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622" r:id="rId3"/>
    <p:sldId id="722" r:id="rId4"/>
    <p:sldId id="743" r:id="rId5"/>
    <p:sldId id="739" r:id="rId6"/>
    <p:sldId id="745" r:id="rId7"/>
    <p:sldId id="738" r:id="rId8"/>
    <p:sldId id="741" r:id="rId9"/>
    <p:sldId id="748" r:id="rId10"/>
    <p:sldId id="740" r:id="rId11"/>
    <p:sldId id="746" r:id="rId12"/>
    <p:sldId id="749" r:id="rId13"/>
    <p:sldId id="750" r:id="rId14"/>
    <p:sldId id="752" r:id="rId15"/>
    <p:sldId id="751" r:id="rId16"/>
    <p:sldId id="755" r:id="rId17"/>
    <p:sldId id="753" r:id="rId18"/>
    <p:sldId id="754" r:id="rId19"/>
    <p:sldId id="756" r:id="rId20"/>
    <p:sldId id="291" r:id="rId21"/>
    <p:sldId id="336" r:id="rId22"/>
    <p:sldId id="290" r:id="rId23"/>
    <p:sldId id="260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72" userDrawn="1">
          <p15:clr>
            <a:srgbClr val="A4A3A4"/>
          </p15:clr>
        </p15:guide>
        <p15:guide id="3" orient="horz" pos="3748" userDrawn="1">
          <p15:clr>
            <a:srgbClr val="A4A3A4"/>
          </p15:clr>
        </p15:guide>
        <p15:guide id="4" pos="2086" userDrawn="1">
          <p15:clr>
            <a:srgbClr val="A4A3A4"/>
          </p15:clr>
        </p15:guide>
        <p15:guide id="5" pos="36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6F6F"/>
    <a:srgbClr val="4B4B4B"/>
    <a:srgbClr val="FFFF00"/>
    <a:srgbClr val="484B5A"/>
    <a:srgbClr val="F61D00"/>
    <a:srgbClr val="549E5B"/>
    <a:srgbClr val="C2960A"/>
    <a:srgbClr val="585858"/>
    <a:srgbClr val="7F7F7F"/>
    <a:srgbClr val="E24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8" autoAdjust="0"/>
    <p:restoredTop sz="95274" autoAdjust="0"/>
  </p:normalViewPr>
  <p:slideViewPr>
    <p:cSldViewPr snapToObjects="1">
      <p:cViewPr varScale="1">
        <p:scale>
          <a:sx n="79" d="100"/>
          <a:sy n="79" d="100"/>
        </p:scale>
        <p:origin x="-1890" y="-84"/>
      </p:cViewPr>
      <p:guideLst>
        <p:guide orient="horz" pos="572"/>
        <p:guide orient="horz" pos="3748"/>
        <p:guide pos="2086"/>
        <p:guide pos="3674"/>
      </p:guideLst>
    </p:cSldViewPr>
  </p:slideViewPr>
  <p:outlineViewPr>
    <p:cViewPr>
      <p:scale>
        <a:sx n="33" d="100"/>
        <a:sy n="33" d="100"/>
      </p:scale>
      <p:origin x="0" y="24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1458"/>
    </p:cViewPr>
  </p:sorter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B9768-A8FC-4C38-85F8-960D46EB0778}" type="datetimeFigureOut">
              <a:rPr lang="zh-TW" altLang="en-US" smtClean="0"/>
              <a:t>2016/11/8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D72A9-7867-4FD5-B39A-5F2A9CBD46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464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0883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3200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3200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3200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3200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3200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3200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32005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3200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32005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0497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74483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78779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7492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C6A9-CBB5-4927-833D-62CCC6E09109}" type="slidenum">
              <a:rPr lang="zh-TW" altLang="en-US" smtClean="0">
                <a:solidFill>
                  <a:prstClr val="black"/>
                </a:solidFill>
              </a:rPr>
              <a:pPr/>
              <a:t>22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18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9120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8873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3471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8157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0794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3774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D72A9-7867-4FD5-B39A-5F2A9CBD466B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165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2016/11/8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820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2016/11/8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89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2016/11/8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8835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3873-72DB-438A-966A-141722A140A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0EC95BED-DB7D-4FCC-8F17-8953EE0A5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zh-TW" dirty="0">
                <a:solidFill>
                  <a:prstClr val="black">
                    <a:tint val="75000"/>
                  </a:prstClr>
                </a:solidFill>
              </a:rPr>
              <a:t>/140</a:t>
            </a: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810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whan\Desktop\iStockphoto\iStock_000000195314Small.jpg"/>
          <p:cNvPicPr>
            <a:picLocks noChangeAspect="1" noChangeArrowheads="1"/>
          </p:cNvPicPr>
          <p:nvPr userDrawn="1"/>
        </p:nvPicPr>
        <p:blipFill>
          <a:blip r:embed="rId2" cstate="print"/>
          <a:srcRect b="2406"/>
          <a:stretch>
            <a:fillRect/>
          </a:stretch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2853-85C2-4B70-A7A1-CA6EF404D43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5BED-DB7D-4FCC-8F17-8953EE0A5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zh-TW" dirty="0">
                <a:solidFill>
                  <a:prstClr val="black">
                    <a:tint val="75000"/>
                  </a:prstClr>
                </a:solidFill>
              </a:rPr>
              <a:t>/140</a:t>
            </a: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232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609C-8B48-4DBE-A442-3C70CA70DC2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5BED-DB7D-4FCC-8F17-8953EE0A5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zh-TW" dirty="0">
                <a:solidFill>
                  <a:prstClr val="black">
                    <a:tint val="75000"/>
                  </a:prstClr>
                </a:solidFill>
              </a:rPr>
              <a:t>/140</a:t>
            </a: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461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0C32-AAE2-4C68-B56C-C1D823CED066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5BED-DB7D-4FCC-8F17-8953EE0A5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zh-TW" dirty="0">
                <a:solidFill>
                  <a:prstClr val="black">
                    <a:tint val="75000"/>
                  </a:prstClr>
                </a:solidFill>
              </a:rPr>
              <a:t>/140</a:t>
            </a: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01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4338-FDE2-4AC4-BFA1-A16E4B7A921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5BED-DB7D-4FCC-8F17-8953EE0A5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zh-TW" dirty="0">
                <a:solidFill>
                  <a:prstClr val="black">
                    <a:tint val="75000"/>
                  </a:prstClr>
                </a:solidFill>
              </a:rPr>
              <a:t>/140</a:t>
            </a: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01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2016/11/8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233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2016/11/8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66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2016/11/8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0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2016/11/8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1730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2016/11/8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986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2016/11/8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286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2016/11/8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166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BF9E-D4C8-484E-99F2-D8384058F5E9}" type="datetimeFigureOut">
              <a:rPr lang="zh-TW" altLang="en-US" smtClean="0"/>
              <a:t>2016/11/8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780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CBF9E-D4C8-484E-99F2-D8384058F5E9}" type="datetimeFigureOut">
              <a:rPr lang="zh-TW" altLang="en-US" smtClean="0"/>
              <a:t>2016/11/8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71CCA-588D-4FCF-81AE-12DD1D69CA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074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32632-0552-4231-A955-9E797711A37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95BED-DB7D-4FCC-8F17-8953EE0A58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altLang="zh-TW" dirty="0">
                <a:solidFill>
                  <a:prstClr val="black">
                    <a:tint val="75000"/>
                  </a:prstClr>
                </a:solidFill>
              </a:rPr>
              <a:t>/140</a:t>
            </a:r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7506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lideshare.net/mwhan" TargetMode="External"/><Relationship Id="rId5" Type="http://schemas.openxmlformats.org/officeDocument/2006/relationships/hyperlink" Target="http://www.pook.com.tw/" TargetMode="External"/><Relationship Id="rId4" Type="http://schemas.openxmlformats.org/officeDocument/2006/relationships/hyperlink" Target="https://www.facebook.com/pook.com.tw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18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手繪多邊形: 圖案 26"/>
          <p:cNvSpPr>
            <a:spLocks/>
          </p:cNvSpPr>
          <p:nvPr/>
        </p:nvSpPr>
        <p:spPr bwMode="auto">
          <a:xfrm>
            <a:off x="1402038" y="117751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1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30" name="手繪多邊形: 圖案 26"/>
          <p:cNvSpPr>
            <a:spLocks/>
          </p:cNvSpPr>
          <p:nvPr/>
        </p:nvSpPr>
        <p:spPr bwMode="auto">
          <a:xfrm>
            <a:off x="3773763" y="117751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2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35" name="手繪多邊形: 圖案 26"/>
          <p:cNvSpPr>
            <a:spLocks/>
          </p:cNvSpPr>
          <p:nvPr/>
        </p:nvSpPr>
        <p:spPr bwMode="auto">
          <a:xfrm>
            <a:off x="6145488" y="117751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3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39" name="手繪多邊形: 圖案 26"/>
          <p:cNvSpPr>
            <a:spLocks/>
          </p:cNvSpPr>
          <p:nvPr/>
        </p:nvSpPr>
        <p:spPr bwMode="auto">
          <a:xfrm>
            <a:off x="1402038" y="283486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1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42" name="手繪多邊形: 圖案 26"/>
          <p:cNvSpPr>
            <a:spLocks/>
          </p:cNvSpPr>
          <p:nvPr/>
        </p:nvSpPr>
        <p:spPr bwMode="auto">
          <a:xfrm>
            <a:off x="3773763" y="283486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2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45" name="手繪多邊形: 圖案 26"/>
          <p:cNvSpPr>
            <a:spLocks/>
          </p:cNvSpPr>
          <p:nvPr/>
        </p:nvSpPr>
        <p:spPr bwMode="auto">
          <a:xfrm>
            <a:off x="6145488" y="283486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3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48" name="手繪多邊形: 圖案 26"/>
          <p:cNvSpPr>
            <a:spLocks/>
          </p:cNvSpPr>
          <p:nvPr/>
        </p:nvSpPr>
        <p:spPr bwMode="auto">
          <a:xfrm>
            <a:off x="1402038" y="449221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1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51" name="手繪多邊形: 圖案 26"/>
          <p:cNvSpPr>
            <a:spLocks/>
          </p:cNvSpPr>
          <p:nvPr/>
        </p:nvSpPr>
        <p:spPr bwMode="auto">
          <a:xfrm>
            <a:off x="3773763" y="449221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2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54" name="手繪多邊形: 圖案 26"/>
          <p:cNvSpPr>
            <a:spLocks/>
          </p:cNvSpPr>
          <p:nvPr/>
        </p:nvSpPr>
        <p:spPr bwMode="auto">
          <a:xfrm>
            <a:off x="6145488" y="449221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3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grpSp>
        <p:nvGrpSpPr>
          <p:cNvPr id="26" name="群組 25"/>
          <p:cNvGrpSpPr/>
          <p:nvPr/>
        </p:nvGrpSpPr>
        <p:grpSpPr>
          <a:xfrm>
            <a:off x="1939914" y="4898573"/>
            <a:ext cx="597870" cy="597870"/>
            <a:chOff x="-3755050" y="896937"/>
            <a:chExt cx="1711326" cy="1711325"/>
          </a:xfrm>
          <a:solidFill>
            <a:schemeClr val="accent1"/>
          </a:solidFill>
        </p:grpSpPr>
        <p:sp>
          <p:nvSpPr>
            <p:cNvPr id="106" name="Freeform 81"/>
            <p:cNvSpPr>
              <a:spLocks/>
            </p:cNvSpPr>
            <p:nvPr/>
          </p:nvSpPr>
          <p:spPr bwMode="auto">
            <a:xfrm>
              <a:off x="-2708645" y="1615337"/>
              <a:ext cx="99827" cy="100719"/>
            </a:xfrm>
            <a:custGeom>
              <a:avLst/>
              <a:gdLst>
                <a:gd name="T0" fmla="*/ 113 w 225"/>
                <a:gd name="T1" fmla="*/ 0 h 225"/>
                <a:gd name="T2" fmla="*/ 139 w 225"/>
                <a:gd name="T3" fmla="*/ 3 h 225"/>
                <a:gd name="T4" fmla="*/ 162 w 225"/>
                <a:gd name="T5" fmla="*/ 11 h 225"/>
                <a:gd name="T6" fmla="*/ 183 w 225"/>
                <a:gd name="T7" fmla="*/ 24 h 225"/>
                <a:gd name="T8" fmla="*/ 200 w 225"/>
                <a:gd name="T9" fmla="*/ 42 h 225"/>
                <a:gd name="T10" fmla="*/ 214 w 225"/>
                <a:gd name="T11" fmla="*/ 62 h 225"/>
                <a:gd name="T12" fmla="*/ 222 w 225"/>
                <a:gd name="T13" fmla="*/ 87 h 225"/>
                <a:gd name="T14" fmla="*/ 225 w 225"/>
                <a:gd name="T15" fmla="*/ 113 h 225"/>
                <a:gd name="T16" fmla="*/ 222 w 225"/>
                <a:gd name="T17" fmla="*/ 138 h 225"/>
                <a:gd name="T18" fmla="*/ 214 w 225"/>
                <a:gd name="T19" fmla="*/ 163 h 225"/>
                <a:gd name="T20" fmla="*/ 200 w 225"/>
                <a:gd name="T21" fmla="*/ 183 h 225"/>
                <a:gd name="T22" fmla="*/ 183 w 225"/>
                <a:gd name="T23" fmla="*/ 201 h 225"/>
                <a:gd name="T24" fmla="*/ 162 w 225"/>
                <a:gd name="T25" fmla="*/ 214 h 225"/>
                <a:gd name="T26" fmla="*/ 139 w 225"/>
                <a:gd name="T27" fmla="*/ 222 h 225"/>
                <a:gd name="T28" fmla="*/ 113 w 225"/>
                <a:gd name="T29" fmla="*/ 225 h 225"/>
                <a:gd name="T30" fmla="*/ 86 w 225"/>
                <a:gd name="T31" fmla="*/ 222 h 225"/>
                <a:gd name="T32" fmla="*/ 63 w 225"/>
                <a:gd name="T33" fmla="*/ 214 h 225"/>
                <a:gd name="T34" fmla="*/ 42 w 225"/>
                <a:gd name="T35" fmla="*/ 201 h 225"/>
                <a:gd name="T36" fmla="*/ 24 w 225"/>
                <a:gd name="T37" fmla="*/ 183 h 225"/>
                <a:gd name="T38" fmla="*/ 12 w 225"/>
                <a:gd name="T39" fmla="*/ 163 h 225"/>
                <a:gd name="T40" fmla="*/ 2 w 225"/>
                <a:gd name="T41" fmla="*/ 138 h 225"/>
                <a:gd name="T42" fmla="*/ 0 w 225"/>
                <a:gd name="T43" fmla="*/ 113 h 225"/>
                <a:gd name="T44" fmla="*/ 2 w 225"/>
                <a:gd name="T45" fmla="*/ 87 h 225"/>
                <a:gd name="T46" fmla="*/ 12 w 225"/>
                <a:gd name="T47" fmla="*/ 62 h 225"/>
                <a:gd name="T48" fmla="*/ 24 w 225"/>
                <a:gd name="T49" fmla="*/ 42 h 225"/>
                <a:gd name="T50" fmla="*/ 42 w 225"/>
                <a:gd name="T51" fmla="*/ 24 h 225"/>
                <a:gd name="T52" fmla="*/ 63 w 225"/>
                <a:gd name="T53" fmla="*/ 11 h 225"/>
                <a:gd name="T54" fmla="*/ 86 w 225"/>
                <a:gd name="T55" fmla="*/ 3 h 225"/>
                <a:gd name="T56" fmla="*/ 113 w 225"/>
                <a:gd name="T57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5" h="225">
                  <a:moveTo>
                    <a:pt x="113" y="0"/>
                  </a:moveTo>
                  <a:lnTo>
                    <a:pt x="139" y="3"/>
                  </a:lnTo>
                  <a:lnTo>
                    <a:pt x="162" y="11"/>
                  </a:lnTo>
                  <a:lnTo>
                    <a:pt x="183" y="24"/>
                  </a:lnTo>
                  <a:lnTo>
                    <a:pt x="200" y="42"/>
                  </a:lnTo>
                  <a:lnTo>
                    <a:pt x="214" y="62"/>
                  </a:lnTo>
                  <a:lnTo>
                    <a:pt x="222" y="87"/>
                  </a:lnTo>
                  <a:lnTo>
                    <a:pt x="225" y="113"/>
                  </a:lnTo>
                  <a:lnTo>
                    <a:pt x="222" y="138"/>
                  </a:lnTo>
                  <a:lnTo>
                    <a:pt x="214" y="163"/>
                  </a:lnTo>
                  <a:lnTo>
                    <a:pt x="200" y="183"/>
                  </a:lnTo>
                  <a:lnTo>
                    <a:pt x="183" y="201"/>
                  </a:lnTo>
                  <a:lnTo>
                    <a:pt x="162" y="214"/>
                  </a:lnTo>
                  <a:lnTo>
                    <a:pt x="139" y="222"/>
                  </a:lnTo>
                  <a:lnTo>
                    <a:pt x="113" y="225"/>
                  </a:lnTo>
                  <a:lnTo>
                    <a:pt x="86" y="222"/>
                  </a:lnTo>
                  <a:lnTo>
                    <a:pt x="63" y="214"/>
                  </a:lnTo>
                  <a:lnTo>
                    <a:pt x="42" y="201"/>
                  </a:lnTo>
                  <a:lnTo>
                    <a:pt x="24" y="183"/>
                  </a:lnTo>
                  <a:lnTo>
                    <a:pt x="12" y="163"/>
                  </a:lnTo>
                  <a:lnTo>
                    <a:pt x="2" y="138"/>
                  </a:lnTo>
                  <a:lnTo>
                    <a:pt x="0" y="113"/>
                  </a:lnTo>
                  <a:lnTo>
                    <a:pt x="2" y="87"/>
                  </a:lnTo>
                  <a:lnTo>
                    <a:pt x="12" y="62"/>
                  </a:lnTo>
                  <a:lnTo>
                    <a:pt x="24" y="42"/>
                  </a:lnTo>
                  <a:lnTo>
                    <a:pt x="42" y="24"/>
                  </a:lnTo>
                  <a:lnTo>
                    <a:pt x="63" y="11"/>
                  </a:lnTo>
                  <a:lnTo>
                    <a:pt x="86" y="3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7" name="Freeform 82"/>
            <p:cNvSpPr>
              <a:spLocks/>
            </p:cNvSpPr>
            <p:nvPr/>
          </p:nvSpPr>
          <p:spPr bwMode="auto">
            <a:xfrm>
              <a:off x="-2628427" y="1534228"/>
              <a:ext cx="100719" cy="100719"/>
            </a:xfrm>
            <a:custGeom>
              <a:avLst/>
              <a:gdLst>
                <a:gd name="T0" fmla="*/ 112 w 225"/>
                <a:gd name="T1" fmla="*/ 0 h 226"/>
                <a:gd name="T2" fmla="*/ 138 w 225"/>
                <a:gd name="T3" fmla="*/ 2 h 226"/>
                <a:gd name="T4" fmla="*/ 162 w 225"/>
                <a:gd name="T5" fmla="*/ 12 h 226"/>
                <a:gd name="T6" fmla="*/ 183 w 225"/>
                <a:gd name="T7" fmla="*/ 25 h 226"/>
                <a:gd name="T8" fmla="*/ 201 w 225"/>
                <a:gd name="T9" fmla="*/ 42 h 226"/>
                <a:gd name="T10" fmla="*/ 214 w 225"/>
                <a:gd name="T11" fmla="*/ 63 h 226"/>
                <a:gd name="T12" fmla="*/ 222 w 225"/>
                <a:gd name="T13" fmla="*/ 86 h 226"/>
                <a:gd name="T14" fmla="*/ 225 w 225"/>
                <a:gd name="T15" fmla="*/ 113 h 226"/>
                <a:gd name="T16" fmla="*/ 222 w 225"/>
                <a:gd name="T17" fmla="*/ 139 h 226"/>
                <a:gd name="T18" fmla="*/ 214 w 225"/>
                <a:gd name="T19" fmla="*/ 162 h 226"/>
                <a:gd name="T20" fmla="*/ 201 w 225"/>
                <a:gd name="T21" fmla="*/ 183 h 226"/>
                <a:gd name="T22" fmla="*/ 183 w 225"/>
                <a:gd name="T23" fmla="*/ 200 h 226"/>
                <a:gd name="T24" fmla="*/ 162 w 225"/>
                <a:gd name="T25" fmla="*/ 214 h 226"/>
                <a:gd name="T26" fmla="*/ 138 w 225"/>
                <a:gd name="T27" fmla="*/ 222 h 226"/>
                <a:gd name="T28" fmla="*/ 112 w 225"/>
                <a:gd name="T29" fmla="*/ 226 h 226"/>
                <a:gd name="T30" fmla="*/ 87 w 225"/>
                <a:gd name="T31" fmla="*/ 222 h 226"/>
                <a:gd name="T32" fmla="*/ 62 w 225"/>
                <a:gd name="T33" fmla="*/ 214 h 226"/>
                <a:gd name="T34" fmla="*/ 41 w 225"/>
                <a:gd name="T35" fmla="*/ 200 h 226"/>
                <a:gd name="T36" fmla="*/ 24 w 225"/>
                <a:gd name="T37" fmla="*/ 183 h 226"/>
                <a:gd name="T38" fmla="*/ 11 w 225"/>
                <a:gd name="T39" fmla="*/ 162 h 226"/>
                <a:gd name="T40" fmla="*/ 3 w 225"/>
                <a:gd name="T41" fmla="*/ 139 h 226"/>
                <a:gd name="T42" fmla="*/ 0 w 225"/>
                <a:gd name="T43" fmla="*/ 113 h 226"/>
                <a:gd name="T44" fmla="*/ 3 w 225"/>
                <a:gd name="T45" fmla="*/ 86 h 226"/>
                <a:gd name="T46" fmla="*/ 11 w 225"/>
                <a:gd name="T47" fmla="*/ 63 h 226"/>
                <a:gd name="T48" fmla="*/ 24 w 225"/>
                <a:gd name="T49" fmla="*/ 42 h 226"/>
                <a:gd name="T50" fmla="*/ 41 w 225"/>
                <a:gd name="T51" fmla="*/ 25 h 226"/>
                <a:gd name="T52" fmla="*/ 62 w 225"/>
                <a:gd name="T53" fmla="*/ 12 h 226"/>
                <a:gd name="T54" fmla="*/ 87 w 225"/>
                <a:gd name="T55" fmla="*/ 2 h 226"/>
                <a:gd name="T56" fmla="*/ 112 w 225"/>
                <a:gd name="T5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5" h="226">
                  <a:moveTo>
                    <a:pt x="112" y="0"/>
                  </a:moveTo>
                  <a:lnTo>
                    <a:pt x="138" y="2"/>
                  </a:lnTo>
                  <a:lnTo>
                    <a:pt x="162" y="12"/>
                  </a:lnTo>
                  <a:lnTo>
                    <a:pt x="183" y="25"/>
                  </a:lnTo>
                  <a:lnTo>
                    <a:pt x="201" y="42"/>
                  </a:lnTo>
                  <a:lnTo>
                    <a:pt x="214" y="63"/>
                  </a:lnTo>
                  <a:lnTo>
                    <a:pt x="222" y="86"/>
                  </a:lnTo>
                  <a:lnTo>
                    <a:pt x="225" y="113"/>
                  </a:lnTo>
                  <a:lnTo>
                    <a:pt x="222" y="139"/>
                  </a:lnTo>
                  <a:lnTo>
                    <a:pt x="214" y="162"/>
                  </a:lnTo>
                  <a:lnTo>
                    <a:pt x="201" y="183"/>
                  </a:lnTo>
                  <a:lnTo>
                    <a:pt x="183" y="200"/>
                  </a:lnTo>
                  <a:lnTo>
                    <a:pt x="162" y="214"/>
                  </a:lnTo>
                  <a:lnTo>
                    <a:pt x="138" y="222"/>
                  </a:lnTo>
                  <a:lnTo>
                    <a:pt x="112" y="226"/>
                  </a:lnTo>
                  <a:lnTo>
                    <a:pt x="87" y="222"/>
                  </a:lnTo>
                  <a:lnTo>
                    <a:pt x="62" y="214"/>
                  </a:lnTo>
                  <a:lnTo>
                    <a:pt x="41" y="200"/>
                  </a:lnTo>
                  <a:lnTo>
                    <a:pt x="24" y="183"/>
                  </a:lnTo>
                  <a:lnTo>
                    <a:pt x="11" y="162"/>
                  </a:lnTo>
                  <a:lnTo>
                    <a:pt x="3" y="139"/>
                  </a:lnTo>
                  <a:lnTo>
                    <a:pt x="0" y="113"/>
                  </a:lnTo>
                  <a:lnTo>
                    <a:pt x="3" y="86"/>
                  </a:lnTo>
                  <a:lnTo>
                    <a:pt x="11" y="63"/>
                  </a:lnTo>
                  <a:lnTo>
                    <a:pt x="24" y="42"/>
                  </a:lnTo>
                  <a:lnTo>
                    <a:pt x="41" y="25"/>
                  </a:lnTo>
                  <a:lnTo>
                    <a:pt x="62" y="12"/>
                  </a:lnTo>
                  <a:lnTo>
                    <a:pt x="87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8" name="Freeform 83"/>
            <p:cNvSpPr>
              <a:spLocks/>
            </p:cNvSpPr>
            <p:nvPr/>
          </p:nvSpPr>
          <p:spPr bwMode="auto">
            <a:xfrm>
              <a:off x="-3359306" y="1568989"/>
              <a:ext cx="213916" cy="214807"/>
            </a:xfrm>
            <a:custGeom>
              <a:avLst/>
              <a:gdLst>
                <a:gd name="T0" fmla="*/ 157 w 480"/>
                <a:gd name="T1" fmla="*/ 0 h 482"/>
                <a:gd name="T2" fmla="*/ 323 w 480"/>
                <a:gd name="T3" fmla="*/ 0 h 482"/>
                <a:gd name="T4" fmla="*/ 323 w 480"/>
                <a:gd name="T5" fmla="*/ 157 h 482"/>
                <a:gd name="T6" fmla="*/ 480 w 480"/>
                <a:gd name="T7" fmla="*/ 157 h 482"/>
                <a:gd name="T8" fmla="*/ 480 w 480"/>
                <a:gd name="T9" fmla="*/ 324 h 482"/>
                <a:gd name="T10" fmla="*/ 323 w 480"/>
                <a:gd name="T11" fmla="*/ 324 h 482"/>
                <a:gd name="T12" fmla="*/ 323 w 480"/>
                <a:gd name="T13" fmla="*/ 482 h 482"/>
                <a:gd name="T14" fmla="*/ 157 w 480"/>
                <a:gd name="T15" fmla="*/ 482 h 482"/>
                <a:gd name="T16" fmla="*/ 157 w 480"/>
                <a:gd name="T17" fmla="*/ 324 h 482"/>
                <a:gd name="T18" fmla="*/ 0 w 480"/>
                <a:gd name="T19" fmla="*/ 324 h 482"/>
                <a:gd name="T20" fmla="*/ 0 w 480"/>
                <a:gd name="T21" fmla="*/ 157 h 482"/>
                <a:gd name="T22" fmla="*/ 157 w 480"/>
                <a:gd name="T23" fmla="*/ 157 h 482"/>
                <a:gd name="T24" fmla="*/ 157 w 480"/>
                <a:gd name="T25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0" h="482">
                  <a:moveTo>
                    <a:pt x="157" y="0"/>
                  </a:moveTo>
                  <a:lnTo>
                    <a:pt x="323" y="0"/>
                  </a:lnTo>
                  <a:lnTo>
                    <a:pt x="323" y="157"/>
                  </a:lnTo>
                  <a:lnTo>
                    <a:pt x="480" y="157"/>
                  </a:lnTo>
                  <a:lnTo>
                    <a:pt x="480" y="324"/>
                  </a:lnTo>
                  <a:lnTo>
                    <a:pt x="323" y="324"/>
                  </a:lnTo>
                  <a:lnTo>
                    <a:pt x="323" y="482"/>
                  </a:lnTo>
                  <a:lnTo>
                    <a:pt x="157" y="482"/>
                  </a:lnTo>
                  <a:lnTo>
                    <a:pt x="157" y="324"/>
                  </a:lnTo>
                  <a:lnTo>
                    <a:pt x="0" y="324"/>
                  </a:lnTo>
                  <a:lnTo>
                    <a:pt x="0" y="157"/>
                  </a:lnTo>
                  <a:lnTo>
                    <a:pt x="157" y="157"/>
                  </a:lnTo>
                  <a:lnTo>
                    <a:pt x="1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9" name="Freeform 84"/>
            <p:cNvSpPr>
              <a:spLocks noEditPoints="1"/>
            </p:cNvSpPr>
            <p:nvPr/>
          </p:nvSpPr>
          <p:spPr bwMode="auto">
            <a:xfrm>
              <a:off x="-3755050" y="896937"/>
              <a:ext cx="1711326" cy="1711325"/>
            </a:xfrm>
            <a:custGeom>
              <a:avLst/>
              <a:gdLst>
                <a:gd name="T0" fmla="*/ 1089 w 3840"/>
                <a:gd name="T1" fmla="*/ 1169 h 3840"/>
                <a:gd name="T2" fmla="*/ 897 w 3840"/>
                <a:gd name="T3" fmla="*/ 1292 h 3840"/>
                <a:gd name="T4" fmla="*/ 775 w 3840"/>
                <a:gd name="T5" fmla="*/ 1484 h 3840"/>
                <a:gd name="T6" fmla="*/ 745 w 3840"/>
                <a:gd name="T7" fmla="*/ 1663 h 3840"/>
                <a:gd name="T8" fmla="*/ 691 w 3840"/>
                <a:gd name="T9" fmla="*/ 2523 h 3840"/>
                <a:gd name="T10" fmla="*/ 738 w 3840"/>
                <a:gd name="T11" fmla="*/ 2667 h 3840"/>
                <a:gd name="T12" fmla="*/ 856 w 3840"/>
                <a:gd name="T13" fmla="*/ 2753 h 3840"/>
                <a:gd name="T14" fmla="*/ 1470 w 3840"/>
                <a:gd name="T15" fmla="*/ 2182 h 3840"/>
                <a:gd name="T16" fmla="*/ 2946 w 3840"/>
                <a:gd name="T17" fmla="*/ 2762 h 3840"/>
                <a:gd name="T18" fmla="*/ 3078 w 3840"/>
                <a:gd name="T19" fmla="*/ 2695 h 3840"/>
                <a:gd name="T20" fmla="*/ 3145 w 3840"/>
                <a:gd name="T21" fmla="*/ 2562 h 3840"/>
                <a:gd name="T22" fmla="*/ 3095 w 3840"/>
                <a:gd name="T23" fmla="*/ 1666 h 3840"/>
                <a:gd name="T24" fmla="*/ 3081 w 3840"/>
                <a:gd name="T25" fmla="*/ 1539 h 3840"/>
                <a:gd name="T26" fmla="*/ 2981 w 3840"/>
                <a:gd name="T27" fmla="*/ 1334 h 3840"/>
                <a:gd name="T28" fmla="*/ 2804 w 3840"/>
                <a:gd name="T29" fmla="*/ 1192 h 3840"/>
                <a:gd name="T30" fmla="*/ 2576 w 3840"/>
                <a:gd name="T31" fmla="*/ 1139 h 3840"/>
                <a:gd name="T32" fmla="*/ 2420 w 3840"/>
                <a:gd name="T33" fmla="*/ 1168 h 3840"/>
                <a:gd name="T34" fmla="*/ 2288 w 3840"/>
                <a:gd name="T35" fmla="*/ 1247 h 3840"/>
                <a:gd name="T36" fmla="*/ 2157 w 3840"/>
                <a:gd name="T37" fmla="*/ 1208 h 3840"/>
                <a:gd name="T38" fmla="*/ 2014 w 3840"/>
                <a:gd name="T39" fmla="*/ 1181 h 3840"/>
                <a:gd name="T40" fmla="*/ 1784 w 3840"/>
                <a:gd name="T41" fmla="*/ 1187 h 3840"/>
                <a:gd name="T42" fmla="*/ 1651 w 3840"/>
                <a:gd name="T43" fmla="*/ 1216 h 3840"/>
                <a:gd name="T44" fmla="*/ 1520 w 3840"/>
                <a:gd name="T45" fmla="*/ 1223 h 3840"/>
                <a:gd name="T46" fmla="*/ 1385 w 3840"/>
                <a:gd name="T47" fmla="*/ 1155 h 3840"/>
                <a:gd name="T48" fmla="*/ 1919 w 3840"/>
                <a:gd name="T49" fmla="*/ 0 h 3840"/>
                <a:gd name="T50" fmla="*/ 2376 w 3840"/>
                <a:gd name="T51" fmla="*/ 55 h 3840"/>
                <a:gd name="T52" fmla="*/ 2793 w 3840"/>
                <a:gd name="T53" fmla="*/ 209 h 3840"/>
                <a:gd name="T54" fmla="*/ 3157 w 3840"/>
                <a:gd name="T55" fmla="*/ 451 h 3840"/>
                <a:gd name="T56" fmla="*/ 3456 w 3840"/>
                <a:gd name="T57" fmla="*/ 768 h 3840"/>
                <a:gd name="T58" fmla="*/ 3678 w 3840"/>
                <a:gd name="T59" fmla="*/ 1147 h 3840"/>
                <a:gd name="T60" fmla="*/ 3809 w 3840"/>
                <a:gd name="T61" fmla="*/ 1574 h 3840"/>
                <a:gd name="T62" fmla="*/ 3837 w 3840"/>
                <a:gd name="T63" fmla="*/ 2036 h 3840"/>
                <a:gd name="T64" fmla="*/ 3756 w 3840"/>
                <a:gd name="T65" fmla="*/ 2484 h 3840"/>
                <a:gd name="T66" fmla="*/ 3578 w 3840"/>
                <a:gd name="T67" fmla="*/ 2889 h 3840"/>
                <a:gd name="T68" fmla="*/ 3315 w 3840"/>
                <a:gd name="T69" fmla="*/ 3238 h 3840"/>
                <a:gd name="T70" fmla="*/ 2982 w 3840"/>
                <a:gd name="T71" fmla="*/ 3520 h 3840"/>
                <a:gd name="T72" fmla="*/ 2590 w 3840"/>
                <a:gd name="T73" fmla="*/ 3720 h 3840"/>
                <a:gd name="T74" fmla="*/ 2152 w 3840"/>
                <a:gd name="T75" fmla="*/ 3826 h 3840"/>
                <a:gd name="T76" fmla="*/ 1688 w 3840"/>
                <a:gd name="T77" fmla="*/ 3826 h 3840"/>
                <a:gd name="T78" fmla="*/ 1250 w 3840"/>
                <a:gd name="T79" fmla="*/ 3720 h 3840"/>
                <a:gd name="T80" fmla="*/ 858 w 3840"/>
                <a:gd name="T81" fmla="*/ 3520 h 3840"/>
                <a:gd name="T82" fmla="*/ 525 w 3840"/>
                <a:gd name="T83" fmla="*/ 3238 h 3840"/>
                <a:gd name="T84" fmla="*/ 262 w 3840"/>
                <a:gd name="T85" fmla="*/ 2889 h 3840"/>
                <a:gd name="T86" fmla="*/ 84 w 3840"/>
                <a:gd name="T87" fmla="*/ 2484 h 3840"/>
                <a:gd name="T88" fmla="*/ 3 w 3840"/>
                <a:gd name="T89" fmla="*/ 2036 h 3840"/>
                <a:gd name="T90" fmla="*/ 31 w 3840"/>
                <a:gd name="T91" fmla="*/ 1574 h 3840"/>
                <a:gd name="T92" fmla="*/ 162 w 3840"/>
                <a:gd name="T93" fmla="*/ 1147 h 3840"/>
                <a:gd name="T94" fmla="*/ 384 w 3840"/>
                <a:gd name="T95" fmla="*/ 768 h 3840"/>
                <a:gd name="T96" fmla="*/ 683 w 3840"/>
                <a:gd name="T97" fmla="*/ 451 h 3840"/>
                <a:gd name="T98" fmla="*/ 1047 w 3840"/>
                <a:gd name="T99" fmla="*/ 209 h 3840"/>
                <a:gd name="T100" fmla="*/ 1464 w 3840"/>
                <a:gd name="T101" fmla="*/ 55 h 3840"/>
                <a:gd name="T102" fmla="*/ 1919 w 3840"/>
                <a:gd name="T103" fmla="*/ 0 h 3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40" h="3840">
                  <a:moveTo>
                    <a:pt x="1264" y="1139"/>
                  </a:moveTo>
                  <a:lnTo>
                    <a:pt x="1203" y="1143"/>
                  </a:lnTo>
                  <a:lnTo>
                    <a:pt x="1145" y="1153"/>
                  </a:lnTo>
                  <a:lnTo>
                    <a:pt x="1089" y="1169"/>
                  </a:lnTo>
                  <a:lnTo>
                    <a:pt x="1036" y="1192"/>
                  </a:lnTo>
                  <a:lnTo>
                    <a:pt x="986" y="1221"/>
                  </a:lnTo>
                  <a:lnTo>
                    <a:pt x="939" y="1253"/>
                  </a:lnTo>
                  <a:lnTo>
                    <a:pt x="897" y="1292"/>
                  </a:lnTo>
                  <a:lnTo>
                    <a:pt x="859" y="1334"/>
                  </a:lnTo>
                  <a:lnTo>
                    <a:pt x="826" y="1380"/>
                  </a:lnTo>
                  <a:lnTo>
                    <a:pt x="797" y="1430"/>
                  </a:lnTo>
                  <a:lnTo>
                    <a:pt x="775" y="1484"/>
                  </a:lnTo>
                  <a:lnTo>
                    <a:pt x="759" y="1539"/>
                  </a:lnTo>
                  <a:lnTo>
                    <a:pt x="748" y="1598"/>
                  </a:lnTo>
                  <a:lnTo>
                    <a:pt x="745" y="1658"/>
                  </a:lnTo>
                  <a:lnTo>
                    <a:pt x="745" y="1663"/>
                  </a:lnTo>
                  <a:lnTo>
                    <a:pt x="745" y="1666"/>
                  </a:lnTo>
                  <a:lnTo>
                    <a:pt x="745" y="1670"/>
                  </a:lnTo>
                  <a:lnTo>
                    <a:pt x="745" y="1674"/>
                  </a:lnTo>
                  <a:lnTo>
                    <a:pt x="691" y="2523"/>
                  </a:lnTo>
                  <a:lnTo>
                    <a:pt x="694" y="2562"/>
                  </a:lnTo>
                  <a:lnTo>
                    <a:pt x="703" y="2600"/>
                  </a:lnTo>
                  <a:lnTo>
                    <a:pt x="718" y="2634"/>
                  </a:lnTo>
                  <a:lnTo>
                    <a:pt x="738" y="2667"/>
                  </a:lnTo>
                  <a:lnTo>
                    <a:pt x="762" y="2695"/>
                  </a:lnTo>
                  <a:lnTo>
                    <a:pt x="790" y="2719"/>
                  </a:lnTo>
                  <a:lnTo>
                    <a:pt x="822" y="2739"/>
                  </a:lnTo>
                  <a:lnTo>
                    <a:pt x="856" y="2753"/>
                  </a:lnTo>
                  <a:lnTo>
                    <a:pt x="894" y="2762"/>
                  </a:lnTo>
                  <a:lnTo>
                    <a:pt x="933" y="2766"/>
                  </a:lnTo>
                  <a:lnTo>
                    <a:pt x="1103" y="2766"/>
                  </a:lnTo>
                  <a:lnTo>
                    <a:pt x="1470" y="2182"/>
                  </a:lnTo>
                  <a:lnTo>
                    <a:pt x="2370" y="2182"/>
                  </a:lnTo>
                  <a:lnTo>
                    <a:pt x="2737" y="2766"/>
                  </a:lnTo>
                  <a:lnTo>
                    <a:pt x="2907" y="2766"/>
                  </a:lnTo>
                  <a:lnTo>
                    <a:pt x="2946" y="2762"/>
                  </a:lnTo>
                  <a:lnTo>
                    <a:pt x="2984" y="2753"/>
                  </a:lnTo>
                  <a:lnTo>
                    <a:pt x="3018" y="2739"/>
                  </a:lnTo>
                  <a:lnTo>
                    <a:pt x="3050" y="2719"/>
                  </a:lnTo>
                  <a:lnTo>
                    <a:pt x="3078" y="2695"/>
                  </a:lnTo>
                  <a:lnTo>
                    <a:pt x="3102" y="2667"/>
                  </a:lnTo>
                  <a:lnTo>
                    <a:pt x="3122" y="2634"/>
                  </a:lnTo>
                  <a:lnTo>
                    <a:pt x="3137" y="2600"/>
                  </a:lnTo>
                  <a:lnTo>
                    <a:pt x="3145" y="2562"/>
                  </a:lnTo>
                  <a:lnTo>
                    <a:pt x="3149" y="2523"/>
                  </a:lnTo>
                  <a:lnTo>
                    <a:pt x="3095" y="1674"/>
                  </a:lnTo>
                  <a:lnTo>
                    <a:pt x="3095" y="1670"/>
                  </a:lnTo>
                  <a:lnTo>
                    <a:pt x="3095" y="1666"/>
                  </a:lnTo>
                  <a:lnTo>
                    <a:pt x="3095" y="1663"/>
                  </a:lnTo>
                  <a:lnTo>
                    <a:pt x="3095" y="1658"/>
                  </a:lnTo>
                  <a:lnTo>
                    <a:pt x="3092" y="1598"/>
                  </a:lnTo>
                  <a:lnTo>
                    <a:pt x="3081" y="1539"/>
                  </a:lnTo>
                  <a:lnTo>
                    <a:pt x="3065" y="1484"/>
                  </a:lnTo>
                  <a:lnTo>
                    <a:pt x="3043" y="1430"/>
                  </a:lnTo>
                  <a:lnTo>
                    <a:pt x="3014" y="1380"/>
                  </a:lnTo>
                  <a:lnTo>
                    <a:pt x="2981" y="1334"/>
                  </a:lnTo>
                  <a:lnTo>
                    <a:pt x="2943" y="1292"/>
                  </a:lnTo>
                  <a:lnTo>
                    <a:pt x="2901" y="1253"/>
                  </a:lnTo>
                  <a:lnTo>
                    <a:pt x="2854" y="1221"/>
                  </a:lnTo>
                  <a:lnTo>
                    <a:pt x="2804" y="1192"/>
                  </a:lnTo>
                  <a:lnTo>
                    <a:pt x="2751" y="1169"/>
                  </a:lnTo>
                  <a:lnTo>
                    <a:pt x="2695" y="1153"/>
                  </a:lnTo>
                  <a:lnTo>
                    <a:pt x="2637" y="1143"/>
                  </a:lnTo>
                  <a:lnTo>
                    <a:pt x="2576" y="1139"/>
                  </a:lnTo>
                  <a:lnTo>
                    <a:pt x="2533" y="1142"/>
                  </a:lnTo>
                  <a:lnTo>
                    <a:pt x="2493" y="1146"/>
                  </a:lnTo>
                  <a:lnTo>
                    <a:pt x="2455" y="1155"/>
                  </a:lnTo>
                  <a:lnTo>
                    <a:pt x="2420" y="1168"/>
                  </a:lnTo>
                  <a:lnTo>
                    <a:pt x="2385" y="1183"/>
                  </a:lnTo>
                  <a:lnTo>
                    <a:pt x="2353" y="1202"/>
                  </a:lnTo>
                  <a:lnTo>
                    <a:pt x="2320" y="1223"/>
                  </a:lnTo>
                  <a:lnTo>
                    <a:pt x="2288" y="1247"/>
                  </a:lnTo>
                  <a:lnTo>
                    <a:pt x="2252" y="1236"/>
                  </a:lnTo>
                  <a:lnTo>
                    <a:pt x="2219" y="1226"/>
                  </a:lnTo>
                  <a:lnTo>
                    <a:pt x="2189" y="1216"/>
                  </a:lnTo>
                  <a:lnTo>
                    <a:pt x="2157" y="1208"/>
                  </a:lnTo>
                  <a:lnTo>
                    <a:pt x="2126" y="1200"/>
                  </a:lnTo>
                  <a:lnTo>
                    <a:pt x="2093" y="1193"/>
                  </a:lnTo>
                  <a:lnTo>
                    <a:pt x="2056" y="1187"/>
                  </a:lnTo>
                  <a:lnTo>
                    <a:pt x="2014" y="1181"/>
                  </a:lnTo>
                  <a:lnTo>
                    <a:pt x="1968" y="1178"/>
                  </a:lnTo>
                  <a:lnTo>
                    <a:pt x="1872" y="1178"/>
                  </a:lnTo>
                  <a:lnTo>
                    <a:pt x="1825" y="1181"/>
                  </a:lnTo>
                  <a:lnTo>
                    <a:pt x="1784" y="1187"/>
                  </a:lnTo>
                  <a:lnTo>
                    <a:pt x="1747" y="1193"/>
                  </a:lnTo>
                  <a:lnTo>
                    <a:pt x="1714" y="1200"/>
                  </a:lnTo>
                  <a:lnTo>
                    <a:pt x="1683" y="1208"/>
                  </a:lnTo>
                  <a:lnTo>
                    <a:pt x="1651" y="1216"/>
                  </a:lnTo>
                  <a:lnTo>
                    <a:pt x="1621" y="1226"/>
                  </a:lnTo>
                  <a:lnTo>
                    <a:pt x="1588" y="1236"/>
                  </a:lnTo>
                  <a:lnTo>
                    <a:pt x="1552" y="1247"/>
                  </a:lnTo>
                  <a:lnTo>
                    <a:pt x="1520" y="1223"/>
                  </a:lnTo>
                  <a:lnTo>
                    <a:pt x="1487" y="1202"/>
                  </a:lnTo>
                  <a:lnTo>
                    <a:pt x="1455" y="1183"/>
                  </a:lnTo>
                  <a:lnTo>
                    <a:pt x="1420" y="1168"/>
                  </a:lnTo>
                  <a:lnTo>
                    <a:pt x="1385" y="1155"/>
                  </a:lnTo>
                  <a:lnTo>
                    <a:pt x="1347" y="1146"/>
                  </a:lnTo>
                  <a:lnTo>
                    <a:pt x="1307" y="1142"/>
                  </a:lnTo>
                  <a:lnTo>
                    <a:pt x="1264" y="1139"/>
                  </a:lnTo>
                  <a:close/>
                  <a:moveTo>
                    <a:pt x="1919" y="0"/>
                  </a:moveTo>
                  <a:lnTo>
                    <a:pt x="2036" y="3"/>
                  </a:lnTo>
                  <a:lnTo>
                    <a:pt x="2152" y="14"/>
                  </a:lnTo>
                  <a:lnTo>
                    <a:pt x="2266" y="31"/>
                  </a:lnTo>
                  <a:lnTo>
                    <a:pt x="2376" y="55"/>
                  </a:lnTo>
                  <a:lnTo>
                    <a:pt x="2484" y="84"/>
                  </a:lnTo>
                  <a:lnTo>
                    <a:pt x="2590" y="120"/>
                  </a:lnTo>
                  <a:lnTo>
                    <a:pt x="2693" y="162"/>
                  </a:lnTo>
                  <a:lnTo>
                    <a:pt x="2793" y="209"/>
                  </a:lnTo>
                  <a:lnTo>
                    <a:pt x="2889" y="262"/>
                  </a:lnTo>
                  <a:lnTo>
                    <a:pt x="2982" y="320"/>
                  </a:lnTo>
                  <a:lnTo>
                    <a:pt x="3072" y="384"/>
                  </a:lnTo>
                  <a:lnTo>
                    <a:pt x="3157" y="451"/>
                  </a:lnTo>
                  <a:lnTo>
                    <a:pt x="3238" y="525"/>
                  </a:lnTo>
                  <a:lnTo>
                    <a:pt x="3315" y="602"/>
                  </a:lnTo>
                  <a:lnTo>
                    <a:pt x="3389" y="683"/>
                  </a:lnTo>
                  <a:lnTo>
                    <a:pt x="3456" y="768"/>
                  </a:lnTo>
                  <a:lnTo>
                    <a:pt x="3520" y="858"/>
                  </a:lnTo>
                  <a:lnTo>
                    <a:pt x="3578" y="951"/>
                  </a:lnTo>
                  <a:lnTo>
                    <a:pt x="3631" y="1047"/>
                  </a:lnTo>
                  <a:lnTo>
                    <a:pt x="3678" y="1147"/>
                  </a:lnTo>
                  <a:lnTo>
                    <a:pt x="3720" y="1250"/>
                  </a:lnTo>
                  <a:lnTo>
                    <a:pt x="3756" y="1356"/>
                  </a:lnTo>
                  <a:lnTo>
                    <a:pt x="3785" y="1464"/>
                  </a:lnTo>
                  <a:lnTo>
                    <a:pt x="3809" y="1574"/>
                  </a:lnTo>
                  <a:lnTo>
                    <a:pt x="3826" y="1688"/>
                  </a:lnTo>
                  <a:lnTo>
                    <a:pt x="3837" y="1802"/>
                  </a:lnTo>
                  <a:lnTo>
                    <a:pt x="3840" y="1919"/>
                  </a:lnTo>
                  <a:lnTo>
                    <a:pt x="3837" y="2036"/>
                  </a:lnTo>
                  <a:lnTo>
                    <a:pt x="3826" y="2152"/>
                  </a:lnTo>
                  <a:lnTo>
                    <a:pt x="3809" y="2266"/>
                  </a:lnTo>
                  <a:lnTo>
                    <a:pt x="3785" y="2376"/>
                  </a:lnTo>
                  <a:lnTo>
                    <a:pt x="3756" y="2484"/>
                  </a:lnTo>
                  <a:lnTo>
                    <a:pt x="3720" y="2590"/>
                  </a:lnTo>
                  <a:lnTo>
                    <a:pt x="3678" y="2693"/>
                  </a:lnTo>
                  <a:lnTo>
                    <a:pt x="3631" y="2793"/>
                  </a:lnTo>
                  <a:lnTo>
                    <a:pt x="3578" y="2889"/>
                  </a:lnTo>
                  <a:lnTo>
                    <a:pt x="3520" y="2982"/>
                  </a:lnTo>
                  <a:lnTo>
                    <a:pt x="3456" y="3072"/>
                  </a:lnTo>
                  <a:lnTo>
                    <a:pt x="3389" y="3157"/>
                  </a:lnTo>
                  <a:lnTo>
                    <a:pt x="3315" y="3238"/>
                  </a:lnTo>
                  <a:lnTo>
                    <a:pt x="3238" y="3315"/>
                  </a:lnTo>
                  <a:lnTo>
                    <a:pt x="3157" y="3389"/>
                  </a:lnTo>
                  <a:lnTo>
                    <a:pt x="3072" y="3456"/>
                  </a:lnTo>
                  <a:lnTo>
                    <a:pt x="2982" y="3520"/>
                  </a:lnTo>
                  <a:lnTo>
                    <a:pt x="2889" y="3578"/>
                  </a:lnTo>
                  <a:lnTo>
                    <a:pt x="2793" y="3631"/>
                  </a:lnTo>
                  <a:lnTo>
                    <a:pt x="2693" y="3678"/>
                  </a:lnTo>
                  <a:lnTo>
                    <a:pt x="2590" y="3720"/>
                  </a:lnTo>
                  <a:lnTo>
                    <a:pt x="2484" y="3756"/>
                  </a:lnTo>
                  <a:lnTo>
                    <a:pt x="2376" y="3785"/>
                  </a:lnTo>
                  <a:lnTo>
                    <a:pt x="2266" y="3809"/>
                  </a:lnTo>
                  <a:lnTo>
                    <a:pt x="2152" y="3826"/>
                  </a:lnTo>
                  <a:lnTo>
                    <a:pt x="2036" y="3837"/>
                  </a:lnTo>
                  <a:lnTo>
                    <a:pt x="1919" y="3840"/>
                  </a:lnTo>
                  <a:lnTo>
                    <a:pt x="1802" y="3837"/>
                  </a:lnTo>
                  <a:lnTo>
                    <a:pt x="1688" y="3826"/>
                  </a:lnTo>
                  <a:lnTo>
                    <a:pt x="1574" y="3809"/>
                  </a:lnTo>
                  <a:lnTo>
                    <a:pt x="1464" y="3785"/>
                  </a:lnTo>
                  <a:lnTo>
                    <a:pt x="1356" y="3756"/>
                  </a:lnTo>
                  <a:lnTo>
                    <a:pt x="1250" y="3720"/>
                  </a:lnTo>
                  <a:lnTo>
                    <a:pt x="1147" y="3678"/>
                  </a:lnTo>
                  <a:lnTo>
                    <a:pt x="1047" y="3631"/>
                  </a:lnTo>
                  <a:lnTo>
                    <a:pt x="951" y="3578"/>
                  </a:lnTo>
                  <a:lnTo>
                    <a:pt x="858" y="3520"/>
                  </a:lnTo>
                  <a:lnTo>
                    <a:pt x="768" y="3456"/>
                  </a:lnTo>
                  <a:lnTo>
                    <a:pt x="683" y="3389"/>
                  </a:lnTo>
                  <a:lnTo>
                    <a:pt x="602" y="3315"/>
                  </a:lnTo>
                  <a:lnTo>
                    <a:pt x="525" y="3238"/>
                  </a:lnTo>
                  <a:lnTo>
                    <a:pt x="451" y="3157"/>
                  </a:lnTo>
                  <a:lnTo>
                    <a:pt x="384" y="3072"/>
                  </a:lnTo>
                  <a:lnTo>
                    <a:pt x="320" y="2982"/>
                  </a:lnTo>
                  <a:lnTo>
                    <a:pt x="262" y="2889"/>
                  </a:lnTo>
                  <a:lnTo>
                    <a:pt x="209" y="2793"/>
                  </a:lnTo>
                  <a:lnTo>
                    <a:pt x="162" y="2693"/>
                  </a:lnTo>
                  <a:lnTo>
                    <a:pt x="120" y="2590"/>
                  </a:lnTo>
                  <a:lnTo>
                    <a:pt x="84" y="2484"/>
                  </a:lnTo>
                  <a:lnTo>
                    <a:pt x="55" y="2376"/>
                  </a:lnTo>
                  <a:lnTo>
                    <a:pt x="31" y="2266"/>
                  </a:lnTo>
                  <a:lnTo>
                    <a:pt x="14" y="2152"/>
                  </a:lnTo>
                  <a:lnTo>
                    <a:pt x="3" y="2036"/>
                  </a:lnTo>
                  <a:lnTo>
                    <a:pt x="0" y="1919"/>
                  </a:lnTo>
                  <a:lnTo>
                    <a:pt x="3" y="1802"/>
                  </a:lnTo>
                  <a:lnTo>
                    <a:pt x="14" y="1688"/>
                  </a:lnTo>
                  <a:lnTo>
                    <a:pt x="31" y="1574"/>
                  </a:lnTo>
                  <a:lnTo>
                    <a:pt x="55" y="1464"/>
                  </a:lnTo>
                  <a:lnTo>
                    <a:pt x="84" y="1356"/>
                  </a:lnTo>
                  <a:lnTo>
                    <a:pt x="120" y="1250"/>
                  </a:lnTo>
                  <a:lnTo>
                    <a:pt x="162" y="1147"/>
                  </a:lnTo>
                  <a:lnTo>
                    <a:pt x="209" y="1047"/>
                  </a:lnTo>
                  <a:lnTo>
                    <a:pt x="262" y="951"/>
                  </a:lnTo>
                  <a:lnTo>
                    <a:pt x="320" y="858"/>
                  </a:lnTo>
                  <a:lnTo>
                    <a:pt x="384" y="768"/>
                  </a:lnTo>
                  <a:lnTo>
                    <a:pt x="451" y="683"/>
                  </a:lnTo>
                  <a:lnTo>
                    <a:pt x="525" y="602"/>
                  </a:lnTo>
                  <a:lnTo>
                    <a:pt x="602" y="525"/>
                  </a:lnTo>
                  <a:lnTo>
                    <a:pt x="683" y="451"/>
                  </a:lnTo>
                  <a:lnTo>
                    <a:pt x="768" y="384"/>
                  </a:lnTo>
                  <a:lnTo>
                    <a:pt x="858" y="320"/>
                  </a:lnTo>
                  <a:lnTo>
                    <a:pt x="951" y="262"/>
                  </a:lnTo>
                  <a:lnTo>
                    <a:pt x="1047" y="209"/>
                  </a:lnTo>
                  <a:lnTo>
                    <a:pt x="1147" y="162"/>
                  </a:lnTo>
                  <a:lnTo>
                    <a:pt x="1250" y="120"/>
                  </a:lnTo>
                  <a:lnTo>
                    <a:pt x="1356" y="84"/>
                  </a:lnTo>
                  <a:lnTo>
                    <a:pt x="1464" y="55"/>
                  </a:lnTo>
                  <a:lnTo>
                    <a:pt x="1574" y="31"/>
                  </a:lnTo>
                  <a:lnTo>
                    <a:pt x="1688" y="14"/>
                  </a:lnTo>
                  <a:lnTo>
                    <a:pt x="1802" y="3"/>
                  </a:lnTo>
                  <a:lnTo>
                    <a:pt x="19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0" name="Freeform 85"/>
            <p:cNvSpPr>
              <a:spLocks/>
            </p:cNvSpPr>
            <p:nvPr/>
          </p:nvSpPr>
          <p:spPr bwMode="auto">
            <a:xfrm>
              <a:off x="-2547317" y="1615337"/>
              <a:ext cx="100719" cy="100719"/>
            </a:xfrm>
            <a:custGeom>
              <a:avLst/>
              <a:gdLst>
                <a:gd name="T0" fmla="*/ 113 w 226"/>
                <a:gd name="T1" fmla="*/ 0 h 225"/>
                <a:gd name="T2" fmla="*/ 139 w 226"/>
                <a:gd name="T3" fmla="*/ 3 h 225"/>
                <a:gd name="T4" fmla="*/ 163 w 226"/>
                <a:gd name="T5" fmla="*/ 11 h 225"/>
                <a:gd name="T6" fmla="*/ 184 w 226"/>
                <a:gd name="T7" fmla="*/ 24 h 225"/>
                <a:gd name="T8" fmla="*/ 201 w 226"/>
                <a:gd name="T9" fmla="*/ 42 h 225"/>
                <a:gd name="T10" fmla="*/ 214 w 226"/>
                <a:gd name="T11" fmla="*/ 62 h 225"/>
                <a:gd name="T12" fmla="*/ 224 w 226"/>
                <a:gd name="T13" fmla="*/ 87 h 225"/>
                <a:gd name="T14" fmla="*/ 226 w 226"/>
                <a:gd name="T15" fmla="*/ 113 h 225"/>
                <a:gd name="T16" fmla="*/ 224 w 226"/>
                <a:gd name="T17" fmla="*/ 138 h 225"/>
                <a:gd name="T18" fmla="*/ 214 w 226"/>
                <a:gd name="T19" fmla="*/ 163 h 225"/>
                <a:gd name="T20" fmla="*/ 201 w 226"/>
                <a:gd name="T21" fmla="*/ 183 h 225"/>
                <a:gd name="T22" fmla="*/ 184 w 226"/>
                <a:gd name="T23" fmla="*/ 201 h 225"/>
                <a:gd name="T24" fmla="*/ 163 w 226"/>
                <a:gd name="T25" fmla="*/ 214 h 225"/>
                <a:gd name="T26" fmla="*/ 139 w 226"/>
                <a:gd name="T27" fmla="*/ 222 h 225"/>
                <a:gd name="T28" fmla="*/ 113 w 226"/>
                <a:gd name="T29" fmla="*/ 225 h 225"/>
                <a:gd name="T30" fmla="*/ 87 w 226"/>
                <a:gd name="T31" fmla="*/ 222 h 225"/>
                <a:gd name="T32" fmla="*/ 64 w 226"/>
                <a:gd name="T33" fmla="*/ 214 h 225"/>
                <a:gd name="T34" fmla="*/ 43 w 226"/>
                <a:gd name="T35" fmla="*/ 201 h 225"/>
                <a:gd name="T36" fmla="*/ 26 w 226"/>
                <a:gd name="T37" fmla="*/ 183 h 225"/>
                <a:gd name="T38" fmla="*/ 12 w 226"/>
                <a:gd name="T39" fmla="*/ 163 h 225"/>
                <a:gd name="T40" fmla="*/ 4 w 226"/>
                <a:gd name="T41" fmla="*/ 138 h 225"/>
                <a:gd name="T42" fmla="*/ 0 w 226"/>
                <a:gd name="T43" fmla="*/ 113 h 225"/>
                <a:gd name="T44" fmla="*/ 4 w 226"/>
                <a:gd name="T45" fmla="*/ 87 h 225"/>
                <a:gd name="T46" fmla="*/ 12 w 226"/>
                <a:gd name="T47" fmla="*/ 62 h 225"/>
                <a:gd name="T48" fmla="*/ 26 w 226"/>
                <a:gd name="T49" fmla="*/ 42 h 225"/>
                <a:gd name="T50" fmla="*/ 43 w 226"/>
                <a:gd name="T51" fmla="*/ 24 h 225"/>
                <a:gd name="T52" fmla="*/ 64 w 226"/>
                <a:gd name="T53" fmla="*/ 11 h 225"/>
                <a:gd name="T54" fmla="*/ 87 w 226"/>
                <a:gd name="T55" fmla="*/ 3 h 225"/>
                <a:gd name="T56" fmla="*/ 113 w 226"/>
                <a:gd name="T57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6" h="225">
                  <a:moveTo>
                    <a:pt x="113" y="0"/>
                  </a:moveTo>
                  <a:lnTo>
                    <a:pt x="139" y="3"/>
                  </a:lnTo>
                  <a:lnTo>
                    <a:pt x="163" y="11"/>
                  </a:lnTo>
                  <a:lnTo>
                    <a:pt x="184" y="24"/>
                  </a:lnTo>
                  <a:lnTo>
                    <a:pt x="201" y="42"/>
                  </a:lnTo>
                  <a:lnTo>
                    <a:pt x="214" y="62"/>
                  </a:lnTo>
                  <a:lnTo>
                    <a:pt x="224" y="87"/>
                  </a:lnTo>
                  <a:lnTo>
                    <a:pt x="226" y="113"/>
                  </a:lnTo>
                  <a:lnTo>
                    <a:pt x="224" y="138"/>
                  </a:lnTo>
                  <a:lnTo>
                    <a:pt x="214" y="163"/>
                  </a:lnTo>
                  <a:lnTo>
                    <a:pt x="201" y="183"/>
                  </a:lnTo>
                  <a:lnTo>
                    <a:pt x="184" y="201"/>
                  </a:lnTo>
                  <a:lnTo>
                    <a:pt x="163" y="214"/>
                  </a:lnTo>
                  <a:lnTo>
                    <a:pt x="139" y="222"/>
                  </a:lnTo>
                  <a:lnTo>
                    <a:pt x="113" y="225"/>
                  </a:lnTo>
                  <a:lnTo>
                    <a:pt x="87" y="222"/>
                  </a:lnTo>
                  <a:lnTo>
                    <a:pt x="64" y="214"/>
                  </a:lnTo>
                  <a:lnTo>
                    <a:pt x="43" y="201"/>
                  </a:lnTo>
                  <a:lnTo>
                    <a:pt x="26" y="183"/>
                  </a:lnTo>
                  <a:lnTo>
                    <a:pt x="12" y="163"/>
                  </a:lnTo>
                  <a:lnTo>
                    <a:pt x="4" y="138"/>
                  </a:lnTo>
                  <a:lnTo>
                    <a:pt x="0" y="113"/>
                  </a:lnTo>
                  <a:lnTo>
                    <a:pt x="4" y="87"/>
                  </a:lnTo>
                  <a:lnTo>
                    <a:pt x="12" y="62"/>
                  </a:lnTo>
                  <a:lnTo>
                    <a:pt x="26" y="42"/>
                  </a:lnTo>
                  <a:lnTo>
                    <a:pt x="43" y="24"/>
                  </a:lnTo>
                  <a:lnTo>
                    <a:pt x="64" y="11"/>
                  </a:lnTo>
                  <a:lnTo>
                    <a:pt x="87" y="3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1" name="Freeform 86"/>
            <p:cNvSpPr>
              <a:spLocks/>
            </p:cNvSpPr>
            <p:nvPr/>
          </p:nvSpPr>
          <p:spPr bwMode="auto">
            <a:xfrm>
              <a:off x="-2628427" y="1696447"/>
              <a:ext cx="100719" cy="99827"/>
            </a:xfrm>
            <a:custGeom>
              <a:avLst/>
              <a:gdLst>
                <a:gd name="T0" fmla="*/ 112 w 225"/>
                <a:gd name="T1" fmla="*/ 0 h 226"/>
                <a:gd name="T2" fmla="*/ 138 w 225"/>
                <a:gd name="T3" fmla="*/ 4 h 226"/>
                <a:gd name="T4" fmla="*/ 162 w 225"/>
                <a:gd name="T5" fmla="*/ 12 h 226"/>
                <a:gd name="T6" fmla="*/ 182 w 225"/>
                <a:gd name="T7" fmla="*/ 26 h 226"/>
                <a:gd name="T8" fmla="*/ 200 w 225"/>
                <a:gd name="T9" fmla="*/ 43 h 226"/>
                <a:gd name="T10" fmla="*/ 214 w 225"/>
                <a:gd name="T11" fmla="*/ 64 h 226"/>
                <a:gd name="T12" fmla="*/ 222 w 225"/>
                <a:gd name="T13" fmla="*/ 87 h 226"/>
                <a:gd name="T14" fmla="*/ 225 w 225"/>
                <a:gd name="T15" fmla="*/ 113 h 226"/>
                <a:gd name="T16" fmla="*/ 222 w 225"/>
                <a:gd name="T17" fmla="*/ 139 h 226"/>
                <a:gd name="T18" fmla="*/ 214 w 225"/>
                <a:gd name="T19" fmla="*/ 163 h 226"/>
                <a:gd name="T20" fmla="*/ 200 w 225"/>
                <a:gd name="T21" fmla="*/ 184 h 226"/>
                <a:gd name="T22" fmla="*/ 182 w 225"/>
                <a:gd name="T23" fmla="*/ 201 h 226"/>
                <a:gd name="T24" fmla="*/ 162 w 225"/>
                <a:gd name="T25" fmla="*/ 214 h 226"/>
                <a:gd name="T26" fmla="*/ 138 w 225"/>
                <a:gd name="T27" fmla="*/ 224 h 226"/>
                <a:gd name="T28" fmla="*/ 112 w 225"/>
                <a:gd name="T29" fmla="*/ 226 h 226"/>
                <a:gd name="T30" fmla="*/ 87 w 225"/>
                <a:gd name="T31" fmla="*/ 224 h 226"/>
                <a:gd name="T32" fmla="*/ 62 w 225"/>
                <a:gd name="T33" fmla="*/ 214 h 226"/>
                <a:gd name="T34" fmla="*/ 41 w 225"/>
                <a:gd name="T35" fmla="*/ 201 h 226"/>
                <a:gd name="T36" fmla="*/ 24 w 225"/>
                <a:gd name="T37" fmla="*/ 184 h 226"/>
                <a:gd name="T38" fmla="*/ 11 w 225"/>
                <a:gd name="T39" fmla="*/ 163 h 226"/>
                <a:gd name="T40" fmla="*/ 3 w 225"/>
                <a:gd name="T41" fmla="*/ 139 h 226"/>
                <a:gd name="T42" fmla="*/ 0 w 225"/>
                <a:gd name="T43" fmla="*/ 113 h 226"/>
                <a:gd name="T44" fmla="*/ 3 w 225"/>
                <a:gd name="T45" fmla="*/ 87 h 226"/>
                <a:gd name="T46" fmla="*/ 11 w 225"/>
                <a:gd name="T47" fmla="*/ 64 h 226"/>
                <a:gd name="T48" fmla="*/ 24 w 225"/>
                <a:gd name="T49" fmla="*/ 43 h 226"/>
                <a:gd name="T50" fmla="*/ 41 w 225"/>
                <a:gd name="T51" fmla="*/ 26 h 226"/>
                <a:gd name="T52" fmla="*/ 62 w 225"/>
                <a:gd name="T53" fmla="*/ 12 h 226"/>
                <a:gd name="T54" fmla="*/ 87 w 225"/>
                <a:gd name="T55" fmla="*/ 4 h 226"/>
                <a:gd name="T56" fmla="*/ 112 w 225"/>
                <a:gd name="T5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5" h="226">
                  <a:moveTo>
                    <a:pt x="112" y="0"/>
                  </a:moveTo>
                  <a:lnTo>
                    <a:pt x="138" y="4"/>
                  </a:lnTo>
                  <a:lnTo>
                    <a:pt x="162" y="12"/>
                  </a:lnTo>
                  <a:lnTo>
                    <a:pt x="182" y="26"/>
                  </a:lnTo>
                  <a:lnTo>
                    <a:pt x="200" y="43"/>
                  </a:lnTo>
                  <a:lnTo>
                    <a:pt x="214" y="64"/>
                  </a:lnTo>
                  <a:lnTo>
                    <a:pt x="222" y="87"/>
                  </a:lnTo>
                  <a:lnTo>
                    <a:pt x="225" y="113"/>
                  </a:lnTo>
                  <a:lnTo>
                    <a:pt x="222" y="139"/>
                  </a:lnTo>
                  <a:lnTo>
                    <a:pt x="214" y="163"/>
                  </a:lnTo>
                  <a:lnTo>
                    <a:pt x="200" y="184"/>
                  </a:lnTo>
                  <a:lnTo>
                    <a:pt x="182" y="201"/>
                  </a:lnTo>
                  <a:lnTo>
                    <a:pt x="162" y="214"/>
                  </a:lnTo>
                  <a:lnTo>
                    <a:pt x="138" y="224"/>
                  </a:lnTo>
                  <a:lnTo>
                    <a:pt x="112" y="226"/>
                  </a:lnTo>
                  <a:lnTo>
                    <a:pt x="87" y="224"/>
                  </a:lnTo>
                  <a:lnTo>
                    <a:pt x="62" y="214"/>
                  </a:lnTo>
                  <a:lnTo>
                    <a:pt x="41" y="201"/>
                  </a:lnTo>
                  <a:lnTo>
                    <a:pt x="24" y="184"/>
                  </a:lnTo>
                  <a:lnTo>
                    <a:pt x="11" y="163"/>
                  </a:lnTo>
                  <a:lnTo>
                    <a:pt x="3" y="139"/>
                  </a:lnTo>
                  <a:lnTo>
                    <a:pt x="0" y="113"/>
                  </a:lnTo>
                  <a:lnTo>
                    <a:pt x="3" y="87"/>
                  </a:lnTo>
                  <a:lnTo>
                    <a:pt x="11" y="64"/>
                  </a:lnTo>
                  <a:lnTo>
                    <a:pt x="24" y="43"/>
                  </a:lnTo>
                  <a:lnTo>
                    <a:pt x="41" y="26"/>
                  </a:lnTo>
                  <a:lnTo>
                    <a:pt x="62" y="12"/>
                  </a:lnTo>
                  <a:lnTo>
                    <a:pt x="87" y="4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6749586" y="4866930"/>
            <a:ext cx="466956" cy="737516"/>
            <a:chOff x="6749586" y="4866930"/>
            <a:chExt cx="466956" cy="737516"/>
          </a:xfrm>
        </p:grpSpPr>
        <p:sp>
          <p:nvSpPr>
            <p:cNvPr id="118" name="Freeform 151"/>
            <p:cNvSpPr>
              <a:spLocks/>
            </p:cNvSpPr>
            <p:nvPr/>
          </p:nvSpPr>
          <p:spPr bwMode="auto">
            <a:xfrm>
              <a:off x="6749586" y="5144017"/>
              <a:ext cx="466956" cy="460429"/>
            </a:xfrm>
            <a:custGeom>
              <a:avLst/>
              <a:gdLst>
                <a:gd name="T0" fmla="*/ 170 w 2362"/>
                <a:gd name="T1" fmla="*/ 11 h 2330"/>
                <a:gd name="T2" fmla="*/ 224 w 2362"/>
                <a:gd name="T3" fmla="*/ 64 h 2330"/>
                <a:gd name="T4" fmla="*/ 236 w 2362"/>
                <a:gd name="T5" fmla="*/ 464 h 2330"/>
                <a:gd name="T6" fmla="*/ 260 w 2362"/>
                <a:gd name="T7" fmla="*/ 698 h 2330"/>
                <a:gd name="T8" fmla="*/ 327 w 2362"/>
                <a:gd name="T9" fmla="*/ 895 h 2330"/>
                <a:gd name="T10" fmla="*/ 429 w 2362"/>
                <a:gd name="T11" fmla="*/ 1060 h 2330"/>
                <a:gd name="T12" fmla="*/ 561 w 2362"/>
                <a:gd name="T13" fmla="*/ 1191 h 2330"/>
                <a:gd name="T14" fmla="*/ 715 w 2362"/>
                <a:gd name="T15" fmla="*/ 1289 h 2330"/>
                <a:gd name="T16" fmla="*/ 884 w 2362"/>
                <a:gd name="T17" fmla="*/ 1355 h 2330"/>
                <a:gd name="T18" fmla="*/ 1062 w 2362"/>
                <a:gd name="T19" fmla="*/ 1391 h 2330"/>
                <a:gd name="T20" fmla="*/ 1245 w 2362"/>
                <a:gd name="T21" fmla="*/ 1396 h 2330"/>
                <a:gd name="T22" fmla="*/ 1435 w 2362"/>
                <a:gd name="T23" fmla="*/ 1366 h 2330"/>
                <a:gd name="T24" fmla="*/ 1615 w 2362"/>
                <a:gd name="T25" fmla="*/ 1301 h 2330"/>
                <a:gd name="T26" fmla="*/ 1780 w 2362"/>
                <a:gd name="T27" fmla="*/ 1202 h 2330"/>
                <a:gd name="T28" fmla="*/ 1920 w 2362"/>
                <a:gd name="T29" fmla="*/ 1067 h 2330"/>
                <a:gd name="T30" fmla="*/ 2029 w 2362"/>
                <a:gd name="T31" fmla="*/ 900 h 2330"/>
                <a:gd name="T32" fmla="*/ 2100 w 2362"/>
                <a:gd name="T33" fmla="*/ 699 h 2330"/>
                <a:gd name="T34" fmla="*/ 2125 w 2362"/>
                <a:gd name="T35" fmla="*/ 464 h 2330"/>
                <a:gd name="T36" fmla="*/ 2138 w 2362"/>
                <a:gd name="T37" fmla="*/ 64 h 2330"/>
                <a:gd name="T38" fmla="*/ 2192 w 2362"/>
                <a:gd name="T39" fmla="*/ 11 h 2330"/>
                <a:gd name="T40" fmla="*/ 2271 w 2362"/>
                <a:gd name="T41" fmla="*/ 2 h 2330"/>
                <a:gd name="T42" fmla="*/ 2336 w 2362"/>
                <a:gd name="T43" fmla="*/ 43 h 2330"/>
                <a:gd name="T44" fmla="*/ 2362 w 2362"/>
                <a:gd name="T45" fmla="*/ 116 h 2330"/>
                <a:gd name="T46" fmla="*/ 2349 w 2362"/>
                <a:gd name="T47" fmla="*/ 645 h 2330"/>
                <a:gd name="T48" fmla="*/ 2291 w 2362"/>
                <a:gd name="T49" fmla="*/ 887 h 2330"/>
                <a:gd name="T50" fmla="*/ 2188 w 2362"/>
                <a:gd name="T51" fmla="*/ 1095 h 2330"/>
                <a:gd name="T52" fmla="*/ 2049 w 2362"/>
                <a:gd name="T53" fmla="*/ 1271 h 2330"/>
                <a:gd name="T54" fmla="*/ 1881 w 2362"/>
                <a:gd name="T55" fmla="*/ 1413 h 2330"/>
                <a:gd name="T56" fmla="*/ 1691 w 2362"/>
                <a:gd name="T57" fmla="*/ 1519 h 2330"/>
                <a:gd name="T58" fmla="*/ 1488 w 2362"/>
                <a:gd name="T59" fmla="*/ 1591 h 2330"/>
                <a:gd name="T60" fmla="*/ 1771 w 2362"/>
                <a:gd name="T61" fmla="*/ 2096 h 2330"/>
                <a:gd name="T62" fmla="*/ 1845 w 2362"/>
                <a:gd name="T63" fmla="*/ 2121 h 2330"/>
                <a:gd name="T64" fmla="*/ 1886 w 2362"/>
                <a:gd name="T65" fmla="*/ 2185 h 2330"/>
                <a:gd name="T66" fmla="*/ 1877 w 2362"/>
                <a:gd name="T67" fmla="*/ 2263 h 2330"/>
                <a:gd name="T68" fmla="*/ 1823 w 2362"/>
                <a:gd name="T69" fmla="*/ 2317 h 2330"/>
                <a:gd name="T70" fmla="*/ 591 w 2362"/>
                <a:gd name="T71" fmla="*/ 2330 h 2330"/>
                <a:gd name="T72" fmla="*/ 517 w 2362"/>
                <a:gd name="T73" fmla="*/ 2304 h 2330"/>
                <a:gd name="T74" fmla="*/ 476 w 2362"/>
                <a:gd name="T75" fmla="*/ 2238 h 2330"/>
                <a:gd name="T76" fmla="*/ 484 w 2362"/>
                <a:gd name="T77" fmla="*/ 2160 h 2330"/>
                <a:gd name="T78" fmla="*/ 538 w 2362"/>
                <a:gd name="T79" fmla="*/ 2107 h 2330"/>
                <a:gd name="T80" fmla="*/ 944 w 2362"/>
                <a:gd name="T81" fmla="*/ 2096 h 2330"/>
                <a:gd name="T82" fmla="*/ 804 w 2362"/>
                <a:gd name="T83" fmla="*/ 1574 h 2330"/>
                <a:gd name="T84" fmla="*/ 602 w 2362"/>
                <a:gd name="T85" fmla="*/ 1491 h 2330"/>
                <a:gd name="T86" fmla="*/ 419 w 2362"/>
                <a:gd name="T87" fmla="*/ 1375 h 2330"/>
                <a:gd name="T88" fmla="*/ 260 w 2362"/>
                <a:gd name="T89" fmla="*/ 1221 h 2330"/>
                <a:gd name="T90" fmla="*/ 134 w 2362"/>
                <a:gd name="T91" fmla="*/ 1035 h 2330"/>
                <a:gd name="T92" fmla="*/ 46 w 2362"/>
                <a:gd name="T93" fmla="*/ 813 h 2330"/>
                <a:gd name="T94" fmla="*/ 4 w 2362"/>
                <a:gd name="T95" fmla="*/ 557 h 2330"/>
                <a:gd name="T96" fmla="*/ 4 w 2362"/>
                <a:gd name="T97" fmla="*/ 89 h 2330"/>
                <a:gd name="T98" fmla="*/ 44 w 2362"/>
                <a:gd name="T99" fmla="*/ 24 h 2330"/>
                <a:gd name="T100" fmla="*/ 117 w 2362"/>
                <a:gd name="T101" fmla="*/ 0 h 2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62" h="2330">
                  <a:moveTo>
                    <a:pt x="117" y="0"/>
                  </a:moveTo>
                  <a:lnTo>
                    <a:pt x="145" y="2"/>
                  </a:lnTo>
                  <a:lnTo>
                    <a:pt x="170" y="11"/>
                  </a:lnTo>
                  <a:lnTo>
                    <a:pt x="191" y="24"/>
                  </a:lnTo>
                  <a:lnTo>
                    <a:pt x="210" y="43"/>
                  </a:lnTo>
                  <a:lnTo>
                    <a:pt x="224" y="64"/>
                  </a:lnTo>
                  <a:lnTo>
                    <a:pt x="233" y="89"/>
                  </a:lnTo>
                  <a:lnTo>
                    <a:pt x="236" y="116"/>
                  </a:lnTo>
                  <a:lnTo>
                    <a:pt x="236" y="464"/>
                  </a:lnTo>
                  <a:lnTo>
                    <a:pt x="239" y="546"/>
                  </a:lnTo>
                  <a:lnTo>
                    <a:pt x="248" y="624"/>
                  </a:lnTo>
                  <a:lnTo>
                    <a:pt x="260" y="698"/>
                  </a:lnTo>
                  <a:lnTo>
                    <a:pt x="278" y="767"/>
                  </a:lnTo>
                  <a:lnTo>
                    <a:pt x="300" y="834"/>
                  </a:lnTo>
                  <a:lnTo>
                    <a:pt x="327" y="895"/>
                  </a:lnTo>
                  <a:lnTo>
                    <a:pt x="358" y="955"/>
                  </a:lnTo>
                  <a:lnTo>
                    <a:pt x="392" y="1009"/>
                  </a:lnTo>
                  <a:lnTo>
                    <a:pt x="429" y="1060"/>
                  </a:lnTo>
                  <a:lnTo>
                    <a:pt x="471" y="1107"/>
                  </a:lnTo>
                  <a:lnTo>
                    <a:pt x="515" y="1151"/>
                  </a:lnTo>
                  <a:lnTo>
                    <a:pt x="561" y="1191"/>
                  </a:lnTo>
                  <a:lnTo>
                    <a:pt x="611" y="1228"/>
                  </a:lnTo>
                  <a:lnTo>
                    <a:pt x="662" y="1260"/>
                  </a:lnTo>
                  <a:lnTo>
                    <a:pt x="715" y="1289"/>
                  </a:lnTo>
                  <a:lnTo>
                    <a:pt x="770" y="1314"/>
                  </a:lnTo>
                  <a:lnTo>
                    <a:pt x="826" y="1336"/>
                  </a:lnTo>
                  <a:lnTo>
                    <a:pt x="884" y="1355"/>
                  </a:lnTo>
                  <a:lnTo>
                    <a:pt x="943" y="1371"/>
                  </a:lnTo>
                  <a:lnTo>
                    <a:pt x="1002" y="1382"/>
                  </a:lnTo>
                  <a:lnTo>
                    <a:pt x="1062" y="1391"/>
                  </a:lnTo>
                  <a:lnTo>
                    <a:pt x="1121" y="1396"/>
                  </a:lnTo>
                  <a:lnTo>
                    <a:pt x="1181" y="1397"/>
                  </a:lnTo>
                  <a:lnTo>
                    <a:pt x="1245" y="1396"/>
                  </a:lnTo>
                  <a:lnTo>
                    <a:pt x="1309" y="1389"/>
                  </a:lnTo>
                  <a:lnTo>
                    <a:pt x="1373" y="1380"/>
                  </a:lnTo>
                  <a:lnTo>
                    <a:pt x="1435" y="1366"/>
                  </a:lnTo>
                  <a:lnTo>
                    <a:pt x="1497" y="1349"/>
                  </a:lnTo>
                  <a:lnTo>
                    <a:pt x="1557" y="1326"/>
                  </a:lnTo>
                  <a:lnTo>
                    <a:pt x="1615" y="1301"/>
                  </a:lnTo>
                  <a:lnTo>
                    <a:pt x="1672" y="1272"/>
                  </a:lnTo>
                  <a:lnTo>
                    <a:pt x="1727" y="1239"/>
                  </a:lnTo>
                  <a:lnTo>
                    <a:pt x="1780" y="1202"/>
                  </a:lnTo>
                  <a:lnTo>
                    <a:pt x="1830" y="1161"/>
                  </a:lnTo>
                  <a:lnTo>
                    <a:pt x="1876" y="1116"/>
                  </a:lnTo>
                  <a:lnTo>
                    <a:pt x="1920" y="1067"/>
                  </a:lnTo>
                  <a:lnTo>
                    <a:pt x="1960" y="1015"/>
                  </a:lnTo>
                  <a:lnTo>
                    <a:pt x="1996" y="960"/>
                  </a:lnTo>
                  <a:lnTo>
                    <a:pt x="2029" y="900"/>
                  </a:lnTo>
                  <a:lnTo>
                    <a:pt x="2058" y="836"/>
                  </a:lnTo>
                  <a:lnTo>
                    <a:pt x="2081" y="769"/>
                  </a:lnTo>
                  <a:lnTo>
                    <a:pt x="2100" y="699"/>
                  </a:lnTo>
                  <a:lnTo>
                    <a:pt x="2114" y="625"/>
                  </a:lnTo>
                  <a:lnTo>
                    <a:pt x="2123" y="546"/>
                  </a:lnTo>
                  <a:lnTo>
                    <a:pt x="2125" y="464"/>
                  </a:lnTo>
                  <a:lnTo>
                    <a:pt x="2125" y="116"/>
                  </a:lnTo>
                  <a:lnTo>
                    <a:pt x="2129" y="89"/>
                  </a:lnTo>
                  <a:lnTo>
                    <a:pt x="2138" y="64"/>
                  </a:lnTo>
                  <a:lnTo>
                    <a:pt x="2152" y="43"/>
                  </a:lnTo>
                  <a:lnTo>
                    <a:pt x="2170" y="24"/>
                  </a:lnTo>
                  <a:lnTo>
                    <a:pt x="2192" y="11"/>
                  </a:lnTo>
                  <a:lnTo>
                    <a:pt x="2217" y="2"/>
                  </a:lnTo>
                  <a:lnTo>
                    <a:pt x="2244" y="0"/>
                  </a:lnTo>
                  <a:lnTo>
                    <a:pt x="2271" y="2"/>
                  </a:lnTo>
                  <a:lnTo>
                    <a:pt x="2296" y="11"/>
                  </a:lnTo>
                  <a:lnTo>
                    <a:pt x="2318" y="24"/>
                  </a:lnTo>
                  <a:lnTo>
                    <a:pt x="2336" y="43"/>
                  </a:lnTo>
                  <a:lnTo>
                    <a:pt x="2349" y="64"/>
                  </a:lnTo>
                  <a:lnTo>
                    <a:pt x="2358" y="89"/>
                  </a:lnTo>
                  <a:lnTo>
                    <a:pt x="2362" y="116"/>
                  </a:lnTo>
                  <a:lnTo>
                    <a:pt x="2362" y="464"/>
                  </a:lnTo>
                  <a:lnTo>
                    <a:pt x="2358" y="556"/>
                  </a:lnTo>
                  <a:lnTo>
                    <a:pt x="2349" y="645"/>
                  </a:lnTo>
                  <a:lnTo>
                    <a:pt x="2336" y="729"/>
                  </a:lnTo>
                  <a:lnTo>
                    <a:pt x="2316" y="809"/>
                  </a:lnTo>
                  <a:lnTo>
                    <a:pt x="2291" y="887"/>
                  </a:lnTo>
                  <a:lnTo>
                    <a:pt x="2261" y="960"/>
                  </a:lnTo>
                  <a:lnTo>
                    <a:pt x="2227" y="1030"/>
                  </a:lnTo>
                  <a:lnTo>
                    <a:pt x="2188" y="1095"/>
                  </a:lnTo>
                  <a:lnTo>
                    <a:pt x="2145" y="1157"/>
                  </a:lnTo>
                  <a:lnTo>
                    <a:pt x="2099" y="1217"/>
                  </a:lnTo>
                  <a:lnTo>
                    <a:pt x="2049" y="1271"/>
                  </a:lnTo>
                  <a:lnTo>
                    <a:pt x="1995" y="1322"/>
                  </a:lnTo>
                  <a:lnTo>
                    <a:pt x="1940" y="1370"/>
                  </a:lnTo>
                  <a:lnTo>
                    <a:pt x="1881" y="1413"/>
                  </a:lnTo>
                  <a:lnTo>
                    <a:pt x="1820" y="1452"/>
                  </a:lnTo>
                  <a:lnTo>
                    <a:pt x="1756" y="1488"/>
                  </a:lnTo>
                  <a:lnTo>
                    <a:pt x="1691" y="1519"/>
                  </a:lnTo>
                  <a:lnTo>
                    <a:pt x="1624" y="1548"/>
                  </a:lnTo>
                  <a:lnTo>
                    <a:pt x="1557" y="1571"/>
                  </a:lnTo>
                  <a:lnTo>
                    <a:pt x="1488" y="1591"/>
                  </a:lnTo>
                  <a:lnTo>
                    <a:pt x="1418" y="1607"/>
                  </a:lnTo>
                  <a:lnTo>
                    <a:pt x="1418" y="2096"/>
                  </a:lnTo>
                  <a:lnTo>
                    <a:pt x="1771" y="2096"/>
                  </a:lnTo>
                  <a:lnTo>
                    <a:pt x="1798" y="2099"/>
                  </a:lnTo>
                  <a:lnTo>
                    <a:pt x="1823" y="2107"/>
                  </a:lnTo>
                  <a:lnTo>
                    <a:pt x="1845" y="2121"/>
                  </a:lnTo>
                  <a:lnTo>
                    <a:pt x="1863" y="2139"/>
                  </a:lnTo>
                  <a:lnTo>
                    <a:pt x="1877" y="2160"/>
                  </a:lnTo>
                  <a:lnTo>
                    <a:pt x="1886" y="2185"/>
                  </a:lnTo>
                  <a:lnTo>
                    <a:pt x="1889" y="2212"/>
                  </a:lnTo>
                  <a:lnTo>
                    <a:pt x="1886" y="2238"/>
                  </a:lnTo>
                  <a:lnTo>
                    <a:pt x="1877" y="2263"/>
                  </a:lnTo>
                  <a:lnTo>
                    <a:pt x="1863" y="2285"/>
                  </a:lnTo>
                  <a:lnTo>
                    <a:pt x="1845" y="2304"/>
                  </a:lnTo>
                  <a:lnTo>
                    <a:pt x="1823" y="2317"/>
                  </a:lnTo>
                  <a:lnTo>
                    <a:pt x="1798" y="2326"/>
                  </a:lnTo>
                  <a:lnTo>
                    <a:pt x="1771" y="2330"/>
                  </a:lnTo>
                  <a:lnTo>
                    <a:pt x="591" y="2330"/>
                  </a:lnTo>
                  <a:lnTo>
                    <a:pt x="563" y="2326"/>
                  </a:lnTo>
                  <a:lnTo>
                    <a:pt x="538" y="2317"/>
                  </a:lnTo>
                  <a:lnTo>
                    <a:pt x="517" y="2304"/>
                  </a:lnTo>
                  <a:lnTo>
                    <a:pt x="498" y="2285"/>
                  </a:lnTo>
                  <a:lnTo>
                    <a:pt x="484" y="2263"/>
                  </a:lnTo>
                  <a:lnTo>
                    <a:pt x="476" y="2238"/>
                  </a:lnTo>
                  <a:lnTo>
                    <a:pt x="473" y="2212"/>
                  </a:lnTo>
                  <a:lnTo>
                    <a:pt x="476" y="2185"/>
                  </a:lnTo>
                  <a:lnTo>
                    <a:pt x="484" y="2160"/>
                  </a:lnTo>
                  <a:lnTo>
                    <a:pt x="498" y="2139"/>
                  </a:lnTo>
                  <a:lnTo>
                    <a:pt x="517" y="2121"/>
                  </a:lnTo>
                  <a:lnTo>
                    <a:pt x="538" y="2107"/>
                  </a:lnTo>
                  <a:lnTo>
                    <a:pt x="563" y="2099"/>
                  </a:lnTo>
                  <a:lnTo>
                    <a:pt x="591" y="2096"/>
                  </a:lnTo>
                  <a:lnTo>
                    <a:pt x="944" y="2096"/>
                  </a:lnTo>
                  <a:lnTo>
                    <a:pt x="944" y="1608"/>
                  </a:lnTo>
                  <a:lnTo>
                    <a:pt x="874" y="1592"/>
                  </a:lnTo>
                  <a:lnTo>
                    <a:pt x="804" y="1574"/>
                  </a:lnTo>
                  <a:lnTo>
                    <a:pt x="735" y="1550"/>
                  </a:lnTo>
                  <a:lnTo>
                    <a:pt x="667" y="1523"/>
                  </a:lnTo>
                  <a:lnTo>
                    <a:pt x="602" y="1491"/>
                  </a:lnTo>
                  <a:lnTo>
                    <a:pt x="538" y="1456"/>
                  </a:lnTo>
                  <a:lnTo>
                    <a:pt x="478" y="1417"/>
                  </a:lnTo>
                  <a:lnTo>
                    <a:pt x="419" y="1375"/>
                  </a:lnTo>
                  <a:lnTo>
                    <a:pt x="363" y="1328"/>
                  </a:lnTo>
                  <a:lnTo>
                    <a:pt x="310" y="1276"/>
                  </a:lnTo>
                  <a:lnTo>
                    <a:pt x="260" y="1221"/>
                  </a:lnTo>
                  <a:lnTo>
                    <a:pt x="214" y="1163"/>
                  </a:lnTo>
                  <a:lnTo>
                    <a:pt x="173" y="1100"/>
                  </a:lnTo>
                  <a:lnTo>
                    <a:pt x="134" y="1035"/>
                  </a:lnTo>
                  <a:lnTo>
                    <a:pt x="100" y="964"/>
                  </a:lnTo>
                  <a:lnTo>
                    <a:pt x="70" y="890"/>
                  </a:lnTo>
                  <a:lnTo>
                    <a:pt x="46" y="813"/>
                  </a:lnTo>
                  <a:lnTo>
                    <a:pt x="26" y="731"/>
                  </a:lnTo>
                  <a:lnTo>
                    <a:pt x="12" y="646"/>
                  </a:lnTo>
                  <a:lnTo>
                    <a:pt x="4" y="557"/>
                  </a:lnTo>
                  <a:lnTo>
                    <a:pt x="0" y="464"/>
                  </a:lnTo>
                  <a:lnTo>
                    <a:pt x="0" y="116"/>
                  </a:lnTo>
                  <a:lnTo>
                    <a:pt x="4" y="89"/>
                  </a:lnTo>
                  <a:lnTo>
                    <a:pt x="12" y="64"/>
                  </a:lnTo>
                  <a:lnTo>
                    <a:pt x="26" y="43"/>
                  </a:lnTo>
                  <a:lnTo>
                    <a:pt x="44" y="24"/>
                  </a:lnTo>
                  <a:lnTo>
                    <a:pt x="66" y="11"/>
                  </a:lnTo>
                  <a:lnTo>
                    <a:pt x="91" y="2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9" name="Freeform 152"/>
            <p:cNvSpPr>
              <a:spLocks noEditPoints="1"/>
            </p:cNvSpPr>
            <p:nvPr/>
          </p:nvSpPr>
          <p:spPr bwMode="auto">
            <a:xfrm>
              <a:off x="6842740" y="4866930"/>
              <a:ext cx="280055" cy="507303"/>
            </a:xfrm>
            <a:custGeom>
              <a:avLst/>
              <a:gdLst>
                <a:gd name="T0" fmla="*/ 649 w 1416"/>
                <a:gd name="T1" fmla="*/ 237 h 2564"/>
                <a:gd name="T2" fmla="*/ 538 w 1416"/>
                <a:gd name="T3" fmla="*/ 264 h 2564"/>
                <a:gd name="T4" fmla="*/ 437 w 1416"/>
                <a:gd name="T5" fmla="*/ 316 h 2564"/>
                <a:gd name="T6" fmla="*/ 355 w 1416"/>
                <a:gd name="T7" fmla="*/ 389 h 2564"/>
                <a:gd name="T8" fmla="*/ 291 w 1416"/>
                <a:gd name="T9" fmla="*/ 479 h 2564"/>
                <a:gd name="T10" fmla="*/ 249 w 1416"/>
                <a:gd name="T11" fmla="*/ 584 h 2564"/>
                <a:gd name="T12" fmla="*/ 234 w 1416"/>
                <a:gd name="T13" fmla="*/ 698 h 2564"/>
                <a:gd name="T14" fmla="*/ 238 w 1416"/>
                <a:gd name="T15" fmla="*/ 1922 h 2564"/>
                <a:gd name="T16" fmla="*/ 267 w 1416"/>
                <a:gd name="T17" fmla="*/ 2032 h 2564"/>
                <a:gd name="T18" fmla="*/ 320 w 1416"/>
                <a:gd name="T19" fmla="*/ 2130 h 2564"/>
                <a:gd name="T20" fmla="*/ 393 w 1416"/>
                <a:gd name="T21" fmla="*/ 2213 h 2564"/>
                <a:gd name="T22" fmla="*/ 486 w 1416"/>
                <a:gd name="T23" fmla="*/ 2276 h 2564"/>
                <a:gd name="T24" fmla="*/ 591 w 1416"/>
                <a:gd name="T25" fmla="*/ 2315 h 2564"/>
                <a:gd name="T26" fmla="*/ 708 w 1416"/>
                <a:gd name="T27" fmla="*/ 2330 h 2564"/>
                <a:gd name="T28" fmla="*/ 824 w 1416"/>
                <a:gd name="T29" fmla="*/ 2315 h 2564"/>
                <a:gd name="T30" fmla="*/ 930 w 1416"/>
                <a:gd name="T31" fmla="*/ 2276 h 2564"/>
                <a:gd name="T32" fmla="*/ 1022 w 1416"/>
                <a:gd name="T33" fmla="*/ 2213 h 2564"/>
                <a:gd name="T34" fmla="*/ 1096 w 1416"/>
                <a:gd name="T35" fmla="*/ 2130 h 2564"/>
                <a:gd name="T36" fmla="*/ 1149 w 1416"/>
                <a:gd name="T37" fmla="*/ 2032 h 2564"/>
                <a:gd name="T38" fmla="*/ 1178 w 1416"/>
                <a:gd name="T39" fmla="*/ 1922 h 2564"/>
                <a:gd name="T40" fmla="*/ 1181 w 1416"/>
                <a:gd name="T41" fmla="*/ 698 h 2564"/>
                <a:gd name="T42" fmla="*/ 1166 w 1416"/>
                <a:gd name="T43" fmla="*/ 584 h 2564"/>
                <a:gd name="T44" fmla="*/ 1125 w 1416"/>
                <a:gd name="T45" fmla="*/ 479 h 2564"/>
                <a:gd name="T46" fmla="*/ 1061 w 1416"/>
                <a:gd name="T47" fmla="*/ 389 h 2564"/>
                <a:gd name="T48" fmla="*/ 978 w 1416"/>
                <a:gd name="T49" fmla="*/ 316 h 2564"/>
                <a:gd name="T50" fmla="*/ 878 w 1416"/>
                <a:gd name="T51" fmla="*/ 264 h 2564"/>
                <a:gd name="T52" fmla="*/ 767 w 1416"/>
                <a:gd name="T53" fmla="*/ 237 h 2564"/>
                <a:gd name="T54" fmla="*/ 707 w 1416"/>
                <a:gd name="T55" fmla="*/ 0 h 2564"/>
                <a:gd name="T56" fmla="*/ 781 w 1416"/>
                <a:gd name="T57" fmla="*/ 4 h 2564"/>
                <a:gd name="T58" fmla="*/ 918 w 1416"/>
                <a:gd name="T59" fmla="*/ 32 h 2564"/>
                <a:gd name="T60" fmla="*/ 1045 w 1416"/>
                <a:gd name="T61" fmla="*/ 85 h 2564"/>
                <a:gd name="T62" fmla="*/ 1159 w 1416"/>
                <a:gd name="T63" fmla="*/ 161 h 2564"/>
                <a:gd name="T64" fmla="*/ 1254 w 1416"/>
                <a:gd name="T65" fmla="*/ 255 h 2564"/>
                <a:gd name="T66" fmla="*/ 1330 w 1416"/>
                <a:gd name="T67" fmla="*/ 366 h 2564"/>
                <a:gd name="T68" fmla="*/ 1384 w 1416"/>
                <a:gd name="T69" fmla="*/ 492 h 2564"/>
                <a:gd name="T70" fmla="*/ 1412 w 1416"/>
                <a:gd name="T71" fmla="*/ 628 h 2564"/>
                <a:gd name="T72" fmla="*/ 1416 w 1416"/>
                <a:gd name="T73" fmla="*/ 1863 h 2564"/>
                <a:gd name="T74" fmla="*/ 1402 w 1416"/>
                <a:gd name="T75" fmla="*/ 2004 h 2564"/>
                <a:gd name="T76" fmla="*/ 1360 w 1416"/>
                <a:gd name="T77" fmla="*/ 2136 h 2564"/>
                <a:gd name="T78" fmla="*/ 1295 w 1416"/>
                <a:gd name="T79" fmla="*/ 2255 h 2564"/>
                <a:gd name="T80" fmla="*/ 1209 w 1416"/>
                <a:gd name="T81" fmla="*/ 2359 h 2564"/>
                <a:gd name="T82" fmla="*/ 1104 w 1416"/>
                <a:gd name="T83" fmla="*/ 2444 h 2564"/>
                <a:gd name="T84" fmla="*/ 983 w 1416"/>
                <a:gd name="T85" fmla="*/ 2508 h 2564"/>
                <a:gd name="T86" fmla="*/ 851 w 1416"/>
                <a:gd name="T87" fmla="*/ 2549 h 2564"/>
                <a:gd name="T88" fmla="*/ 708 w 1416"/>
                <a:gd name="T89" fmla="*/ 2564 h 2564"/>
                <a:gd name="T90" fmla="*/ 565 w 1416"/>
                <a:gd name="T91" fmla="*/ 2549 h 2564"/>
                <a:gd name="T92" fmla="*/ 432 w 1416"/>
                <a:gd name="T93" fmla="*/ 2508 h 2564"/>
                <a:gd name="T94" fmla="*/ 312 w 1416"/>
                <a:gd name="T95" fmla="*/ 2444 h 2564"/>
                <a:gd name="T96" fmla="*/ 207 w 1416"/>
                <a:gd name="T97" fmla="*/ 2359 h 2564"/>
                <a:gd name="T98" fmla="*/ 120 w 1416"/>
                <a:gd name="T99" fmla="*/ 2255 h 2564"/>
                <a:gd name="T100" fmla="*/ 55 w 1416"/>
                <a:gd name="T101" fmla="*/ 2136 h 2564"/>
                <a:gd name="T102" fmla="*/ 14 w 1416"/>
                <a:gd name="T103" fmla="*/ 2004 h 2564"/>
                <a:gd name="T104" fmla="*/ 0 w 1416"/>
                <a:gd name="T105" fmla="*/ 1863 h 2564"/>
                <a:gd name="T106" fmla="*/ 4 w 1416"/>
                <a:gd name="T107" fmla="*/ 628 h 2564"/>
                <a:gd name="T108" fmla="*/ 32 w 1416"/>
                <a:gd name="T109" fmla="*/ 492 h 2564"/>
                <a:gd name="T110" fmla="*/ 85 w 1416"/>
                <a:gd name="T111" fmla="*/ 366 h 2564"/>
                <a:gd name="T112" fmla="*/ 162 w 1416"/>
                <a:gd name="T113" fmla="*/ 255 h 2564"/>
                <a:gd name="T114" fmla="*/ 257 w 1416"/>
                <a:gd name="T115" fmla="*/ 161 h 2564"/>
                <a:gd name="T116" fmla="*/ 371 w 1416"/>
                <a:gd name="T117" fmla="*/ 85 h 2564"/>
                <a:gd name="T118" fmla="*/ 497 w 1416"/>
                <a:gd name="T119" fmla="*/ 32 h 2564"/>
                <a:gd name="T120" fmla="*/ 635 w 1416"/>
                <a:gd name="T121" fmla="*/ 4 h 2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16" h="2564">
                  <a:moveTo>
                    <a:pt x="708" y="234"/>
                  </a:moveTo>
                  <a:lnTo>
                    <a:pt x="649" y="237"/>
                  </a:lnTo>
                  <a:lnTo>
                    <a:pt x="591" y="247"/>
                  </a:lnTo>
                  <a:lnTo>
                    <a:pt x="538" y="264"/>
                  </a:lnTo>
                  <a:lnTo>
                    <a:pt x="486" y="288"/>
                  </a:lnTo>
                  <a:lnTo>
                    <a:pt x="437" y="316"/>
                  </a:lnTo>
                  <a:lnTo>
                    <a:pt x="393" y="351"/>
                  </a:lnTo>
                  <a:lnTo>
                    <a:pt x="355" y="389"/>
                  </a:lnTo>
                  <a:lnTo>
                    <a:pt x="320" y="432"/>
                  </a:lnTo>
                  <a:lnTo>
                    <a:pt x="291" y="479"/>
                  </a:lnTo>
                  <a:lnTo>
                    <a:pt x="267" y="530"/>
                  </a:lnTo>
                  <a:lnTo>
                    <a:pt x="249" y="584"/>
                  </a:lnTo>
                  <a:lnTo>
                    <a:pt x="238" y="640"/>
                  </a:lnTo>
                  <a:lnTo>
                    <a:pt x="234" y="698"/>
                  </a:lnTo>
                  <a:lnTo>
                    <a:pt x="234" y="1863"/>
                  </a:lnTo>
                  <a:lnTo>
                    <a:pt x="238" y="1922"/>
                  </a:lnTo>
                  <a:lnTo>
                    <a:pt x="249" y="1978"/>
                  </a:lnTo>
                  <a:lnTo>
                    <a:pt x="267" y="2032"/>
                  </a:lnTo>
                  <a:lnTo>
                    <a:pt x="291" y="2083"/>
                  </a:lnTo>
                  <a:lnTo>
                    <a:pt x="320" y="2130"/>
                  </a:lnTo>
                  <a:lnTo>
                    <a:pt x="355" y="2173"/>
                  </a:lnTo>
                  <a:lnTo>
                    <a:pt x="393" y="2213"/>
                  </a:lnTo>
                  <a:lnTo>
                    <a:pt x="437" y="2246"/>
                  </a:lnTo>
                  <a:lnTo>
                    <a:pt x="486" y="2276"/>
                  </a:lnTo>
                  <a:lnTo>
                    <a:pt x="538" y="2299"/>
                  </a:lnTo>
                  <a:lnTo>
                    <a:pt x="591" y="2315"/>
                  </a:lnTo>
                  <a:lnTo>
                    <a:pt x="649" y="2326"/>
                  </a:lnTo>
                  <a:lnTo>
                    <a:pt x="708" y="2330"/>
                  </a:lnTo>
                  <a:lnTo>
                    <a:pt x="767" y="2326"/>
                  </a:lnTo>
                  <a:lnTo>
                    <a:pt x="824" y="2315"/>
                  </a:lnTo>
                  <a:lnTo>
                    <a:pt x="878" y="2299"/>
                  </a:lnTo>
                  <a:lnTo>
                    <a:pt x="930" y="2276"/>
                  </a:lnTo>
                  <a:lnTo>
                    <a:pt x="978" y="2246"/>
                  </a:lnTo>
                  <a:lnTo>
                    <a:pt x="1022" y="2213"/>
                  </a:lnTo>
                  <a:lnTo>
                    <a:pt x="1061" y="2173"/>
                  </a:lnTo>
                  <a:lnTo>
                    <a:pt x="1096" y="2130"/>
                  </a:lnTo>
                  <a:lnTo>
                    <a:pt x="1125" y="2083"/>
                  </a:lnTo>
                  <a:lnTo>
                    <a:pt x="1149" y="2032"/>
                  </a:lnTo>
                  <a:lnTo>
                    <a:pt x="1166" y="1978"/>
                  </a:lnTo>
                  <a:lnTo>
                    <a:pt x="1178" y="1922"/>
                  </a:lnTo>
                  <a:lnTo>
                    <a:pt x="1181" y="1863"/>
                  </a:lnTo>
                  <a:lnTo>
                    <a:pt x="1181" y="698"/>
                  </a:lnTo>
                  <a:lnTo>
                    <a:pt x="1178" y="640"/>
                  </a:lnTo>
                  <a:lnTo>
                    <a:pt x="1166" y="584"/>
                  </a:lnTo>
                  <a:lnTo>
                    <a:pt x="1149" y="530"/>
                  </a:lnTo>
                  <a:lnTo>
                    <a:pt x="1125" y="479"/>
                  </a:lnTo>
                  <a:lnTo>
                    <a:pt x="1096" y="432"/>
                  </a:lnTo>
                  <a:lnTo>
                    <a:pt x="1061" y="389"/>
                  </a:lnTo>
                  <a:lnTo>
                    <a:pt x="1022" y="351"/>
                  </a:lnTo>
                  <a:lnTo>
                    <a:pt x="978" y="316"/>
                  </a:lnTo>
                  <a:lnTo>
                    <a:pt x="930" y="288"/>
                  </a:lnTo>
                  <a:lnTo>
                    <a:pt x="878" y="264"/>
                  </a:lnTo>
                  <a:lnTo>
                    <a:pt x="824" y="247"/>
                  </a:lnTo>
                  <a:lnTo>
                    <a:pt x="767" y="237"/>
                  </a:lnTo>
                  <a:lnTo>
                    <a:pt x="708" y="234"/>
                  </a:lnTo>
                  <a:close/>
                  <a:moveTo>
                    <a:pt x="707" y="0"/>
                  </a:moveTo>
                  <a:lnTo>
                    <a:pt x="708" y="0"/>
                  </a:lnTo>
                  <a:lnTo>
                    <a:pt x="781" y="4"/>
                  </a:lnTo>
                  <a:lnTo>
                    <a:pt x="851" y="15"/>
                  </a:lnTo>
                  <a:lnTo>
                    <a:pt x="918" y="32"/>
                  </a:lnTo>
                  <a:lnTo>
                    <a:pt x="983" y="56"/>
                  </a:lnTo>
                  <a:lnTo>
                    <a:pt x="1045" y="85"/>
                  </a:lnTo>
                  <a:lnTo>
                    <a:pt x="1104" y="120"/>
                  </a:lnTo>
                  <a:lnTo>
                    <a:pt x="1159" y="161"/>
                  </a:lnTo>
                  <a:lnTo>
                    <a:pt x="1209" y="205"/>
                  </a:lnTo>
                  <a:lnTo>
                    <a:pt x="1254" y="255"/>
                  </a:lnTo>
                  <a:lnTo>
                    <a:pt x="1295" y="309"/>
                  </a:lnTo>
                  <a:lnTo>
                    <a:pt x="1330" y="366"/>
                  </a:lnTo>
                  <a:lnTo>
                    <a:pt x="1360" y="428"/>
                  </a:lnTo>
                  <a:lnTo>
                    <a:pt x="1384" y="492"/>
                  </a:lnTo>
                  <a:lnTo>
                    <a:pt x="1402" y="558"/>
                  </a:lnTo>
                  <a:lnTo>
                    <a:pt x="1412" y="628"/>
                  </a:lnTo>
                  <a:lnTo>
                    <a:pt x="1416" y="698"/>
                  </a:lnTo>
                  <a:lnTo>
                    <a:pt x="1416" y="1863"/>
                  </a:lnTo>
                  <a:lnTo>
                    <a:pt x="1412" y="1935"/>
                  </a:lnTo>
                  <a:lnTo>
                    <a:pt x="1402" y="2004"/>
                  </a:lnTo>
                  <a:lnTo>
                    <a:pt x="1384" y="2071"/>
                  </a:lnTo>
                  <a:lnTo>
                    <a:pt x="1360" y="2136"/>
                  </a:lnTo>
                  <a:lnTo>
                    <a:pt x="1330" y="2197"/>
                  </a:lnTo>
                  <a:lnTo>
                    <a:pt x="1295" y="2255"/>
                  </a:lnTo>
                  <a:lnTo>
                    <a:pt x="1254" y="2308"/>
                  </a:lnTo>
                  <a:lnTo>
                    <a:pt x="1209" y="2359"/>
                  </a:lnTo>
                  <a:lnTo>
                    <a:pt x="1159" y="2403"/>
                  </a:lnTo>
                  <a:lnTo>
                    <a:pt x="1104" y="2444"/>
                  </a:lnTo>
                  <a:lnTo>
                    <a:pt x="1045" y="2478"/>
                  </a:lnTo>
                  <a:lnTo>
                    <a:pt x="983" y="2508"/>
                  </a:lnTo>
                  <a:lnTo>
                    <a:pt x="918" y="2532"/>
                  </a:lnTo>
                  <a:lnTo>
                    <a:pt x="851" y="2549"/>
                  </a:lnTo>
                  <a:lnTo>
                    <a:pt x="781" y="2560"/>
                  </a:lnTo>
                  <a:lnTo>
                    <a:pt x="708" y="2564"/>
                  </a:lnTo>
                  <a:lnTo>
                    <a:pt x="635" y="2560"/>
                  </a:lnTo>
                  <a:lnTo>
                    <a:pt x="565" y="2549"/>
                  </a:lnTo>
                  <a:lnTo>
                    <a:pt x="497" y="2532"/>
                  </a:lnTo>
                  <a:lnTo>
                    <a:pt x="432" y="2508"/>
                  </a:lnTo>
                  <a:lnTo>
                    <a:pt x="371" y="2478"/>
                  </a:lnTo>
                  <a:lnTo>
                    <a:pt x="312" y="2444"/>
                  </a:lnTo>
                  <a:lnTo>
                    <a:pt x="257" y="2403"/>
                  </a:lnTo>
                  <a:lnTo>
                    <a:pt x="207" y="2359"/>
                  </a:lnTo>
                  <a:lnTo>
                    <a:pt x="162" y="2308"/>
                  </a:lnTo>
                  <a:lnTo>
                    <a:pt x="120" y="2255"/>
                  </a:lnTo>
                  <a:lnTo>
                    <a:pt x="85" y="2197"/>
                  </a:lnTo>
                  <a:lnTo>
                    <a:pt x="55" y="2136"/>
                  </a:lnTo>
                  <a:lnTo>
                    <a:pt x="32" y="2071"/>
                  </a:lnTo>
                  <a:lnTo>
                    <a:pt x="14" y="2004"/>
                  </a:lnTo>
                  <a:lnTo>
                    <a:pt x="4" y="1935"/>
                  </a:lnTo>
                  <a:lnTo>
                    <a:pt x="0" y="1863"/>
                  </a:lnTo>
                  <a:lnTo>
                    <a:pt x="0" y="698"/>
                  </a:lnTo>
                  <a:lnTo>
                    <a:pt x="4" y="628"/>
                  </a:lnTo>
                  <a:lnTo>
                    <a:pt x="14" y="558"/>
                  </a:lnTo>
                  <a:lnTo>
                    <a:pt x="32" y="492"/>
                  </a:lnTo>
                  <a:lnTo>
                    <a:pt x="55" y="428"/>
                  </a:lnTo>
                  <a:lnTo>
                    <a:pt x="85" y="366"/>
                  </a:lnTo>
                  <a:lnTo>
                    <a:pt x="120" y="309"/>
                  </a:lnTo>
                  <a:lnTo>
                    <a:pt x="162" y="255"/>
                  </a:lnTo>
                  <a:lnTo>
                    <a:pt x="207" y="205"/>
                  </a:lnTo>
                  <a:lnTo>
                    <a:pt x="257" y="161"/>
                  </a:lnTo>
                  <a:lnTo>
                    <a:pt x="312" y="120"/>
                  </a:lnTo>
                  <a:lnTo>
                    <a:pt x="371" y="85"/>
                  </a:lnTo>
                  <a:lnTo>
                    <a:pt x="432" y="56"/>
                  </a:lnTo>
                  <a:lnTo>
                    <a:pt x="497" y="32"/>
                  </a:lnTo>
                  <a:lnTo>
                    <a:pt x="565" y="15"/>
                  </a:lnTo>
                  <a:lnTo>
                    <a:pt x="635" y="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29" name="手繪多邊形 28"/>
          <p:cNvSpPr>
            <a:spLocks/>
          </p:cNvSpPr>
          <p:nvPr/>
        </p:nvSpPr>
        <p:spPr bwMode="auto">
          <a:xfrm>
            <a:off x="2081754" y="1544201"/>
            <a:ext cx="291332" cy="681346"/>
          </a:xfrm>
          <a:custGeom>
            <a:avLst/>
            <a:gdLst>
              <a:gd name="connsiteX0" fmla="*/ 993680 w 1893888"/>
              <a:gd name="connsiteY0" fmla="*/ 3525583 h 4429287"/>
              <a:gd name="connsiteX1" fmla="*/ 935236 w 1893888"/>
              <a:gd name="connsiteY1" fmla="*/ 3526651 h 4429287"/>
              <a:gd name="connsiteX2" fmla="*/ 843384 w 1893888"/>
              <a:gd name="connsiteY2" fmla="*/ 3668117 h 4429287"/>
              <a:gd name="connsiteX3" fmla="*/ 935596 w 1893888"/>
              <a:gd name="connsiteY3" fmla="*/ 3819687 h 4429287"/>
              <a:gd name="connsiteX4" fmla="*/ 957480 w 1893888"/>
              <a:gd name="connsiteY4" fmla="*/ 3810665 h 4429287"/>
              <a:gd name="connsiteX5" fmla="*/ 1035340 w 1893888"/>
              <a:gd name="connsiteY5" fmla="*/ 3677499 h 4429287"/>
              <a:gd name="connsiteX6" fmla="*/ 993680 w 1893888"/>
              <a:gd name="connsiteY6" fmla="*/ 3525583 h 4429287"/>
              <a:gd name="connsiteX7" fmla="*/ 613120 w 1893888"/>
              <a:gd name="connsiteY7" fmla="*/ 3089553 h 4429287"/>
              <a:gd name="connsiteX8" fmla="*/ 488628 w 1893888"/>
              <a:gd name="connsiteY8" fmla="*/ 3139497 h 4429287"/>
              <a:gd name="connsiteX9" fmla="*/ 477060 w 1893888"/>
              <a:gd name="connsiteY9" fmla="*/ 3313723 h 4429287"/>
              <a:gd name="connsiteX10" fmla="*/ 643348 w 1893888"/>
              <a:gd name="connsiteY10" fmla="*/ 3360615 h 4429287"/>
              <a:gd name="connsiteX11" fmla="*/ 655640 w 1893888"/>
              <a:gd name="connsiteY11" fmla="*/ 3230037 h 4429287"/>
              <a:gd name="connsiteX12" fmla="*/ 613120 w 1893888"/>
              <a:gd name="connsiteY12" fmla="*/ 3089553 h 4429287"/>
              <a:gd name="connsiteX13" fmla="*/ 1269596 w 1893888"/>
              <a:gd name="connsiteY13" fmla="*/ 3087851 h 4429287"/>
              <a:gd name="connsiteX14" fmla="*/ 1233488 w 1893888"/>
              <a:gd name="connsiteY14" fmla="*/ 3237837 h 4429287"/>
              <a:gd name="connsiteX15" fmla="*/ 1392716 w 1893888"/>
              <a:gd name="connsiteY15" fmla="*/ 3322925 h 4429287"/>
              <a:gd name="connsiteX16" fmla="*/ 1525224 w 1893888"/>
              <a:gd name="connsiteY16" fmla="*/ 3224497 h 4429287"/>
              <a:gd name="connsiteX17" fmla="*/ 1269596 w 1893888"/>
              <a:gd name="connsiteY17" fmla="*/ 3087851 h 4429287"/>
              <a:gd name="connsiteX18" fmla="*/ 923704 w 1893888"/>
              <a:gd name="connsiteY18" fmla="*/ 3070897 h 4429287"/>
              <a:gd name="connsiteX19" fmla="*/ 786176 w 1893888"/>
              <a:gd name="connsiteY19" fmla="*/ 3274499 h 4429287"/>
              <a:gd name="connsiteX20" fmla="*/ 1021396 w 1893888"/>
              <a:gd name="connsiteY20" fmla="*/ 3371597 h 4429287"/>
              <a:gd name="connsiteX21" fmla="*/ 1101724 w 1893888"/>
              <a:gd name="connsiteY21" fmla="*/ 3231343 h 4429287"/>
              <a:gd name="connsiteX22" fmla="*/ 1019956 w 1893888"/>
              <a:gd name="connsiteY22" fmla="*/ 3087495 h 4429287"/>
              <a:gd name="connsiteX23" fmla="*/ 923704 w 1893888"/>
              <a:gd name="connsiteY23" fmla="*/ 3070897 h 4429287"/>
              <a:gd name="connsiteX24" fmla="*/ 949036 w 1893888"/>
              <a:gd name="connsiteY24" fmla="*/ 2647963 h 4429287"/>
              <a:gd name="connsiteX25" fmla="*/ 928300 w 1893888"/>
              <a:gd name="connsiteY25" fmla="*/ 2651211 h 4429287"/>
              <a:gd name="connsiteX26" fmla="*/ 852940 w 1893888"/>
              <a:gd name="connsiteY26" fmla="*/ 2781197 h 4429287"/>
              <a:gd name="connsiteX27" fmla="*/ 939116 w 1893888"/>
              <a:gd name="connsiteY27" fmla="*/ 2934883 h 4429287"/>
              <a:gd name="connsiteX28" fmla="*/ 1075404 w 1893888"/>
              <a:gd name="connsiteY28" fmla="*/ 2928779 h 4429287"/>
              <a:gd name="connsiteX29" fmla="*/ 1035384 w 1893888"/>
              <a:gd name="connsiteY29" fmla="*/ 2772939 h 4429287"/>
              <a:gd name="connsiteX30" fmla="*/ 949036 w 1893888"/>
              <a:gd name="connsiteY30" fmla="*/ 2647963 h 4429287"/>
              <a:gd name="connsiteX31" fmla="*/ 941692 w 1893888"/>
              <a:gd name="connsiteY31" fmla="*/ 1806907 h 4429287"/>
              <a:gd name="connsiteX32" fmla="*/ 856964 w 1893888"/>
              <a:gd name="connsiteY32" fmla="*/ 1830509 h 4429287"/>
              <a:gd name="connsiteX33" fmla="*/ 776648 w 1893888"/>
              <a:gd name="connsiteY33" fmla="*/ 1960949 h 4429287"/>
              <a:gd name="connsiteX34" fmla="*/ 886136 w 1893888"/>
              <a:gd name="connsiteY34" fmla="*/ 2118775 h 4429287"/>
              <a:gd name="connsiteX35" fmla="*/ 1001388 w 1893888"/>
              <a:gd name="connsiteY35" fmla="*/ 2118055 h 4429287"/>
              <a:gd name="connsiteX36" fmla="*/ 1065496 w 1893888"/>
              <a:gd name="connsiteY36" fmla="*/ 2072291 h 4429287"/>
              <a:gd name="connsiteX37" fmla="*/ 1099352 w 1893888"/>
              <a:gd name="connsiteY37" fmla="*/ 1977525 h 4429287"/>
              <a:gd name="connsiteX38" fmla="*/ 1028040 w 1893888"/>
              <a:gd name="connsiteY38" fmla="*/ 1827627 h 4429287"/>
              <a:gd name="connsiteX39" fmla="*/ 941692 w 1893888"/>
              <a:gd name="connsiteY39" fmla="*/ 1806907 h 4429287"/>
              <a:gd name="connsiteX40" fmla="*/ 1444760 w 1893888"/>
              <a:gd name="connsiteY40" fmla="*/ 1806737 h 4429287"/>
              <a:gd name="connsiteX41" fmla="*/ 1345924 w 1893888"/>
              <a:gd name="connsiteY41" fmla="*/ 1843523 h 4429287"/>
              <a:gd name="connsiteX42" fmla="*/ 1377552 w 1893888"/>
              <a:gd name="connsiteY42" fmla="*/ 2110395 h 4429287"/>
              <a:gd name="connsiteX43" fmla="*/ 1523112 w 1893888"/>
              <a:gd name="connsiteY43" fmla="*/ 2109313 h 4429287"/>
              <a:gd name="connsiteX44" fmla="*/ 1609728 w 1893888"/>
              <a:gd name="connsiteY44" fmla="*/ 1965779 h 4429287"/>
              <a:gd name="connsiteX45" fmla="*/ 1444760 w 1893888"/>
              <a:gd name="connsiteY45" fmla="*/ 1806737 h 4429287"/>
              <a:gd name="connsiteX46" fmla="*/ 444616 w 1893888"/>
              <a:gd name="connsiteY46" fmla="*/ 1806737 h 4429287"/>
              <a:gd name="connsiteX47" fmla="*/ 291192 w 1893888"/>
              <a:gd name="connsiteY47" fmla="*/ 1901161 h 4429287"/>
              <a:gd name="connsiteX48" fmla="*/ 303048 w 1893888"/>
              <a:gd name="connsiteY48" fmla="*/ 2052167 h 4429287"/>
              <a:gd name="connsiteX49" fmla="*/ 435992 w 1893888"/>
              <a:gd name="connsiteY49" fmla="*/ 2132175 h 4429287"/>
              <a:gd name="connsiteX50" fmla="*/ 509288 w 1893888"/>
              <a:gd name="connsiteY50" fmla="*/ 2111271 h 4429287"/>
              <a:gd name="connsiteX51" fmla="*/ 593724 w 1893888"/>
              <a:gd name="connsiteY51" fmla="*/ 1959545 h 4429287"/>
              <a:gd name="connsiteX52" fmla="*/ 549532 w 1893888"/>
              <a:gd name="connsiteY52" fmla="*/ 1851427 h 4429287"/>
              <a:gd name="connsiteX53" fmla="*/ 444616 w 1893888"/>
              <a:gd name="connsiteY53" fmla="*/ 1806737 h 4429287"/>
              <a:gd name="connsiteX54" fmla="*/ 1452472 w 1893888"/>
              <a:gd name="connsiteY54" fmla="*/ 1298737 h 4429287"/>
              <a:gd name="connsiteX55" fmla="*/ 1308112 w 1893888"/>
              <a:gd name="connsiteY55" fmla="*/ 1537793 h 4429287"/>
              <a:gd name="connsiteX56" fmla="*/ 1509716 w 1893888"/>
              <a:gd name="connsiteY56" fmla="*/ 1609907 h 4429287"/>
              <a:gd name="connsiteX57" fmla="*/ 1584236 w 1893888"/>
              <a:gd name="connsiteY57" fmla="*/ 1367605 h 4429287"/>
              <a:gd name="connsiteX58" fmla="*/ 1452472 w 1893888"/>
              <a:gd name="connsiteY58" fmla="*/ 1298737 h 4429287"/>
              <a:gd name="connsiteX59" fmla="*/ 943272 w 1893888"/>
              <a:gd name="connsiteY59" fmla="*/ 1298737 h 4429287"/>
              <a:gd name="connsiteX60" fmla="*/ 799912 w 1893888"/>
              <a:gd name="connsiteY60" fmla="*/ 1389979 h 4429287"/>
              <a:gd name="connsiteX61" fmla="*/ 800628 w 1893888"/>
              <a:gd name="connsiteY61" fmla="*/ 1532431 h 4429287"/>
              <a:gd name="connsiteX62" fmla="*/ 867820 w 1893888"/>
              <a:gd name="connsiteY62" fmla="*/ 1600953 h 4429287"/>
              <a:gd name="connsiteX63" fmla="*/ 1016932 w 1893888"/>
              <a:gd name="connsiteY63" fmla="*/ 1603477 h 4429287"/>
              <a:gd name="connsiteX64" fmla="*/ 1101368 w 1893888"/>
              <a:gd name="connsiteY64" fmla="*/ 1460303 h 4429287"/>
              <a:gd name="connsiteX65" fmla="*/ 943272 w 1893888"/>
              <a:gd name="connsiteY65" fmla="*/ 1298737 h 4429287"/>
              <a:gd name="connsiteX66" fmla="*/ 436160 w 1893888"/>
              <a:gd name="connsiteY66" fmla="*/ 1298737 h 4429287"/>
              <a:gd name="connsiteX67" fmla="*/ 308884 w 1893888"/>
              <a:gd name="connsiteY67" fmla="*/ 1360203 h 4429287"/>
              <a:gd name="connsiteX68" fmla="*/ 317896 w 1893888"/>
              <a:gd name="connsiteY68" fmla="*/ 1568099 h 4429287"/>
              <a:gd name="connsiteX69" fmla="*/ 513320 w 1893888"/>
              <a:gd name="connsiteY69" fmla="*/ 1604617 h 4429287"/>
              <a:gd name="connsiteX70" fmla="*/ 593728 w 1893888"/>
              <a:gd name="connsiteY70" fmla="*/ 1455293 h 4429287"/>
              <a:gd name="connsiteX71" fmla="*/ 567404 w 1893888"/>
              <a:gd name="connsiteY71" fmla="*/ 1360563 h 4429287"/>
              <a:gd name="connsiteX72" fmla="*/ 436160 w 1893888"/>
              <a:gd name="connsiteY72" fmla="*/ 1298737 h 4429287"/>
              <a:gd name="connsiteX73" fmla="*/ 1434796 w 1893888"/>
              <a:gd name="connsiteY73" fmla="*/ 794013 h 4429287"/>
              <a:gd name="connsiteX74" fmla="*/ 1357152 w 1893888"/>
              <a:gd name="connsiteY74" fmla="*/ 818569 h 4429287"/>
              <a:gd name="connsiteX75" fmla="*/ 1284288 w 1893888"/>
              <a:gd name="connsiteY75" fmla="*/ 951699 h 4429287"/>
              <a:gd name="connsiteX76" fmla="*/ 1340920 w 1893888"/>
              <a:gd name="connsiteY76" fmla="*/ 1076193 h 4429287"/>
              <a:gd name="connsiteX77" fmla="*/ 1516228 w 1893888"/>
              <a:gd name="connsiteY77" fmla="*/ 1101741 h 4429287"/>
              <a:gd name="connsiteX78" fmla="*/ 1574304 w 1893888"/>
              <a:gd name="connsiteY78" fmla="*/ 1055685 h 4429287"/>
              <a:gd name="connsiteX79" fmla="*/ 1604964 w 1893888"/>
              <a:gd name="connsiteY79" fmla="*/ 953859 h 4429287"/>
              <a:gd name="connsiteX80" fmla="*/ 1574304 w 1893888"/>
              <a:gd name="connsiteY80" fmla="*/ 852031 h 4429287"/>
              <a:gd name="connsiteX81" fmla="*/ 1514064 w 1893888"/>
              <a:gd name="connsiteY81" fmla="*/ 804537 h 4429287"/>
              <a:gd name="connsiteX82" fmla="*/ 1434796 w 1893888"/>
              <a:gd name="connsiteY82" fmla="*/ 794013 h 4429287"/>
              <a:gd name="connsiteX83" fmla="*/ 930540 w 1893888"/>
              <a:gd name="connsiteY83" fmla="*/ 793291 h 4429287"/>
              <a:gd name="connsiteX84" fmla="*/ 849448 w 1893888"/>
              <a:gd name="connsiteY84" fmla="*/ 818205 h 4429287"/>
              <a:gd name="connsiteX85" fmla="*/ 776288 w 1893888"/>
              <a:gd name="connsiteY85" fmla="*/ 953839 h 4429287"/>
              <a:gd name="connsiteX86" fmla="*/ 799356 w 1893888"/>
              <a:gd name="connsiteY86" fmla="*/ 1025073 h 4429287"/>
              <a:gd name="connsiteX87" fmla="*/ 1021360 w 1893888"/>
              <a:gd name="connsiteY87" fmla="*/ 1095587 h 4429287"/>
              <a:gd name="connsiteX88" fmla="*/ 1101728 w 1893888"/>
              <a:gd name="connsiteY88" fmla="*/ 953839 h 4429287"/>
              <a:gd name="connsiteX89" fmla="*/ 1019196 w 1893888"/>
              <a:gd name="connsiteY89" fmla="*/ 811009 h 4429287"/>
              <a:gd name="connsiteX90" fmla="*/ 930540 w 1893888"/>
              <a:gd name="connsiteY90" fmla="*/ 793291 h 4429287"/>
              <a:gd name="connsiteX91" fmla="*/ 424892 w 1893888"/>
              <a:gd name="connsiteY91" fmla="*/ 792867 h 4429287"/>
              <a:gd name="connsiteX92" fmla="*/ 295612 w 1893888"/>
              <a:gd name="connsiteY92" fmla="*/ 877609 h 4429287"/>
              <a:gd name="connsiteX93" fmla="*/ 512096 w 1893888"/>
              <a:gd name="connsiteY93" fmla="*/ 1095913 h 4429287"/>
              <a:gd name="connsiteX94" fmla="*/ 593724 w 1893888"/>
              <a:gd name="connsiteY94" fmla="*/ 953135 h 4429287"/>
              <a:gd name="connsiteX95" fmla="*/ 567116 w 1893888"/>
              <a:gd name="connsiteY95" fmla="*/ 854591 h 4429287"/>
              <a:gd name="connsiteX96" fmla="*/ 424892 w 1893888"/>
              <a:gd name="connsiteY96" fmla="*/ 792867 h 4429287"/>
              <a:gd name="connsiteX97" fmla="*/ 1261404 w 1893888"/>
              <a:gd name="connsiteY97" fmla="*/ 10 h 4429287"/>
              <a:gd name="connsiteX98" fmla="*/ 1729436 w 1893888"/>
              <a:gd name="connsiteY98" fmla="*/ 9377 h 4429287"/>
              <a:gd name="connsiteX99" fmla="*/ 1882012 w 1893888"/>
              <a:gd name="connsiteY99" fmla="*/ 139003 h 4429287"/>
              <a:gd name="connsiteX100" fmla="*/ 1893888 w 1893888"/>
              <a:gd name="connsiteY100" fmla="*/ 2226715 h 4429287"/>
              <a:gd name="connsiteX101" fmla="*/ 1893888 w 1893888"/>
              <a:gd name="connsiteY101" fmla="*/ 4274455 h 4429287"/>
              <a:gd name="connsiteX102" fmla="*/ 1865820 w 1893888"/>
              <a:gd name="connsiteY102" fmla="*/ 4328107 h 4429287"/>
              <a:gd name="connsiteX103" fmla="*/ 1793132 w 1893888"/>
              <a:gd name="connsiteY103" fmla="*/ 4405523 h 4429287"/>
              <a:gd name="connsiteX104" fmla="*/ 1748508 w 1893888"/>
              <a:gd name="connsiteY104" fmla="*/ 4429287 h 4429287"/>
              <a:gd name="connsiteX105" fmla="*/ 945324 w 1893888"/>
              <a:gd name="connsiteY105" fmla="*/ 4428927 h 4429287"/>
              <a:gd name="connsiteX106" fmla="*/ 111556 w 1893888"/>
              <a:gd name="connsiteY106" fmla="*/ 4414165 h 4429287"/>
              <a:gd name="connsiteX107" fmla="*/ 24832 w 1893888"/>
              <a:gd name="connsiteY107" fmla="*/ 4337829 h 4429287"/>
              <a:gd name="connsiteX108" fmla="*/ 0 w 1893888"/>
              <a:gd name="connsiteY108" fmla="*/ 4302183 h 4429287"/>
              <a:gd name="connsiteX109" fmla="*/ 360 w 1893888"/>
              <a:gd name="connsiteY109" fmla="*/ 2219153 h 4429287"/>
              <a:gd name="connsiteX110" fmla="*/ 360 w 1893888"/>
              <a:gd name="connsiteY110" fmla="*/ 135763 h 4429287"/>
              <a:gd name="connsiteX111" fmla="*/ 28788 w 1893888"/>
              <a:gd name="connsiteY111" fmla="*/ 91474 h 4429287"/>
              <a:gd name="connsiteX112" fmla="*/ 104716 w 1893888"/>
              <a:gd name="connsiteY112" fmla="*/ 25581 h 4429287"/>
              <a:gd name="connsiteX113" fmla="*/ 913300 w 1893888"/>
              <a:gd name="connsiteY113" fmla="*/ 735 h 4429287"/>
              <a:gd name="connsiteX114" fmla="*/ 1261404 w 1893888"/>
              <a:gd name="connsiteY114" fmla="*/ 10 h 442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893888" h="4429287">
                <a:moveTo>
                  <a:pt x="993680" y="3525583"/>
                </a:moveTo>
                <a:cubicBezTo>
                  <a:pt x="976852" y="3525697"/>
                  <a:pt x="957436" y="3526155"/>
                  <a:pt x="935236" y="3526651"/>
                </a:cubicBezTo>
                <a:cubicBezTo>
                  <a:pt x="776288" y="3530619"/>
                  <a:pt x="776288" y="3530619"/>
                  <a:pt x="843384" y="3668117"/>
                </a:cubicBezTo>
                <a:cubicBezTo>
                  <a:pt x="890028" y="3764833"/>
                  <a:pt x="923752" y="3819687"/>
                  <a:pt x="935596" y="3819687"/>
                </a:cubicBezTo>
                <a:cubicBezTo>
                  <a:pt x="938104" y="3819687"/>
                  <a:pt x="948152" y="3815717"/>
                  <a:pt x="957480" y="3810665"/>
                </a:cubicBezTo>
                <a:cubicBezTo>
                  <a:pt x="966808" y="3805613"/>
                  <a:pt x="1001972" y="3745707"/>
                  <a:pt x="1035340" y="3677499"/>
                </a:cubicBezTo>
                <a:cubicBezTo>
                  <a:pt x="1102524" y="3540769"/>
                  <a:pt x="1111472" y="3524785"/>
                  <a:pt x="993680" y="3525583"/>
                </a:cubicBezTo>
                <a:close/>
                <a:moveTo>
                  <a:pt x="613120" y="3089553"/>
                </a:moveTo>
                <a:cubicBezTo>
                  <a:pt x="588536" y="3091883"/>
                  <a:pt x="549768" y="3110009"/>
                  <a:pt x="488628" y="3139497"/>
                </a:cubicBezTo>
                <a:cubicBezTo>
                  <a:pt x="319812" y="3220659"/>
                  <a:pt x="319088" y="3232201"/>
                  <a:pt x="477060" y="3313723"/>
                </a:cubicBezTo>
                <a:cubicBezTo>
                  <a:pt x="592740" y="3373241"/>
                  <a:pt x="622020" y="3381537"/>
                  <a:pt x="643348" y="3360615"/>
                </a:cubicBezTo>
                <a:cubicBezTo>
                  <a:pt x="651300" y="3352319"/>
                  <a:pt x="655640" y="3308311"/>
                  <a:pt x="655640" y="3230037"/>
                </a:cubicBezTo>
                <a:cubicBezTo>
                  <a:pt x="655640" y="3125655"/>
                  <a:pt x="654088" y="3085667"/>
                  <a:pt x="613120" y="3089553"/>
                </a:cubicBezTo>
                <a:close/>
                <a:moveTo>
                  <a:pt x="1269596" y="3087851"/>
                </a:moveTo>
                <a:cubicBezTo>
                  <a:pt x="1242876" y="3087851"/>
                  <a:pt x="1233488" y="3125707"/>
                  <a:pt x="1233488" y="3237837"/>
                </a:cubicBezTo>
                <a:cubicBezTo>
                  <a:pt x="1233488" y="3395755"/>
                  <a:pt x="1239628" y="3398999"/>
                  <a:pt x="1392716" y="3322925"/>
                </a:cubicBezTo>
                <a:cubicBezTo>
                  <a:pt x="1518724" y="3260551"/>
                  <a:pt x="1533528" y="3249735"/>
                  <a:pt x="1525224" y="3224497"/>
                </a:cubicBezTo>
                <a:cubicBezTo>
                  <a:pt x="1519084" y="3204667"/>
                  <a:pt x="1300284" y="3087851"/>
                  <a:pt x="1269596" y="3087851"/>
                </a:cubicBezTo>
                <a:close/>
                <a:moveTo>
                  <a:pt x="923704" y="3070897"/>
                </a:moveTo>
                <a:cubicBezTo>
                  <a:pt x="829944" y="3083539"/>
                  <a:pt x="753760" y="3175783"/>
                  <a:pt x="786176" y="3274499"/>
                </a:cubicBezTo>
                <a:cubicBezTo>
                  <a:pt x="820756" y="3378429"/>
                  <a:pt x="924140" y="3421225"/>
                  <a:pt x="1021396" y="3371597"/>
                </a:cubicBezTo>
                <a:cubicBezTo>
                  <a:pt x="1076512" y="3343547"/>
                  <a:pt x="1101724" y="3299673"/>
                  <a:pt x="1101724" y="3231343"/>
                </a:cubicBezTo>
                <a:cubicBezTo>
                  <a:pt x="1101724" y="3163375"/>
                  <a:pt x="1074708" y="3115545"/>
                  <a:pt x="1019956" y="3087495"/>
                </a:cubicBezTo>
                <a:cubicBezTo>
                  <a:pt x="988168" y="3071311"/>
                  <a:pt x="954960" y="3066681"/>
                  <a:pt x="923704" y="3070897"/>
                </a:cubicBezTo>
                <a:close/>
                <a:moveTo>
                  <a:pt x="949036" y="2647963"/>
                </a:moveTo>
                <a:cubicBezTo>
                  <a:pt x="942044" y="2645959"/>
                  <a:pt x="935332" y="2647261"/>
                  <a:pt x="928300" y="2651211"/>
                </a:cubicBezTo>
                <a:cubicBezTo>
                  <a:pt x="920004" y="2655879"/>
                  <a:pt x="886112" y="2714409"/>
                  <a:pt x="852940" y="2781197"/>
                </a:cubicBezTo>
                <a:cubicBezTo>
                  <a:pt x="775784" y="2937037"/>
                  <a:pt x="774700" y="2934883"/>
                  <a:pt x="939116" y="2934883"/>
                </a:cubicBezTo>
                <a:cubicBezTo>
                  <a:pt x="1005096" y="2934883"/>
                  <a:pt x="1066392" y="2932009"/>
                  <a:pt x="1075404" y="2928779"/>
                </a:cubicBezTo>
                <a:cubicBezTo>
                  <a:pt x="1101724" y="2918725"/>
                  <a:pt x="1094156" y="2889639"/>
                  <a:pt x="1035384" y="2772939"/>
                </a:cubicBezTo>
                <a:cubicBezTo>
                  <a:pt x="993468" y="2689721"/>
                  <a:pt x="970008" y="2653971"/>
                  <a:pt x="949036" y="2647963"/>
                </a:cubicBezTo>
                <a:close/>
                <a:moveTo>
                  <a:pt x="941692" y="1806907"/>
                </a:moveTo>
                <a:cubicBezTo>
                  <a:pt x="910360" y="1807447"/>
                  <a:pt x="879296" y="1815375"/>
                  <a:pt x="856964" y="1830509"/>
                </a:cubicBezTo>
                <a:cubicBezTo>
                  <a:pt x="816988" y="1857173"/>
                  <a:pt x="777008" y="1922393"/>
                  <a:pt x="776648" y="1960949"/>
                </a:cubicBezTo>
                <a:cubicBezTo>
                  <a:pt x="776288" y="2021125"/>
                  <a:pt x="825272" y="2091749"/>
                  <a:pt x="886136" y="2118775"/>
                </a:cubicBezTo>
                <a:cubicBezTo>
                  <a:pt x="923956" y="2135351"/>
                  <a:pt x="960692" y="2135351"/>
                  <a:pt x="1001388" y="2118055"/>
                </a:cubicBezTo>
                <a:cubicBezTo>
                  <a:pt x="1020116" y="2110127"/>
                  <a:pt x="1049292" y="2089587"/>
                  <a:pt x="1065496" y="2072291"/>
                </a:cubicBezTo>
                <a:cubicBezTo>
                  <a:pt x="1091068" y="2045627"/>
                  <a:pt x="1096112" y="2031215"/>
                  <a:pt x="1099352" y="1977525"/>
                </a:cubicBezTo>
                <a:cubicBezTo>
                  <a:pt x="1103316" y="1903657"/>
                  <a:pt x="1083144" y="1861137"/>
                  <a:pt x="1028040" y="1827627"/>
                </a:cubicBezTo>
                <a:cubicBezTo>
                  <a:pt x="1004628" y="1813213"/>
                  <a:pt x="973028" y="1806367"/>
                  <a:pt x="941692" y="1806907"/>
                </a:cubicBezTo>
                <a:close/>
                <a:moveTo>
                  <a:pt x="1444760" y="1806737"/>
                </a:moveTo>
                <a:cubicBezTo>
                  <a:pt x="1391928" y="1806737"/>
                  <a:pt x="1382584" y="1810343"/>
                  <a:pt x="1345924" y="1843523"/>
                </a:cubicBezTo>
                <a:cubicBezTo>
                  <a:pt x="1255716" y="1925387"/>
                  <a:pt x="1271528" y="2057741"/>
                  <a:pt x="1377552" y="2110395"/>
                </a:cubicBezTo>
                <a:cubicBezTo>
                  <a:pt x="1433980" y="2138525"/>
                  <a:pt x="1472436" y="2138165"/>
                  <a:pt x="1523112" y="2109313"/>
                </a:cubicBezTo>
                <a:cubicBezTo>
                  <a:pt x="1581336" y="2076135"/>
                  <a:pt x="1609728" y="2029251"/>
                  <a:pt x="1609728" y="1965779"/>
                </a:cubicBezTo>
                <a:cubicBezTo>
                  <a:pt x="1609368" y="1866603"/>
                  <a:pt x="1547552" y="1807097"/>
                  <a:pt x="1444760" y="1806737"/>
                </a:cubicBezTo>
                <a:close/>
                <a:moveTo>
                  <a:pt x="444616" y="1806737"/>
                </a:moveTo>
                <a:cubicBezTo>
                  <a:pt x="368084" y="1806737"/>
                  <a:pt x="324608" y="1833767"/>
                  <a:pt x="291192" y="1901161"/>
                </a:cubicBezTo>
                <a:cubicBezTo>
                  <a:pt x="263524" y="1957023"/>
                  <a:pt x="266760" y="1998107"/>
                  <a:pt x="303048" y="2052167"/>
                </a:cubicBezTo>
                <a:cubicBezTo>
                  <a:pt x="330356" y="2093253"/>
                  <a:pt x="395032" y="2131815"/>
                  <a:pt x="435992" y="2132175"/>
                </a:cubicBezTo>
                <a:cubicBezTo>
                  <a:pt x="452520" y="2132175"/>
                  <a:pt x="485216" y="2122805"/>
                  <a:pt x="509288" y="2111271"/>
                </a:cubicBezTo>
                <a:cubicBezTo>
                  <a:pt x="570012" y="2081719"/>
                  <a:pt x="593724" y="2038833"/>
                  <a:pt x="593724" y="1959545"/>
                </a:cubicBezTo>
                <a:cubicBezTo>
                  <a:pt x="593724" y="1897917"/>
                  <a:pt x="592288" y="1894313"/>
                  <a:pt x="549532" y="1851427"/>
                </a:cubicBezTo>
                <a:cubicBezTo>
                  <a:pt x="507132" y="1808899"/>
                  <a:pt x="502824" y="1806737"/>
                  <a:pt x="444616" y="1806737"/>
                </a:cubicBezTo>
                <a:close/>
                <a:moveTo>
                  <a:pt x="1452472" y="1298737"/>
                </a:moveTo>
                <a:cubicBezTo>
                  <a:pt x="1324312" y="1298737"/>
                  <a:pt x="1246188" y="1428181"/>
                  <a:pt x="1308112" y="1537793"/>
                </a:cubicBezTo>
                <a:cubicBezTo>
                  <a:pt x="1349512" y="1610989"/>
                  <a:pt x="1434832" y="1641637"/>
                  <a:pt x="1509716" y="1609907"/>
                </a:cubicBezTo>
                <a:cubicBezTo>
                  <a:pt x="1604756" y="1570245"/>
                  <a:pt x="1641476" y="1451617"/>
                  <a:pt x="1584236" y="1367605"/>
                </a:cubicBezTo>
                <a:cubicBezTo>
                  <a:pt x="1551836" y="1319649"/>
                  <a:pt x="1511876" y="1298737"/>
                  <a:pt x="1452472" y="1298737"/>
                </a:cubicBezTo>
                <a:close/>
                <a:moveTo>
                  <a:pt x="943272" y="1298737"/>
                </a:moveTo>
                <a:cubicBezTo>
                  <a:pt x="877520" y="1298737"/>
                  <a:pt x="830812" y="1328309"/>
                  <a:pt x="799912" y="1389979"/>
                </a:cubicBezTo>
                <a:cubicBezTo>
                  <a:pt x="771524" y="1446599"/>
                  <a:pt x="771524" y="1475089"/>
                  <a:pt x="800628" y="1532431"/>
                </a:cubicBezTo>
                <a:cubicBezTo>
                  <a:pt x="816800" y="1564167"/>
                  <a:pt x="836920" y="1584723"/>
                  <a:pt x="867820" y="1600953"/>
                </a:cubicBezTo>
                <a:cubicBezTo>
                  <a:pt x="922432" y="1630165"/>
                  <a:pt x="960880" y="1630525"/>
                  <a:pt x="1016932" y="1603477"/>
                </a:cubicBezTo>
                <a:cubicBezTo>
                  <a:pt x="1074780" y="1575347"/>
                  <a:pt x="1101724" y="1530267"/>
                  <a:pt x="1101368" y="1460303"/>
                </a:cubicBezTo>
                <a:cubicBezTo>
                  <a:pt x="1101368" y="1361489"/>
                  <a:pt x="1040284" y="1299097"/>
                  <a:pt x="943272" y="1298737"/>
                </a:cubicBezTo>
                <a:close/>
                <a:moveTo>
                  <a:pt x="436160" y="1298737"/>
                </a:moveTo>
                <a:cubicBezTo>
                  <a:pt x="379552" y="1298737"/>
                  <a:pt x="338448" y="1318623"/>
                  <a:pt x="308884" y="1360203"/>
                </a:cubicBezTo>
                <a:cubicBezTo>
                  <a:pt x="258764" y="1430707"/>
                  <a:pt x="262008" y="1506635"/>
                  <a:pt x="317896" y="1568099"/>
                </a:cubicBezTo>
                <a:cubicBezTo>
                  <a:pt x="371260" y="1626673"/>
                  <a:pt x="443732" y="1640051"/>
                  <a:pt x="513320" y="1604617"/>
                </a:cubicBezTo>
                <a:cubicBezTo>
                  <a:pt x="571012" y="1574969"/>
                  <a:pt x="593728" y="1532667"/>
                  <a:pt x="593728" y="1455293"/>
                </a:cubicBezTo>
                <a:cubicBezTo>
                  <a:pt x="593728" y="1402143"/>
                  <a:pt x="589760" y="1387319"/>
                  <a:pt x="567404" y="1360563"/>
                </a:cubicBezTo>
                <a:cubicBezTo>
                  <a:pt x="530988" y="1317177"/>
                  <a:pt x="491688" y="1298737"/>
                  <a:pt x="436160" y="1298737"/>
                </a:cubicBezTo>
                <a:close/>
                <a:moveTo>
                  <a:pt x="1434796" y="794013"/>
                </a:moveTo>
                <a:cubicBezTo>
                  <a:pt x="1404948" y="796711"/>
                  <a:pt x="1375368" y="805257"/>
                  <a:pt x="1357152" y="818569"/>
                </a:cubicBezTo>
                <a:cubicBezTo>
                  <a:pt x="1320000" y="846275"/>
                  <a:pt x="1284648" y="911041"/>
                  <a:pt x="1284288" y="951699"/>
                </a:cubicBezTo>
                <a:cubicBezTo>
                  <a:pt x="1284288" y="988399"/>
                  <a:pt x="1313508" y="1053525"/>
                  <a:pt x="1340920" y="1076193"/>
                </a:cubicBezTo>
                <a:cubicBezTo>
                  <a:pt x="1388176" y="1115773"/>
                  <a:pt x="1467532" y="1127287"/>
                  <a:pt x="1516228" y="1101741"/>
                </a:cubicBezTo>
                <a:cubicBezTo>
                  <a:pt x="1531380" y="1094185"/>
                  <a:pt x="1557348" y="1073315"/>
                  <a:pt x="1574304" y="1055685"/>
                </a:cubicBezTo>
                <a:cubicBezTo>
                  <a:pt x="1602080" y="1026181"/>
                  <a:pt x="1604964" y="1017185"/>
                  <a:pt x="1604964" y="953859"/>
                </a:cubicBezTo>
                <a:cubicBezTo>
                  <a:pt x="1604964" y="890171"/>
                  <a:pt x="1602080" y="881177"/>
                  <a:pt x="1574304" y="852031"/>
                </a:cubicBezTo>
                <a:cubicBezTo>
                  <a:pt x="1557348" y="834401"/>
                  <a:pt x="1530296" y="812813"/>
                  <a:pt x="1514064" y="804537"/>
                </a:cubicBezTo>
                <a:cubicBezTo>
                  <a:pt x="1494768" y="794463"/>
                  <a:pt x="1464648" y="791313"/>
                  <a:pt x="1434796" y="794013"/>
                </a:cubicBezTo>
                <a:close/>
                <a:moveTo>
                  <a:pt x="930540" y="793291"/>
                </a:moveTo>
                <a:cubicBezTo>
                  <a:pt x="899816" y="794641"/>
                  <a:pt x="870352" y="803095"/>
                  <a:pt x="849448" y="818205"/>
                </a:cubicBezTo>
                <a:cubicBezTo>
                  <a:pt x="817012" y="841951"/>
                  <a:pt x="776288" y="917141"/>
                  <a:pt x="776288" y="953839"/>
                </a:cubicBezTo>
                <a:cubicBezTo>
                  <a:pt x="776288" y="968229"/>
                  <a:pt x="786740" y="1000249"/>
                  <a:pt x="799356" y="1025073"/>
                </a:cubicBezTo>
                <a:cubicBezTo>
                  <a:pt x="841160" y="1107819"/>
                  <a:pt x="937388" y="1138399"/>
                  <a:pt x="1021360" y="1095587"/>
                </a:cubicBezTo>
                <a:cubicBezTo>
                  <a:pt x="1076860" y="1067165"/>
                  <a:pt x="1101728" y="1023273"/>
                  <a:pt x="1101728" y="953839"/>
                </a:cubicBezTo>
                <a:cubicBezTo>
                  <a:pt x="1101728" y="883323"/>
                  <a:pt x="1076860" y="840151"/>
                  <a:pt x="1019196" y="811009"/>
                </a:cubicBezTo>
                <a:cubicBezTo>
                  <a:pt x="993248" y="797699"/>
                  <a:pt x="961264" y="791943"/>
                  <a:pt x="930540" y="793291"/>
                </a:cubicBezTo>
                <a:close/>
                <a:moveTo>
                  <a:pt x="424892" y="792867"/>
                </a:moveTo>
                <a:cubicBezTo>
                  <a:pt x="372476" y="797317"/>
                  <a:pt x="322224" y="826179"/>
                  <a:pt x="295612" y="877609"/>
                </a:cubicBezTo>
                <a:cubicBezTo>
                  <a:pt x="222252" y="1019669"/>
                  <a:pt x="370048" y="1168563"/>
                  <a:pt x="512096" y="1095913"/>
                </a:cubicBezTo>
                <a:cubicBezTo>
                  <a:pt x="572868" y="1065343"/>
                  <a:pt x="593724" y="1028301"/>
                  <a:pt x="593724" y="953135"/>
                </a:cubicBezTo>
                <a:cubicBezTo>
                  <a:pt x="593724" y="900267"/>
                  <a:pt x="589412" y="883723"/>
                  <a:pt x="567116" y="854591"/>
                </a:cubicBezTo>
                <a:cubicBezTo>
                  <a:pt x="531876" y="808377"/>
                  <a:pt x="477304" y="788417"/>
                  <a:pt x="424892" y="792867"/>
                </a:cubicBezTo>
                <a:close/>
                <a:moveTo>
                  <a:pt x="1261404" y="10"/>
                </a:moveTo>
                <a:cubicBezTo>
                  <a:pt x="1557180" y="196"/>
                  <a:pt x="1700288" y="3166"/>
                  <a:pt x="1729436" y="9377"/>
                </a:cubicBezTo>
                <a:cubicBezTo>
                  <a:pt x="1797808" y="23420"/>
                  <a:pt x="1864380" y="80312"/>
                  <a:pt x="1882012" y="139003"/>
                </a:cubicBezTo>
                <a:cubicBezTo>
                  <a:pt x="1891012" y="168531"/>
                  <a:pt x="1893888" y="696399"/>
                  <a:pt x="1893888" y="2226715"/>
                </a:cubicBezTo>
                <a:lnTo>
                  <a:pt x="1893888" y="4274455"/>
                </a:lnTo>
                <a:lnTo>
                  <a:pt x="1865820" y="4328107"/>
                </a:lnTo>
                <a:cubicBezTo>
                  <a:pt x="1844948" y="4368435"/>
                  <a:pt x="1826596" y="4387879"/>
                  <a:pt x="1793132" y="4405523"/>
                </a:cubicBezTo>
                <a:lnTo>
                  <a:pt x="1748508" y="4429287"/>
                </a:lnTo>
                <a:lnTo>
                  <a:pt x="945324" y="4428927"/>
                </a:lnTo>
                <a:cubicBezTo>
                  <a:pt x="276004" y="4428567"/>
                  <a:pt x="136744" y="4426047"/>
                  <a:pt x="111556" y="4414165"/>
                </a:cubicBezTo>
                <a:cubicBezTo>
                  <a:pt x="71612" y="4395441"/>
                  <a:pt x="55056" y="4380679"/>
                  <a:pt x="24832" y="4337829"/>
                </a:cubicBezTo>
                <a:lnTo>
                  <a:pt x="0" y="4302183"/>
                </a:lnTo>
                <a:lnTo>
                  <a:pt x="360" y="2219153"/>
                </a:lnTo>
                <a:lnTo>
                  <a:pt x="360" y="135763"/>
                </a:lnTo>
                <a:lnTo>
                  <a:pt x="28788" y="91474"/>
                </a:lnTo>
                <a:cubicBezTo>
                  <a:pt x="47860" y="61588"/>
                  <a:pt x="72332" y="40704"/>
                  <a:pt x="104716" y="25581"/>
                </a:cubicBezTo>
                <a:cubicBezTo>
                  <a:pt x="151856" y="3616"/>
                  <a:pt x="157256" y="3616"/>
                  <a:pt x="913300" y="735"/>
                </a:cubicBezTo>
                <a:cubicBezTo>
                  <a:pt x="1047256" y="195"/>
                  <a:pt x="1162812" y="-52"/>
                  <a:pt x="1261404" y="1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4293456" y="1673988"/>
            <a:ext cx="702018" cy="699098"/>
            <a:chOff x="35309818" y="13261794"/>
            <a:chExt cx="2516828" cy="2506357"/>
          </a:xfrm>
          <a:solidFill>
            <a:schemeClr val="accent2"/>
          </a:solidFill>
        </p:grpSpPr>
        <p:sp>
          <p:nvSpPr>
            <p:cNvPr id="31" name="手繪多邊形 30"/>
            <p:cNvSpPr>
              <a:spLocks/>
            </p:cNvSpPr>
            <p:nvPr/>
          </p:nvSpPr>
          <p:spPr bwMode="auto">
            <a:xfrm>
              <a:off x="35309818" y="13850431"/>
              <a:ext cx="2516828" cy="1917720"/>
            </a:xfrm>
            <a:custGeom>
              <a:avLst/>
              <a:gdLst>
                <a:gd name="connsiteX0" fmla="*/ 2520096 w 3413041"/>
                <a:gd name="connsiteY0" fmla="*/ 2002111 h 2600599"/>
                <a:gd name="connsiteX1" fmla="*/ 2443148 w 3413041"/>
                <a:gd name="connsiteY1" fmla="*/ 2036713 h 2600599"/>
                <a:gd name="connsiteX2" fmla="*/ 2430564 w 3413041"/>
                <a:gd name="connsiteY2" fmla="*/ 2169719 h 2600599"/>
                <a:gd name="connsiteX3" fmla="*/ 2517576 w 3413041"/>
                <a:gd name="connsiteY3" fmla="*/ 2225587 h 2600599"/>
                <a:gd name="connsiteX4" fmla="*/ 2561084 w 3413041"/>
                <a:gd name="connsiteY4" fmla="*/ 2209367 h 2600599"/>
                <a:gd name="connsiteX5" fmla="*/ 2616816 w 3413041"/>
                <a:gd name="connsiteY5" fmla="*/ 2052933 h 2600599"/>
                <a:gd name="connsiteX6" fmla="*/ 2520096 w 3413041"/>
                <a:gd name="connsiteY6" fmla="*/ 2002111 h 2600599"/>
                <a:gd name="connsiteX7" fmla="*/ 1508300 w 3413041"/>
                <a:gd name="connsiteY7" fmla="*/ 2002111 h 2600599"/>
                <a:gd name="connsiteX8" fmla="*/ 1405560 w 3413041"/>
                <a:gd name="connsiteY8" fmla="*/ 2145595 h 2600599"/>
                <a:gd name="connsiteX9" fmla="*/ 1478740 w 3413041"/>
                <a:gd name="connsiteY9" fmla="*/ 2211959 h 2600599"/>
                <a:gd name="connsiteX10" fmla="*/ 1603472 w 3413041"/>
                <a:gd name="connsiteY10" fmla="*/ 2164249 h 2600599"/>
                <a:gd name="connsiteX11" fmla="*/ 1611040 w 3413041"/>
                <a:gd name="connsiteY11" fmla="*/ 2063091 h 2600599"/>
                <a:gd name="connsiteX12" fmla="*/ 1508300 w 3413041"/>
                <a:gd name="connsiteY12" fmla="*/ 2002111 h 2600599"/>
                <a:gd name="connsiteX13" fmla="*/ 2022368 w 3413041"/>
                <a:gd name="connsiteY13" fmla="*/ 2000359 h 2600599"/>
                <a:gd name="connsiteX14" fmla="*/ 1911224 w 3413041"/>
                <a:gd name="connsiteY14" fmla="*/ 2071965 h 2600599"/>
                <a:gd name="connsiteX15" fmla="*/ 2048404 w 3413041"/>
                <a:gd name="connsiteY15" fmla="*/ 2212371 h 2600599"/>
                <a:gd name="connsiteX16" fmla="*/ 2097140 w 3413041"/>
                <a:gd name="connsiteY16" fmla="*/ 2186677 h 2600599"/>
                <a:gd name="connsiteX17" fmla="*/ 2123492 w 3413041"/>
                <a:gd name="connsiteY17" fmla="*/ 2077755 h 2600599"/>
                <a:gd name="connsiteX18" fmla="*/ 2022368 w 3413041"/>
                <a:gd name="connsiteY18" fmla="*/ 2000359 h 2600599"/>
                <a:gd name="connsiteX19" fmla="*/ 3015036 w 3413041"/>
                <a:gd name="connsiteY19" fmla="*/ 1999015 h 2600599"/>
                <a:gd name="connsiteX20" fmla="*/ 2949232 w 3413041"/>
                <a:gd name="connsiteY20" fmla="*/ 2036257 h 2600599"/>
                <a:gd name="connsiteX21" fmla="*/ 2938388 w 3413041"/>
                <a:gd name="connsiteY21" fmla="*/ 2169321 h 2600599"/>
                <a:gd name="connsiteX22" fmla="*/ 3036728 w 3413041"/>
                <a:gd name="connsiteY22" fmla="*/ 2220303 h 2600599"/>
                <a:gd name="connsiteX23" fmla="*/ 3059144 w 3413041"/>
                <a:gd name="connsiteY23" fmla="*/ 2215603 h 2600599"/>
                <a:gd name="connsiteX24" fmla="*/ 3098552 w 3413041"/>
                <a:gd name="connsiteY24" fmla="*/ 2189569 h 2600599"/>
                <a:gd name="connsiteX25" fmla="*/ 3015036 w 3413041"/>
                <a:gd name="connsiteY25" fmla="*/ 1999015 h 2600599"/>
                <a:gd name="connsiteX26" fmla="*/ 510504 w 3413041"/>
                <a:gd name="connsiteY26" fmla="*/ 1896023 h 2600599"/>
                <a:gd name="connsiteX27" fmla="*/ 395168 w 3413041"/>
                <a:gd name="connsiteY27" fmla="*/ 1923123 h 2600599"/>
                <a:gd name="connsiteX28" fmla="*/ 384384 w 3413041"/>
                <a:gd name="connsiteY28" fmla="*/ 2288055 h 2600599"/>
                <a:gd name="connsiteX29" fmla="*/ 606156 w 3413041"/>
                <a:gd name="connsiteY29" fmla="*/ 2291305 h 2600599"/>
                <a:gd name="connsiteX30" fmla="*/ 676964 w 3413041"/>
                <a:gd name="connsiteY30" fmla="*/ 2223805 h 2600599"/>
                <a:gd name="connsiteX31" fmla="*/ 706436 w 3413041"/>
                <a:gd name="connsiteY31" fmla="*/ 2108297 h 2600599"/>
                <a:gd name="connsiteX32" fmla="*/ 679120 w 3413041"/>
                <a:gd name="connsiteY32" fmla="*/ 1994593 h 2600599"/>
                <a:gd name="connsiteX33" fmla="*/ 510504 w 3413041"/>
                <a:gd name="connsiteY33" fmla="*/ 1896023 h 2600599"/>
                <a:gd name="connsiteX34" fmla="*/ 1699384 w 3413041"/>
                <a:gd name="connsiteY34" fmla="*/ 387 h 2600599"/>
                <a:gd name="connsiteX35" fmla="*/ 1880900 w 3413041"/>
                <a:gd name="connsiteY35" fmla="*/ 104633 h 2600599"/>
                <a:gd name="connsiteX36" fmla="*/ 1835172 w 3413041"/>
                <a:gd name="connsiteY36" fmla="*/ 324865 h 2600599"/>
                <a:gd name="connsiteX37" fmla="*/ 1808528 w 3413041"/>
                <a:gd name="connsiteY37" fmla="*/ 349695 h 2600599"/>
                <a:gd name="connsiteX38" fmla="*/ 1808528 w 3413041"/>
                <a:gd name="connsiteY38" fmla="*/ 976565 h 2600599"/>
                <a:gd name="connsiteX39" fmla="*/ 1824732 w 3413041"/>
                <a:gd name="connsiteY39" fmla="*/ 1609553 h 2600599"/>
                <a:gd name="connsiteX40" fmla="*/ 2553832 w 3413041"/>
                <a:gd name="connsiteY40" fmla="*/ 1615671 h 2600599"/>
                <a:gd name="connsiteX41" fmla="*/ 3379788 w 3413041"/>
                <a:gd name="connsiteY41" fmla="*/ 1692319 h 2600599"/>
                <a:gd name="connsiteX42" fmla="*/ 3408952 w 3413041"/>
                <a:gd name="connsiteY42" fmla="*/ 1730825 h 2600599"/>
                <a:gd name="connsiteX43" fmla="*/ 3411832 w 3413041"/>
                <a:gd name="connsiteY43" fmla="*/ 2094279 h 2600599"/>
                <a:gd name="connsiteX44" fmla="*/ 3395268 w 3413041"/>
                <a:gd name="connsiteY44" fmla="*/ 2496239 h 2600599"/>
                <a:gd name="connsiteX45" fmla="*/ 3299856 w 3413041"/>
                <a:gd name="connsiteY45" fmla="*/ 2585125 h 2600599"/>
                <a:gd name="connsiteX46" fmla="*/ 1709876 w 3413041"/>
                <a:gd name="connsiteY46" fmla="*/ 2600599 h 2600599"/>
                <a:gd name="connsiteX47" fmla="*/ 115576 w 3413041"/>
                <a:gd name="connsiteY47" fmla="*/ 2581165 h 2600599"/>
                <a:gd name="connsiteX48" fmla="*/ 11520 w 3413041"/>
                <a:gd name="connsiteY48" fmla="*/ 2459535 h 2600599"/>
                <a:gd name="connsiteX49" fmla="*/ 0 w 3413041"/>
                <a:gd name="connsiteY49" fmla="*/ 2107955 h 2600599"/>
                <a:gd name="connsiteX50" fmla="*/ 11520 w 3413041"/>
                <a:gd name="connsiteY50" fmla="*/ 1756735 h 2600599"/>
                <a:gd name="connsiteX51" fmla="*/ 111976 w 3413041"/>
                <a:gd name="connsiteY51" fmla="*/ 1635823 h 2600599"/>
                <a:gd name="connsiteX52" fmla="*/ 876360 w 3413041"/>
                <a:gd name="connsiteY52" fmla="*/ 1615671 h 2600599"/>
                <a:gd name="connsiteX53" fmla="*/ 1613384 w 3413041"/>
                <a:gd name="connsiteY53" fmla="*/ 1603435 h 2600599"/>
                <a:gd name="connsiteX54" fmla="*/ 1625624 w 3413041"/>
                <a:gd name="connsiteY54" fmla="*/ 975845 h 2600599"/>
                <a:gd name="connsiteX55" fmla="*/ 1625624 w 3413041"/>
                <a:gd name="connsiteY55" fmla="*/ 360131 h 2600599"/>
                <a:gd name="connsiteX56" fmla="*/ 1588900 w 3413041"/>
                <a:gd name="connsiteY56" fmla="*/ 325225 h 2600599"/>
                <a:gd name="connsiteX57" fmla="*/ 1539572 w 3413041"/>
                <a:gd name="connsiteY57" fmla="*/ 115069 h 2600599"/>
                <a:gd name="connsiteX58" fmla="*/ 1627784 w 3413041"/>
                <a:gd name="connsiteY58" fmla="*/ 20067 h 2600599"/>
                <a:gd name="connsiteX59" fmla="*/ 1699384 w 3413041"/>
                <a:gd name="connsiteY59" fmla="*/ 387 h 26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413041" h="2600599">
                  <a:moveTo>
                    <a:pt x="2520096" y="2002111"/>
                  </a:moveTo>
                  <a:cubicBezTo>
                    <a:pt x="2485576" y="2002111"/>
                    <a:pt x="2471552" y="2008599"/>
                    <a:pt x="2443148" y="2036713"/>
                  </a:cubicBezTo>
                  <a:cubicBezTo>
                    <a:pt x="2401440" y="2078525"/>
                    <a:pt x="2397124" y="2126825"/>
                    <a:pt x="2430564" y="2169719"/>
                  </a:cubicBezTo>
                  <a:cubicBezTo>
                    <a:pt x="2447824" y="2191345"/>
                    <a:pt x="2494924" y="2221623"/>
                    <a:pt x="2517576" y="2225587"/>
                  </a:cubicBezTo>
                  <a:cubicBezTo>
                    <a:pt x="2519016" y="2225947"/>
                    <a:pt x="2538432" y="2218379"/>
                    <a:pt x="2561084" y="2209367"/>
                  </a:cubicBezTo>
                  <a:cubicBezTo>
                    <a:pt x="2626164" y="2183415"/>
                    <a:pt x="2649536" y="2116733"/>
                    <a:pt x="2616816" y="2052933"/>
                  </a:cubicBezTo>
                  <a:cubicBezTo>
                    <a:pt x="2597040" y="2014725"/>
                    <a:pt x="2572952" y="2002111"/>
                    <a:pt x="2520096" y="2002111"/>
                  </a:cubicBezTo>
                  <a:close/>
                  <a:moveTo>
                    <a:pt x="1508300" y="2002111"/>
                  </a:moveTo>
                  <a:cubicBezTo>
                    <a:pt x="1428992" y="2002111"/>
                    <a:pt x="1376360" y="2076005"/>
                    <a:pt x="1405560" y="2145595"/>
                  </a:cubicBezTo>
                  <a:cubicBezTo>
                    <a:pt x="1421784" y="2184695"/>
                    <a:pt x="1436564" y="2198327"/>
                    <a:pt x="1478740" y="2211959"/>
                  </a:cubicBezTo>
                  <a:cubicBezTo>
                    <a:pt x="1522000" y="2225947"/>
                    <a:pt x="1574992" y="2205501"/>
                    <a:pt x="1603472" y="2164249"/>
                  </a:cubicBezTo>
                  <a:cubicBezTo>
                    <a:pt x="1630148" y="2125149"/>
                    <a:pt x="1631952" y="2102909"/>
                    <a:pt x="1611040" y="2063091"/>
                  </a:cubicBezTo>
                  <a:cubicBezTo>
                    <a:pt x="1589412" y="2021481"/>
                    <a:pt x="1556968" y="2002111"/>
                    <a:pt x="1508300" y="2002111"/>
                  </a:cubicBezTo>
                  <a:close/>
                  <a:moveTo>
                    <a:pt x="2022368" y="2000359"/>
                  </a:moveTo>
                  <a:cubicBezTo>
                    <a:pt x="1977828" y="1999137"/>
                    <a:pt x="1931620" y="2022751"/>
                    <a:pt x="1911224" y="2071965"/>
                  </a:cubicBezTo>
                  <a:cubicBezTo>
                    <a:pt x="1878012" y="2152299"/>
                    <a:pt x="1963928" y="2240235"/>
                    <a:pt x="2048404" y="2212371"/>
                  </a:cubicBezTo>
                  <a:cubicBezTo>
                    <a:pt x="2065372" y="2206943"/>
                    <a:pt x="2087392" y="2195363"/>
                    <a:pt x="2097140" y="2186677"/>
                  </a:cubicBezTo>
                  <a:cubicBezTo>
                    <a:pt x="2121328" y="2165689"/>
                    <a:pt x="2133600" y="2115027"/>
                    <a:pt x="2123492" y="2077755"/>
                  </a:cubicBezTo>
                  <a:cubicBezTo>
                    <a:pt x="2109776" y="2027635"/>
                    <a:pt x="2066904" y="2001581"/>
                    <a:pt x="2022368" y="2000359"/>
                  </a:cubicBezTo>
                  <a:close/>
                  <a:moveTo>
                    <a:pt x="3015036" y="1999015"/>
                  </a:moveTo>
                  <a:cubicBezTo>
                    <a:pt x="2991536" y="1999737"/>
                    <a:pt x="2973096" y="2010223"/>
                    <a:pt x="2949232" y="2036257"/>
                  </a:cubicBezTo>
                  <a:cubicBezTo>
                    <a:pt x="2909100" y="2080009"/>
                    <a:pt x="2905124" y="2127377"/>
                    <a:pt x="2938388" y="2169321"/>
                  </a:cubicBezTo>
                  <a:cubicBezTo>
                    <a:pt x="2962612" y="2200417"/>
                    <a:pt x="3015396" y="2227535"/>
                    <a:pt x="3036728" y="2220303"/>
                  </a:cubicBezTo>
                  <a:cubicBezTo>
                    <a:pt x="3044320" y="2217773"/>
                    <a:pt x="3054444" y="2215603"/>
                    <a:pt x="3059144" y="2215603"/>
                  </a:cubicBezTo>
                  <a:cubicBezTo>
                    <a:pt x="3063844" y="2215603"/>
                    <a:pt x="3081560" y="2203671"/>
                    <a:pt x="3098552" y="2189569"/>
                  </a:cubicBezTo>
                  <a:cubicBezTo>
                    <a:pt x="3181348" y="2119783"/>
                    <a:pt x="3126756" y="1995759"/>
                    <a:pt x="3015036" y="1999015"/>
                  </a:cubicBezTo>
                  <a:close/>
                  <a:moveTo>
                    <a:pt x="510504" y="1896023"/>
                  </a:moveTo>
                  <a:cubicBezTo>
                    <a:pt x="470936" y="1893547"/>
                    <a:pt x="430752" y="1902141"/>
                    <a:pt x="395168" y="1923123"/>
                  </a:cubicBezTo>
                  <a:cubicBezTo>
                    <a:pt x="254988" y="2005421"/>
                    <a:pt x="249236" y="2203951"/>
                    <a:pt x="384384" y="2288055"/>
                  </a:cubicBezTo>
                  <a:cubicBezTo>
                    <a:pt x="456272" y="2332815"/>
                    <a:pt x="532832" y="2333899"/>
                    <a:pt x="606156" y="2291305"/>
                  </a:cubicBezTo>
                  <a:cubicBezTo>
                    <a:pt x="628800" y="2278309"/>
                    <a:pt x="660788" y="2247627"/>
                    <a:pt x="676964" y="2223805"/>
                  </a:cubicBezTo>
                  <a:cubicBezTo>
                    <a:pt x="702844" y="2185543"/>
                    <a:pt x="706436" y="2170381"/>
                    <a:pt x="706436" y="2108297"/>
                  </a:cubicBezTo>
                  <a:cubicBezTo>
                    <a:pt x="706436" y="2048377"/>
                    <a:pt x="702124" y="2030329"/>
                    <a:pt x="679120" y="1994593"/>
                  </a:cubicBezTo>
                  <a:cubicBezTo>
                    <a:pt x="640704" y="1935035"/>
                    <a:pt x="576456" y="1900151"/>
                    <a:pt x="510504" y="1896023"/>
                  </a:cubicBezTo>
                  <a:close/>
                  <a:moveTo>
                    <a:pt x="1699384" y="387"/>
                  </a:moveTo>
                  <a:cubicBezTo>
                    <a:pt x="1772344" y="-4337"/>
                    <a:pt x="1845252" y="34461"/>
                    <a:pt x="1880900" y="104633"/>
                  </a:cubicBezTo>
                  <a:cubicBezTo>
                    <a:pt x="1916904" y="175165"/>
                    <a:pt x="1898180" y="266209"/>
                    <a:pt x="1835172" y="324865"/>
                  </a:cubicBezTo>
                  <a:lnTo>
                    <a:pt x="1808528" y="349695"/>
                  </a:lnTo>
                  <a:lnTo>
                    <a:pt x="1808528" y="976565"/>
                  </a:lnTo>
                  <a:cubicBezTo>
                    <a:pt x="1808528" y="1538661"/>
                    <a:pt x="1810328" y="1603795"/>
                    <a:pt x="1824732" y="1609553"/>
                  </a:cubicBezTo>
                  <a:cubicBezTo>
                    <a:pt x="1833372" y="1612791"/>
                    <a:pt x="2161740" y="1615671"/>
                    <a:pt x="2553832" y="1615671"/>
                  </a:cubicBezTo>
                  <a:cubicBezTo>
                    <a:pt x="3355664" y="1616031"/>
                    <a:pt x="3318940" y="1612791"/>
                    <a:pt x="3379788" y="1692319"/>
                  </a:cubicBezTo>
                  <a:lnTo>
                    <a:pt x="3408952" y="1730825"/>
                  </a:lnTo>
                  <a:lnTo>
                    <a:pt x="3411832" y="2094279"/>
                  </a:lnTo>
                  <a:cubicBezTo>
                    <a:pt x="3414712" y="2436503"/>
                    <a:pt x="3413632" y="2460255"/>
                    <a:pt x="3395268" y="2496239"/>
                  </a:cubicBezTo>
                  <a:cubicBezTo>
                    <a:pt x="3371144" y="2543381"/>
                    <a:pt x="3348104" y="2564973"/>
                    <a:pt x="3299856" y="2585125"/>
                  </a:cubicBezTo>
                  <a:cubicBezTo>
                    <a:pt x="3266732" y="2598799"/>
                    <a:pt x="3084188" y="2600599"/>
                    <a:pt x="1709876" y="2600599"/>
                  </a:cubicBezTo>
                  <a:cubicBezTo>
                    <a:pt x="215668" y="2600239"/>
                    <a:pt x="155900" y="2599519"/>
                    <a:pt x="115576" y="2581165"/>
                  </a:cubicBezTo>
                  <a:cubicBezTo>
                    <a:pt x="69848" y="2560655"/>
                    <a:pt x="29524" y="2513153"/>
                    <a:pt x="11520" y="2459535"/>
                  </a:cubicBezTo>
                  <a:cubicBezTo>
                    <a:pt x="3960" y="2436503"/>
                    <a:pt x="0" y="2318111"/>
                    <a:pt x="0" y="2107955"/>
                  </a:cubicBezTo>
                  <a:cubicBezTo>
                    <a:pt x="0" y="1898157"/>
                    <a:pt x="3960" y="1779405"/>
                    <a:pt x="11520" y="1756735"/>
                  </a:cubicBezTo>
                  <a:cubicBezTo>
                    <a:pt x="28804" y="1704915"/>
                    <a:pt x="67328" y="1658493"/>
                    <a:pt x="111976" y="1635823"/>
                  </a:cubicBezTo>
                  <a:cubicBezTo>
                    <a:pt x="150500" y="1616031"/>
                    <a:pt x="172824" y="1615671"/>
                    <a:pt x="876360" y="1615671"/>
                  </a:cubicBezTo>
                  <a:cubicBezTo>
                    <a:pt x="1426516" y="1615671"/>
                    <a:pt x="1604380" y="1612791"/>
                    <a:pt x="1613384" y="1603435"/>
                  </a:cubicBezTo>
                  <a:cubicBezTo>
                    <a:pt x="1622744" y="1594079"/>
                    <a:pt x="1625624" y="1440781"/>
                    <a:pt x="1625624" y="975845"/>
                  </a:cubicBezTo>
                  <a:lnTo>
                    <a:pt x="1625624" y="360131"/>
                  </a:lnTo>
                  <a:lnTo>
                    <a:pt x="1588900" y="325225"/>
                  </a:lnTo>
                  <a:cubicBezTo>
                    <a:pt x="1525172" y="264409"/>
                    <a:pt x="1507888" y="190999"/>
                    <a:pt x="1539572" y="115069"/>
                  </a:cubicBezTo>
                  <a:cubicBezTo>
                    <a:pt x="1559736" y="66847"/>
                    <a:pt x="1581336" y="43817"/>
                    <a:pt x="1627784" y="20067"/>
                  </a:cubicBezTo>
                  <a:cubicBezTo>
                    <a:pt x="1650736" y="8371"/>
                    <a:pt x="1675064" y="1961"/>
                    <a:pt x="1699384" y="38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5512341" y="13261794"/>
              <a:ext cx="405044" cy="1443407"/>
            </a:xfrm>
            <a:custGeom>
              <a:avLst/>
              <a:gdLst>
                <a:gd name="T0" fmla="*/ 1033 w 1527"/>
                <a:gd name="T1" fmla="*/ 5262 h 5433"/>
                <a:gd name="T2" fmla="*/ 125 w 1527"/>
                <a:gd name="T3" fmla="*/ 3147 h 5433"/>
                <a:gd name="T4" fmla="*/ 1098 w 1527"/>
                <a:gd name="T5" fmla="*/ 127 h 5433"/>
                <a:gd name="T6" fmla="*/ 1212 w 1527"/>
                <a:gd name="T7" fmla="*/ 0 h 5433"/>
                <a:gd name="T8" fmla="*/ 1369 w 1527"/>
                <a:gd name="T9" fmla="*/ 154 h 5433"/>
                <a:gd name="T10" fmla="*/ 1527 w 1527"/>
                <a:gd name="T11" fmla="*/ 353 h 5433"/>
                <a:gd name="T12" fmla="*/ 1439 w 1527"/>
                <a:gd name="T13" fmla="*/ 481 h 5433"/>
                <a:gd name="T14" fmla="*/ 863 w 1527"/>
                <a:gd name="T15" fmla="*/ 1402 h 5433"/>
                <a:gd name="T16" fmla="*/ 622 w 1527"/>
                <a:gd name="T17" fmla="*/ 2283 h 5433"/>
                <a:gd name="T18" fmla="*/ 1412 w 1527"/>
                <a:gd name="T19" fmla="*/ 4958 h 5433"/>
                <a:gd name="T20" fmla="*/ 1526 w 1527"/>
                <a:gd name="T21" fmla="*/ 5112 h 5433"/>
                <a:gd name="T22" fmla="*/ 1210 w 1527"/>
                <a:gd name="T23" fmla="*/ 5432 h 5433"/>
                <a:gd name="T24" fmla="*/ 1033 w 1527"/>
                <a:gd name="T25" fmla="*/ 5262 h 5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7" h="5433">
                  <a:moveTo>
                    <a:pt x="1033" y="5262"/>
                  </a:moveTo>
                  <a:cubicBezTo>
                    <a:pt x="505" y="4626"/>
                    <a:pt x="222" y="3966"/>
                    <a:pt x="125" y="3147"/>
                  </a:cubicBezTo>
                  <a:cubicBezTo>
                    <a:pt x="0" y="2085"/>
                    <a:pt x="368" y="942"/>
                    <a:pt x="1098" y="127"/>
                  </a:cubicBezTo>
                  <a:lnTo>
                    <a:pt x="1212" y="0"/>
                  </a:lnTo>
                  <a:lnTo>
                    <a:pt x="1369" y="154"/>
                  </a:lnTo>
                  <a:cubicBezTo>
                    <a:pt x="1456" y="239"/>
                    <a:pt x="1527" y="329"/>
                    <a:pt x="1527" y="353"/>
                  </a:cubicBezTo>
                  <a:cubicBezTo>
                    <a:pt x="1527" y="378"/>
                    <a:pt x="1487" y="436"/>
                    <a:pt x="1439" y="481"/>
                  </a:cubicBezTo>
                  <a:cubicBezTo>
                    <a:pt x="1290" y="623"/>
                    <a:pt x="990" y="1101"/>
                    <a:pt x="863" y="1402"/>
                  </a:cubicBezTo>
                  <a:cubicBezTo>
                    <a:pt x="746" y="1677"/>
                    <a:pt x="696" y="1858"/>
                    <a:pt x="622" y="2283"/>
                  </a:cubicBezTo>
                  <a:cubicBezTo>
                    <a:pt x="471" y="3144"/>
                    <a:pt x="802" y="4265"/>
                    <a:pt x="1412" y="4958"/>
                  </a:cubicBezTo>
                  <a:cubicBezTo>
                    <a:pt x="1475" y="5030"/>
                    <a:pt x="1526" y="5099"/>
                    <a:pt x="1526" y="5112"/>
                  </a:cubicBezTo>
                  <a:cubicBezTo>
                    <a:pt x="1525" y="5152"/>
                    <a:pt x="1248" y="5433"/>
                    <a:pt x="1210" y="5432"/>
                  </a:cubicBezTo>
                  <a:cubicBezTo>
                    <a:pt x="1190" y="5432"/>
                    <a:pt x="1110" y="5356"/>
                    <a:pt x="1033" y="526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7228508" y="13261794"/>
              <a:ext cx="376948" cy="1443407"/>
            </a:xfrm>
            <a:custGeom>
              <a:avLst/>
              <a:gdLst>
                <a:gd name="T0" fmla="*/ 144 w 1421"/>
                <a:gd name="T1" fmla="*/ 5290 h 5433"/>
                <a:gd name="T2" fmla="*/ 0 w 1421"/>
                <a:gd name="T3" fmla="*/ 5119 h 5433"/>
                <a:gd name="T4" fmla="*/ 156 w 1421"/>
                <a:gd name="T5" fmla="*/ 4897 h 5433"/>
                <a:gd name="T6" fmla="*/ 841 w 1421"/>
                <a:gd name="T7" fmla="*/ 3529 h 5433"/>
                <a:gd name="T8" fmla="*/ 915 w 1421"/>
                <a:gd name="T9" fmla="*/ 2766 h 5433"/>
                <a:gd name="T10" fmla="*/ 756 w 1421"/>
                <a:gd name="T11" fmla="*/ 1640 h 5433"/>
                <a:gd name="T12" fmla="*/ 158 w 1421"/>
                <a:gd name="T13" fmla="*/ 567 h 5433"/>
                <a:gd name="T14" fmla="*/ 0 w 1421"/>
                <a:gd name="T15" fmla="*/ 341 h 5433"/>
                <a:gd name="T16" fmla="*/ 157 w 1421"/>
                <a:gd name="T17" fmla="*/ 154 h 5433"/>
                <a:gd name="T18" fmla="*/ 314 w 1421"/>
                <a:gd name="T19" fmla="*/ 0 h 5433"/>
                <a:gd name="T20" fmla="*/ 452 w 1421"/>
                <a:gd name="T21" fmla="*/ 155 h 5433"/>
                <a:gd name="T22" fmla="*/ 1184 w 1421"/>
                <a:gd name="T23" fmla="*/ 1378 h 5433"/>
                <a:gd name="T24" fmla="*/ 1380 w 1421"/>
                <a:gd name="T25" fmla="*/ 2110 h 5433"/>
                <a:gd name="T26" fmla="*/ 1385 w 1421"/>
                <a:gd name="T27" fmla="*/ 3313 h 5433"/>
                <a:gd name="T28" fmla="*/ 1311 w 1421"/>
                <a:gd name="T29" fmla="*/ 3641 h 5433"/>
                <a:gd name="T30" fmla="*/ 711 w 1421"/>
                <a:gd name="T31" fmla="*/ 4981 h 5433"/>
                <a:gd name="T32" fmla="*/ 310 w 1421"/>
                <a:gd name="T33" fmla="*/ 5433 h 5433"/>
                <a:gd name="T34" fmla="*/ 144 w 1421"/>
                <a:gd name="T35" fmla="*/ 5290 h 5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1" h="5433">
                  <a:moveTo>
                    <a:pt x="144" y="5290"/>
                  </a:moveTo>
                  <a:cubicBezTo>
                    <a:pt x="65" y="5212"/>
                    <a:pt x="0" y="5135"/>
                    <a:pt x="0" y="5119"/>
                  </a:cubicBezTo>
                  <a:cubicBezTo>
                    <a:pt x="0" y="5104"/>
                    <a:pt x="70" y="5004"/>
                    <a:pt x="156" y="4897"/>
                  </a:cubicBezTo>
                  <a:cubicBezTo>
                    <a:pt x="483" y="4492"/>
                    <a:pt x="709" y="4040"/>
                    <a:pt x="841" y="3529"/>
                  </a:cubicBezTo>
                  <a:cubicBezTo>
                    <a:pt x="905" y="3280"/>
                    <a:pt x="914" y="3186"/>
                    <a:pt x="915" y="2766"/>
                  </a:cubicBezTo>
                  <a:cubicBezTo>
                    <a:pt x="917" y="2242"/>
                    <a:pt x="889" y="2047"/>
                    <a:pt x="756" y="1640"/>
                  </a:cubicBezTo>
                  <a:cubicBezTo>
                    <a:pt x="623" y="1234"/>
                    <a:pt x="449" y="922"/>
                    <a:pt x="158" y="567"/>
                  </a:cubicBezTo>
                  <a:cubicBezTo>
                    <a:pt x="71" y="461"/>
                    <a:pt x="0" y="359"/>
                    <a:pt x="0" y="341"/>
                  </a:cubicBezTo>
                  <a:cubicBezTo>
                    <a:pt x="0" y="323"/>
                    <a:pt x="70" y="239"/>
                    <a:pt x="157" y="154"/>
                  </a:cubicBezTo>
                  <a:lnTo>
                    <a:pt x="314" y="0"/>
                  </a:lnTo>
                  <a:lnTo>
                    <a:pt x="452" y="155"/>
                  </a:lnTo>
                  <a:cubicBezTo>
                    <a:pt x="731" y="467"/>
                    <a:pt x="1039" y="981"/>
                    <a:pt x="1184" y="1378"/>
                  </a:cubicBezTo>
                  <a:cubicBezTo>
                    <a:pt x="1233" y="1511"/>
                    <a:pt x="1299" y="1760"/>
                    <a:pt x="1380" y="2110"/>
                  </a:cubicBezTo>
                  <a:cubicBezTo>
                    <a:pt x="1417" y="2273"/>
                    <a:pt x="1421" y="3170"/>
                    <a:pt x="1385" y="3313"/>
                  </a:cubicBezTo>
                  <a:cubicBezTo>
                    <a:pt x="1371" y="3369"/>
                    <a:pt x="1337" y="3516"/>
                    <a:pt x="1311" y="3641"/>
                  </a:cubicBezTo>
                  <a:cubicBezTo>
                    <a:pt x="1220" y="4071"/>
                    <a:pt x="985" y="4596"/>
                    <a:pt x="711" y="4981"/>
                  </a:cubicBezTo>
                  <a:cubicBezTo>
                    <a:pt x="572" y="5176"/>
                    <a:pt x="344" y="5433"/>
                    <a:pt x="310" y="5433"/>
                  </a:cubicBezTo>
                  <a:cubicBezTo>
                    <a:pt x="299" y="5433"/>
                    <a:pt x="224" y="5368"/>
                    <a:pt x="144" y="529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35835435" y="13472509"/>
              <a:ext cx="300856" cy="1021974"/>
            </a:xfrm>
            <a:custGeom>
              <a:avLst/>
              <a:gdLst>
                <a:gd name="T0" fmla="*/ 649 w 1133"/>
                <a:gd name="T1" fmla="*/ 3709 h 3850"/>
                <a:gd name="T2" fmla="*/ 64 w 1133"/>
                <a:gd name="T3" fmla="*/ 2517 h 3850"/>
                <a:gd name="T4" fmla="*/ 50 w 1133"/>
                <a:gd name="T5" fmla="*/ 1437 h 3850"/>
                <a:gd name="T6" fmla="*/ 583 w 1133"/>
                <a:gd name="T7" fmla="*/ 253 h 3850"/>
                <a:gd name="T8" fmla="*/ 974 w 1133"/>
                <a:gd name="T9" fmla="*/ 185 h 3850"/>
                <a:gd name="T10" fmla="*/ 1133 w 1133"/>
                <a:gd name="T11" fmla="*/ 344 h 3850"/>
                <a:gd name="T12" fmla="*/ 984 w 1133"/>
                <a:gd name="T13" fmla="*/ 538 h 3850"/>
                <a:gd name="T14" fmla="*/ 561 w 1133"/>
                <a:gd name="T15" fmla="*/ 1412 h 3850"/>
                <a:gd name="T16" fmla="*/ 616 w 1133"/>
                <a:gd name="T17" fmla="*/ 2679 h 3850"/>
                <a:gd name="T18" fmla="*/ 966 w 1133"/>
                <a:gd name="T19" fmla="*/ 3313 h 3850"/>
                <a:gd name="T20" fmla="*/ 1087 w 1133"/>
                <a:gd name="T21" fmla="*/ 3572 h 3850"/>
                <a:gd name="T22" fmla="*/ 780 w 1133"/>
                <a:gd name="T23" fmla="*/ 3850 h 3850"/>
                <a:gd name="T24" fmla="*/ 649 w 1133"/>
                <a:gd name="T25" fmla="*/ 3709 h 3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3" h="3850">
                  <a:moveTo>
                    <a:pt x="649" y="3709"/>
                  </a:moveTo>
                  <a:cubicBezTo>
                    <a:pt x="375" y="3385"/>
                    <a:pt x="157" y="2939"/>
                    <a:pt x="64" y="2517"/>
                  </a:cubicBezTo>
                  <a:cubicBezTo>
                    <a:pt x="8" y="2258"/>
                    <a:pt x="0" y="1696"/>
                    <a:pt x="50" y="1437"/>
                  </a:cubicBezTo>
                  <a:cubicBezTo>
                    <a:pt x="132" y="1013"/>
                    <a:pt x="338" y="555"/>
                    <a:pt x="583" y="253"/>
                  </a:cubicBezTo>
                  <a:cubicBezTo>
                    <a:pt x="788" y="1"/>
                    <a:pt x="789" y="0"/>
                    <a:pt x="974" y="185"/>
                  </a:cubicBezTo>
                  <a:lnTo>
                    <a:pt x="1133" y="344"/>
                  </a:lnTo>
                  <a:lnTo>
                    <a:pt x="984" y="538"/>
                  </a:lnTo>
                  <a:cubicBezTo>
                    <a:pt x="797" y="782"/>
                    <a:pt x="632" y="1122"/>
                    <a:pt x="561" y="1412"/>
                  </a:cubicBezTo>
                  <a:cubicBezTo>
                    <a:pt x="469" y="1785"/>
                    <a:pt x="494" y="2369"/>
                    <a:pt x="616" y="2679"/>
                  </a:cubicBezTo>
                  <a:cubicBezTo>
                    <a:pt x="701" y="2898"/>
                    <a:pt x="831" y="3134"/>
                    <a:pt x="966" y="3313"/>
                  </a:cubicBezTo>
                  <a:cubicBezTo>
                    <a:pt x="1102" y="3494"/>
                    <a:pt x="1118" y="3528"/>
                    <a:pt x="1087" y="3572"/>
                  </a:cubicBezTo>
                  <a:cubicBezTo>
                    <a:pt x="1050" y="3625"/>
                    <a:pt x="802" y="3850"/>
                    <a:pt x="780" y="3850"/>
                  </a:cubicBezTo>
                  <a:cubicBezTo>
                    <a:pt x="774" y="3850"/>
                    <a:pt x="715" y="3787"/>
                    <a:pt x="649" y="37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37010764" y="13480709"/>
              <a:ext cx="313734" cy="1013779"/>
            </a:xfrm>
            <a:custGeom>
              <a:avLst/>
              <a:gdLst>
                <a:gd name="T0" fmla="*/ 263 w 1183"/>
                <a:gd name="T1" fmla="*/ 3770 h 3819"/>
                <a:gd name="T2" fmla="*/ 103 w 1183"/>
                <a:gd name="T3" fmla="*/ 3603 h 3819"/>
                <a:gd name="T4" fmla="*/ 0 w 1183"/>
                <a:gd name="T5" fmla="*/ 3485 h 3819"/>
                <a:gd name="T6" fmla="*/ 140 w 1183"/>
                <a:gd name="T7" fmla="*/ 3311 h 3819"/>
                <a:gd name="T8" fmla="*/ 593 w 1183"/>
                <a:gd name="T9" fmla="*/ 2295 h 3819"/>
                <a:gd name="T10" fmla="*/ 620 w 1183"/>
                <a:gd name="T11" fmla="*/ 1689 h 3819"/>
                <a:gd name="T12" fmla="*/ 144 w 1183"/>
                <a:gd name="T13" fmla="*/ 506 h 3819"/>
                <a:gd name="T14" fmla="*/ 0 w 1183"/>
                <a:gd name="T15" fmla="*/ 318 h 3819"/>
                <a:gd name="T16" fmla="*/ 156 w 1183"/>
                <a:gd name="T17" fmla="*/ 157 h 3819"/>
                <a:gd name="T18" fmla="*/ 362 w 1183"/>
                <a:gd name="T19" fmla="*/ 26 h 3819"/>
                <a:gd name="T20" fmla="*/ 836 w 1183"/>
                <a:gd name="T21" fmla="*/ 701 h 3819"/>
                <a:gd name="T22" fmla="*/ 1105 w 1183"/>
                <a:gd name="T23" fmla="*/ 1615 h 3819"/>
                <a:gd name="T24" fmla="*/ 672 w 1183"/>
                <a:gd name="T25" fmla="*/ 3424 h 3819"/>
                <a:gd name="T26" fmla="*/ 342 w 1183"/>
                <a:gd name="T27" fmla="*/ 3819 h 3819"/>
                <a:gd name="T28" fmla="*/ 263 w 1183"/>
                <a:gd name="T29" fmla="*/ 3770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3" h="3819">
                  <a:moveTo>
                    <a:pt x="263" y="3770"/>
                  </a:moveTo>
                  <a:cubicBezTo>
                    <a:pt x="232" y="3743"/>
                    <a:pt x="160" y="3668"/>
                    <a:pt x="103" y="3603"/>
                  </a:cubicBezTo>
                  <a:lnTo>
                    <a:pt x="0" y="3485"/>
                  </a:lnTo>
                  <a:lnTo>
                    <a:pt x="140" y="3311"/>
                  </a:lnTo>
                  <a:cubicBezTo>
                    <a:pt x="378" y="3015"/>
                    <a:pt x="537" y="2660"/>
                    <a:pt x="593" y="2295"/>
                  </a:cubicBezTo>
                  <a:cubicBezTo>
                    <a:pt x="643" y="1975"/>
                    <a:pt x="645" y="1920"/>
                    <a:pt x="620" y="1689"/>
                  </a:cubicBezTo>
                  <a:cubicBezTo>
                    <a:pt x="573" y="1255"/>
                    <a:pt x="412" y="855"/>
                    <a:pt x="144" y="506"/>
                  </a:cubicBezTo>
                  <a:lnTo>
                    <a:pt x="0" y="318"/>
                  </a:lnTo>
                  <a:lnTo>
                    <a:pt x="156" y="157"/>
                  </a:lnTo>
                  <a:cubicBezTo>
                    <a:pt x="287" y="21"/>
                    <a:pt x="319" y="0"/>
                    <a:pt x="362" y="26"/>
                  </a:cubicBezTo>
                  <a:cubicBezTo>
                    <a:pt x="473" y="94"/>
                    <a:pt x="693" y="407"/>
                    <a:pt x="836" y="701"/>
                  </a:cubicBezTo>
                  <a:cubicBezTo>
                    <a:pt x="1000" y="1038"/>
                    <a:pt x="1051" y="1210"/>
                    <a:pt x="1105" y="1615"/>
                  </a:cubicBezTo>
                  <a:cubicBezTo>
                    <a:pt x="1183" y="2193"/>
                    <a:pt x="1007" y="2927"/>
                    <a:pt x="672" y="3424"/>
                  </a:cubicBezTo>
                  <a:cubicBezTo>
                    <a:pt x="555" y="3597"/>
                    <a:pt x="370" y="3819"/>
                    <a:pt x="342" y="3819"/>
                  </a:cubicBezTo>
                  <a:cubicBezTo>
                    <a:pt x="330" y="3819"/>
                    <a:pt x="294" y="3797"/>
                    <a:pt x="263" y="377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8" name="Freeform 96"/>
            <p:cNvSpPr>
              <a:spLocks/>
            </p:cNvSpPr>
            <p:nvPr/>
          </p:nvSpPr>
          <p:spPr bwMode="auto">
            <a:xfrm>
              <a:off x="36138636" y="13684397"/>
              <a:ext cx="208374" cy="600542"/>
            </a:xfrm>
            <a:custGeom>
              <a:avLst/>
              <a:gdLst>
                <a:gd name="T0" fmla="*/ 317 w 783"/>
                <a:gd name="T1" fmla="*/ 2127 h 2261"/>
                <a:gd name="T2" fmla="*/ 0 w 783"/>
                <a:gd name="T3" fmla="*/ 1146 h 2261"/>
                <a:gd name="T4" fmla="*/ 342 w 783"/>
                <a:gd name="T5" fmla="*/ 122 h 2261"/>
                <a:gd name="T6" fmla="*/ 449 w 783"/>
                <a:gd name="T7" fmla="*/ 0 h 2261"/>
                <a:gd name="T8" fmla="*/ 616 w 783"/>
                <a:gd name="T9" fmla="*/ 170 h 2261"/>
                <a:gd name="T10" fmla="*/ 783 w 783"/>
                <a:gd name="T11" fmla="*/ 339 h 2261"/>
                <a:gd name="T12" fmla="*/ 705 w 783"/>
                <a:gd name="T13" fmla="*/ 451 h 2261"/>
                <a:gd name="T14" fmla="*/ 492 w 783"/>
                <a:gd name="T15" fmla="*/ 1139 h 2261"/>
                <a:gd name="T16" fmla="*/ 685 w 783"/>
                <a:gd name="T17" fmla="*/ 1795 h 2261"/>
                <a:gd name="T18" fmla="*/ 747 w 783"/>
                <a:gd name="T19" fmla="*/ 1975 h 2261"/>
                <a:gd name="T20" fmla="*/ 441 w 783"/>
                <a:gd name="T21" fmla="*/ 2261 h 2261"/>
                <a:gd name="T22" fmla="*/ 317 w 783"/>
                <a:gd name="T23" fmla="*/ 2127 h 2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3" h="2261">
                  <a:moveTo>
                    <a:pt x="317" y="2127"/>
                  </a:moveTo>
                  <a:cubicBezTo>
                    <a:pt x="85" y="1820"/>
                    <a:pt x="1" y="1557"/>
                    <a:pt x="0" y="1146"/>
                  </a:cubicBezTo>
                  <a:cubicBezTo>
                    <a:pt x="0" y="720"/>
                    <a:pt x="112" y="384"/>
                    <a:pt x="342" y="122"/>
                  </a:cubicBezTo>
                  <a:lnTo>
                    <a:pt x="449" y="0"/>
                  </a:lnTo>
                  <a:lnTo>
                    <a:pt x="616" y="170"/>
                  </a:lnTo>
                  <a:lnTo>
                    <a:pt x="783" y="339"/>
                  </a:lnTo>
                  <a:lnTo>
                    <a:pt x="705" y="451"/>
                  </a:lnTo>
                  <a:cubicBezTo>
                    <a:pt x="555" y="668"/>
                    <a:pt x="493" y="869"/>
                    <a:pt x="492" y="1139"/>
                  </a:cubicBezTo>
                  <a:cubicBezTo>
                    <a:pt x="491" y="1416"/>
                    <a:pt x="539" y="1578"/>
                    <a:pt x="685" y="1795"/>
                  </a:cubicBezTo>
                  <a:cubicBezTo>
                    <a:pt x="752" y="1893"/>
                    <a:pt x="767" y="1938"/>
                    <a:pt x="747" y="1975"/>
                  </a:cubicBezTo>
                  <a:cubicBezTo>
                    <a:pt x="715" y="2036"/>
                    <a:pt x="473" y="2261"/>
                    <a:pt x="441" y="2261"/>
                  </a:cubicBezTo>
                  <a:cubicBezTo>
                    <a:pt x="428" y="2261"/>
                    <a:pt x="373" y="2201"/>
                    <a:pt x="317" y="21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" name="Freeform 97"/>
            <p:cNvSpPr>
              <a:spLocks/>
            </p:cNvSpPr>
            <p:nvPr/>
          </p:nvSpPr>
          <p:spPr bwMode="auto">
            <a:xfrm>
              <a:off x="36800046" y="13693762"/>
              <a:ext cx="234129" cy="591177"/>
            </a:xfrm>
            <a:custGeom>
              <a:avLst/>
              <a:gdLst>
                <a:gd name="T0" fmla="*/ 149 w 881"/>
                <a:gd name="T1" fmla="*/ 2074 h 2228"/>
                <a:gd name="T2" fmla="*/ 0 w 881"/>
                <a:gd name="T3" fmla="*/ 1917 h 2228"/>
                <a:gd name="T4" fmla="*/ 50 w 881"/>
                <a:gd name="T5" fmla="*/ 1840 h 2228"/>
                <a:gd name="T6" fmla="*/ 276 w 881"/>
                <a:gd name="T7" fmla="*/ 1323 h 2228"/>
                <a:gd name="T8" fmla="*/ 97 w 881"/>
                <a:gd name="T9" fmla="*/ 454 h 2228"/>
                <a:gd name="T10" fmla="*/ 1 w 881"/>
                <a:gd name="T11" fmla="*/ 302 h 2228"/>
                <a:gd name="T12" fmla="*/ 150 w 881"/>
                <a:gd name="T13" fmla="*/ 151 h 2228"/>
                <a:gd name="T14" fmla="*/ 333 w 881"/>
                <a:gd name="T15" fmla="*/ 0 h 2228"/>
                <a:gd name="T16" fmla="*/ 628 w 881"/>
                <a:gd name="T17" fmla="*/ 389 h 2228"/>
                <a:gd name="T18" fmla="*/ 501 w 881"/>
                <a:gd name="T19" fmla="*/ 2041 h 2228"/>
                <a:gd name="T20" fmla="*/ 340 w 881"/>
                <a:gd name="T21" fmla="*/ 2223 h 2228"/>
                <a:gd name="T22" fmla="*/ 149 w 881"/>
                <a:gd name="T23" fmla="*/ 2074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1" h="2228">
                  <a:moveTo>
                    <a:pt x="149" y="2074"/>
                  </a:moveTo>
                  <a:lnTo>
                    <a:pt x="0" y="1917"/>
                  </a:lnTo>
                  <a:lnTo>
                    <a:pt x="50" y="1840"/>
                  </a:lnTo>
                  <a:cubicBezTo>
                    <a:pt x="178" y="1647"/>
                    <a:pt x="236" y="1514"/>
                    <a:pt x="276" y="1323"/>
                  </a:cubicBezTo>
                  <a:cubicBezTo>
                    <a:pt x="338" y="1024"/>
                    <a:pt x="280" y="742"/>
                    <a:pt x="97" y="454"/>
                  </a:cubicBezTo>
                  <a:lnTo>
                    <a:pt x="1" y="302"/>
                  </a:lnTo>
                  <a:lnTo>
                    <a:pt x="150" y="151"/>
                  </a:lnTo>
                  <a:cubicBezTo>
                    <a:pt x="232" y="68"/>
                    <a:pt x="315" y="0"/>
                    <a:pt x="333" y="0"/>
                  </a:cubicBezTo>
                  <a:cubicBezTo>
                    <a:pt x="387" y="0"/>
                    <a:pt x="528" y="187"/>
                    <a:pt x="628" y="389"/>
                  </a:cubicBezTo>
                  <a:cubicBezTo>
                    <a:pt x="881" y="903"/>
                    <a:pt x="830" y="1560"/>
                    <a:pt x="501" y="2041"/>
                  </a:cubicBezTo>
                  <a:cubicBezTo>
                    <a:pt x="435" y="2137"/>
                    <a:pt x="363" y="2219"/>
                    <a:pt x="340" y="2223"/>
                  </a:cubicBezTo>
                  <a:cubicBezTo>
                    <a:pt x="316" y="2228"/>
                    <a:pt x="230" y="2161"/>
                    <a:pt x="149" y="20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41" name="手繪多邊形 40"/>
          <p:cNvSpPr>
            <a:spLocks/>
          </p:cNvSpPr>
          <p:nvPr/>
        </p:nvSpPr>
        <p:spPr bwMode="auto">
          <a:xfrm>
            <a:off x="6675926" y="1557860"/>
            <a:ext cx="622686" cy="623442"/>
          </a:xfrm>
          <a:custGeom>
            <a:avLst/>
            <a:gdLst>
              <a:gd name="connsiteX0" fmla="*/ 3390333 w 3808929"/>
              <a:gd name="connsiteY0" fmla="*/ 1895042 h 3813552"/>
              <a:gd name="connsiteX1" fmla="*/ 3320053 w 3808929"/>
              <a:gd name="connsiteY1" fmla="*/ 1904462 h 3813552"/>
              <a:gd name="connsiteX2" fmla="*/ 3305649 w 3808929"/>
              <a:gd name="connsiteY2" fmla="*/ 1997746 h 3813552"/>
              <a:gd name="connsiteX3" fmla="*/ 3296649 w 3808929"/>
              <a:gd name="connsiteY3" fmla="*/ 2115880 h 3813552"/>
              <a:gd name="connsiteX4" fmla="*/ 3269641 w 3808929"/>
              <a:gd name="connsiteY4" fmla="*/ 2234014 h 3813552"/>
              <a:gd name="connsiteX5" fmla="*/ 2680929 w 3808929"/>
              <a:gd name="connsiteY5" fmla="*/ 3077164 h 3813552"/>
              <a:gd name="connsiteX6" fmla="*/ 2233721 w 3808929"/>
              <a:gd name="connsiteY6" fmla="*/ 3270572 h 3813552"/>
              <a:gd name="connsiteX7" fmla="*/ 2115617 w 3808929"/>
              <a:gd name="connsiteY7" fmla="*/ 3296864 h 3813552"/>
              <a:gd name="connsiteX8" fmla="*/ 1998237 w 3808929"/>
              <a:gd name="connsiteY8" fmla="*/ 3306228 h 3813552"/>
              <a:gd name="connsiteX9" fmla="*/ 1905337 w 3808929"/>
              <a:gd name="connsiteY9" fmla="*/ 3318472 h 3813552"/>
              <a:gd name="connsiteX10" fmla="*/ 1901017 w 3808929"/>
              <a:gd name="connsiteY10" fmla="*/ 3534572 h 3813552"/>
              <a:gd name="connsiteX11" fmla="*/ 2177909 w 3808929"/>
              <a:gd name="connsiteY11" fmla="*/ 3515484 h 3813552"/>
              <a:gd name="connsiteX12" fmla="*/ 2426721 w 3808929"/>
              <a:gd name="connsiteY12" fmla="*/ 3451376 h 3813552"/>
              <a:gd name="connsiteX13" fmla="*/ 2518177 w 3808929"/>
              <a:gd name="connsiteY13" fmla="*/ 3420760 h 3813552"/>
              <a:gd name="connsiteX14" fmla="*/ 2809833 w 3808929"/>
              <a:gd name="connsiteY14" fmla="*/ 3263008 h 3813552"/>
              <a:gd name="connsiteX15" fmla="*/ 3532493 w 3808929"/>
              <a:gd name="connsiteY15" fmla="*/ 1995224 h 3813552"/>
              <a:gd name="connsiteX16" fmla="*/ 3534293 w 3808929"/>
              <a:gd name="connsiteY16" fmla="*/ 1898340 h 3813552"/>
              <a:gd name="connsiteX17" fmla="*/ 3434193 w 3808929"/>
              <a:gd name="connsiteY17" fmla="*/ 1895458 h 3813552"/>
              <a:gd name="connsiteX18" fmla="*/ 3390333 w 3808929"/>
              <a:gd name="connsiteY18" fmla="*/ 1895042 h 3813552"/>
              <a:gd name="connsiteX19" fmla="*/ 2919101 w 3808929"/>
              <a:gd name="connsiteY19" fmla="*/ 1893658 h 3813552"/>
              <a:gd name="connsiteX20" fmla="*/ 2807889 w 3808929"/>
              <a:gd name="connsiteY20" fmla="*/ 1919928 h 3813552"/>
              <a:gd name="connsiteX21" fmla="*/ 2797813 w 3808929"/>
              <a:gd name="connsiteY21" fmla="*/ 2000534 h 3813552"/>
              <a:gd name="connsiteX22" fmla="*/ 2663929 w 3808929"/>
              <a:gd name="connsiteY22" fmla="*/ 2391336 h 3813552"/>
              <a:gd name="connsiteX23" fmla="*/ 2391481 w 3808929"/>
              <a:gd name="connsiteY23" fmla="*/ 2663744 h 3813552"/>
              <a:gd name="connsiteX24" fmla="*/ 2122629 w 3808929"/>
              <a:gd name="connsiteY24" fmla="*/ 2779616 h 3813552"/>
              <a:gd name="connsiteX25" fmla="*/ 2000621 w 3808929"/>
              <a:gd name="connsiteY25" fmla="*/ 2796530 h 3813552"/>
              <a:gd name="connsiteX26" fmla="*/ 1906685 w 3808929"/>
              <a:gd name="connsiteY26" fmla="*/ 2811284 h 3813552"/>
              <a:gd name="connsiteX27" fmla="*/ 1894089 w 3808929"/>
              <a:gd name="connsiteY27" fmla="*/ 2919600 h 3813552"/>
              <a:gd name="connsiteX28" fmla="*/ 2066485 w 3808929"/>
              <a:gd name="connsiteY28" fmla="*/ 3020720 h 3813552"/>
              <a:gd name="connsiteX29" fmla="*/ 2402997 w 3808929"/>
              <a:gd name="connsiteY29" fmla="*/ 2919240 h 3813552"/>
              <a:gd name="connsiteX30" fmla="*/ 2951853 w 3808929"/>
              <a:gd name="connsiteY30" fmla="*/ 2329080 h 3813552"/>
              <a:gd name="connsiteX31" fmla="*/ 3028873 w 3808929"/>
              <a:gd name="connsiteY31" fmla="*/ 1909132 h 3813552"/>
              <a:gd name="connsiteX32" fmla="*/ 2919101 w 3808929"/>
              <a:gd name="connsiteY32" fmla="*/ 1893658 h 3813552"/>
              <a:gd name="connsiteX33" fmla="*/ 1911369 w 3808929"/>
              <a:gd name="connsiteY33" fmla="*/ 1295170 h 3813552"/>
              <a:gd name="connsiteX34" fmla="*/ 1718409 w 3808929"/>
              <a:gd name="connsiteY34" fmla="*/ 1321448 h 3813552"/>
              <a:gd name="connsiteX35" fmla="*/ 1320609 w 3808929"/>
              <a:gd name="connsiteY35" fmla="*/ 1719228 h 3813552"/>
              <a:gd name="connsiteX36" fmla="*/ 1294329 w 3808929"/>
              <a:gd name="connsiteY36" fmla="*/ 1912176 h 3813552"/>
              <a:gd name="connsiteX37" fmla="*/ 1324929 w 3808929"/>
              <a:gd name="connsiteY37" fmla="*/ 2109806 h 3813552"/>
              <a:gd name="connsiteX38" fmla="*/ 1465689 w 3808929"/>
              <a:gd name="connsiteY38" fmla="*/ 2334074 h 3813552"/>
              <a:gd name="connsiteX39" fmla="*/ 1796169 w 3808929"/>
              <a:gd name="connsiteY39" fmla="*/ 2518744 h 3813552"/>
              <a:gd name="connsiteX40" fmla="*/ 2031609 w 3808929"/>
              <a:gd name="connsiteY40" fmla="*/ 2514424 h 3813552"/>
              <a:gd name="connsiteX41" fmla="*/ 2288289 w 3808929"/>
              <a:gd name="connsiteY41" fmla="*/ 2394550 h 3813552"/>
              <a:gd name="connsiteX42" fmla="*/ 2518689 w 3808929"/>
              <a:gd name="connsiteY42" fmla="*/ 2014052 h 3813552"/>
              <a:gd name="connsiteX43" fmla="*/ 2534169 w 3808929"/>
              <a:gd name="connsiteY43" fmla="*/ 1910016 h 3813552"/>
              <a:gd name="connsiteX44" fmla="*/ 2482689 w 3808929"/>
              <a:gd name="connsiteY44" fmla="*/ 1679990 h 3813552"/>
              <a:gd name="connsiteX45" fmla="*/ 2333289 w 3808929"/>
              <a:gd name="connsiteY45" fmla="*/ 1466160 h 3813552"/>
              <a:gd name="connsiteX46" fmla="*/ 2109009 w 3808929"/>
              <a:gd name="connsiteY46" fmla="*/ 1325768 h 3813552"/>
              <a:gd name="connsiteX47" fmla="*/ 1911369 w 3808929"/>
              <a:gd name="connsiteY47" fmla="*/ 1295170 h 3813552"/>
              <a:gd name="connsiteX48" fmla="*/ 1845913 w 3808929"/>
              <a:gd name="connsiteY48" fmla="*/ 787604 h 3813552"/>
              <a:gd name="connsiteX49" fmla="*/ 1473085 w 3808929"/>
              <a:gd name="connsiteY49" fmla="*/ 874012 h 3813552"/>
              <a:gd name="connsiteX50" fmla="*/ 873925 w 3808929"/>
              <a:gd name="connsiteY50" fmla="*/ 1472264 h 3813552"/>
              <a:gd name="connsiteX51" fmla="*/ 798313 w 3808929"/>
              <a:gd name="connsiteY51" fmla="*/ 1902776 h 3813552"/>
              <a:gd name="connsiteX52" fmla="*/ 907413 w 3808929"/>
              <a:gd name="connsiteY52" fmla="*/ 1912496 h 3813552"/>
              <a:gd name="connsiteX53" fmla="*/ 1003553 w 3808929"/>
              <a:gd name="connsiteY53" fmla="*/ 1909616 h 3813552"/>
              <a:gd name="connsiteX54" fmla="*/ 1020477 w 3808929"/>
              <a:gd name="connsiteY54" fmla="*/ 1797668 h 3813552"/>
              <a:gd name="connsiteX55" fmla="*/ 1278649 w 3808929"/>
              <a:gd name="connsiteY55" fmla="*/ 1279686 h 3813552"/>
              <a:gd name="connsiteX56" fmla="*/ 1796793 w 3808929"/>
              <a:gd name="connsiteY56" fmla="*/ 1021596 h 3813552"/>
              <a:gd name="connsiteX57" fmla="*/ 1908773 w 3808929"/>
              <a:gd name="connsiteY57" fmla="*/ 1004678 h 3813552"/>
              <a:gd name="connsiteX58" fmla="*/ 1911653 w 3808929"/>
              <a:gd name="connsiteY58" fmla="*/ 910008 h 3813552"/>
              <a:gd name="connsiteX59" fmla="*/ 1902653 w 3808929"/>
              <a:gd name="connsiteY59" fmla="*/ 801300 h 3813552"/>
              <a:gd name="connsiteX60" fmla="*/ 1845913 w 3808929"/>
              <a:gd name="connsiteY60" fmla="*/ 787604 h 3813552"/>
              <a:gd name="connsiteX61" fmla="*/ 1860777 w 3808929"/>
              <a:gd name="connsiteY61" fmla="*/ 278650 h 3813552"/>
              <a:gd name="connsiteX62" fmla="*/ 1789665 w 3808929"/>
              <a:gd name="connsiteY62" fmla="*/ 281824 h 3813552"/>
              <a:gd name="connsiteX63" fmla="*/ 612197 w 3808929"/>
              <a:gd name="connsiteY63" fmla="*/ 923216 h 3813552"/>
              <a:gd name="connsiteX64" fmla="*/ 282925 w 3808929"/>
              <a:gd name="connsiteY64" fmla="*/ 1789690 h 3813552"/>
              <a:gd name="connsiteX65" fmla="*/ 395921 w 3808929"/>
              <a:gd name="connsiteY65" fmla="*/ 1914296 h 3813552"/>
              <a:gd name="connsiteX66" fmla="*/ 496321 w 3808929"/>
              <a:gd name="connsiteY66" fmla="*/ 1904212 h 3813552"/>
              <a:gd name="connsiteX67" fmla="*/ 516473 w 3808929"/>
              <a:gd name="connsiteY67" fmla="*/ 1764480 h 3813552"/>
              <a:gd name="connsiteX68" fmla="*/ 855465 w 3808929"/>
              <a:gd name="connsiteY68" fmla="*/ 986238 h 3813552"/>
              <a:gd name="connsiteX69" fmla="*/ 1760873 w 3808929"/>
              <a:gd name="connsiteY69" fmla="*/ 515908 h 3813552"/>
              <a:gd name="connsiteX70" fmla="*/ 1900501 w 3808929"/>
              <a:gd name="connsiteY70" fmla="*/ 496822 h 3813552"/>
              <a:gd name="connsiteX71" fmla="*/ 1913457 w 3808929"/>
              <a:gd name="connsiteY71" fmla="*/ 396344 h 3813552"/>
              <a:gd name="connsiteX72" fmla="*/ 1860777 w 3808929"/>
              <a:gd name="connsiteY72" fmla="*/ 278650 h 3813552"/>
              <a:gd name="connsiteX73" fmla="*/ 1927661 w 3808929"/>
              <a:gd name="connsiteY73" fmla="*/ 154 h 3813552"/>
              <a:gd name="connsiteX74" fmla="*/ 2320065 w 3808929"/>
              <a:gd name="connsiteY74" fmla="*/ 47226 h 3813552"/>
              <a:gd name="connsiteX75" fmla="*/ 3256005 w 3808929"/>
              <a:gd name="connsiteY75" fmla="*/ 562782 h 3813552"/>
              <a:gd name="connsiteX76" fmla="*/ 3761413 w 3808929"/>
              <a:gd name="connsiteY76" fmla="*/ 1452766 h 3813552"/>
              <a:gd name="connsiteX77" fmla="*/ 3808929 w 3808929"/>
              <a:gd name="connsiteY77" fmla="*/ 1909998 h 3813552"/>
              <a:gd name="connsiteX78" fmla="*/ 3761773 w 3808929"/>
              <a:gd name="connsiteY78" fmla="*/ 2367230 h 3813552"/>
              <a:gd name="connsiteX79" fmla="*/ 2381621 w 3808929"/>
              <a:gd name="connsiteY79" fmla="*/ 3759088 h 3813552"/>
              <a:gd name="connsiteX80" fmla="*/ 1924449 w 3808929"/>
              <a:gd name="connsiteY80" fmla="*/ 3812012 h 3813552"/>
              <a:gd name="connsiteX81" fmla="*/ 1690105 w 3808929"/>
              <a:gd name="connsiteY81" fmla="*/ 3810932 h 3813552"/>
              <a:gd name="connsiteX82" fmla="*/ 1609109 w 3808929"/>
              <a:gd name="connsiteY82" fmla="*/ 3794372 h 3813552"/>
              <a:gd name="connsiteX83" fmla="*/ 756321 w 3808929"/>
              <a:gd name="connsiteY83" fmla="*/ 3430744 h 3813552"/>
              <a:gd name="connsiteX84" fmla="*/ 388425 w 3808929"/>
              <a:gd name="connsiteY84" fmla="*/ 3063160 h 3813552"/>
              <a:gd name="connsiteX85" fmla="*/ 9 w 3808929"/>
              <a:gd name="connsiteY85" fmla="*/ 1909998 h 3813552"/>
              <a:gd name="connsiteX86" fmla="*/ 271073 w 3808929"/>
              <a:gd name="connsiteY86" fmla="*/ 929648 h 3813552"/>
              <a:gd name="connsiteX87" fmla="*/ 1279369 w 3808929"/>
              <a:gd name="connsiteY87" fmla="*/ 108070 h 3813552"/>
              <a:gd name="connsiteX88" fmla="*/ 1927661 w 3808929"/>
              <a:gd name="connsiteY88" fmla="*/ 154 h 3813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808929" h="3813552">
                <a:moveTo>
                  <a:pt x="3390333" y="1895042"/>
                </a:moveTo>
                <a:cubicBezTo>
                  <a:pt x="3351309" y="1895550"/>
                  <a:pt x="3327073" y="1898790"/>
                  <a:pt x="3320053" y="1904462"/>
                </a:cubicBezTo>
                <a:cubicBezTo>
                  <a:pt x="3309969" y="1912746"/>
                  <a:pt x="3305649" y="1940480"/>
                  <a:pt x="3305649" y="1997746"/>
                </a:cubicBezTo>
                <a:cubicBezTo>
                  <a:pt x="3305649" y="2042406"/>
                  <a:pt x="3301689" y="2095712"/>
                  <a:pt x="3296649" y="2115880"/>
                </a:cubicBezTo>
                <a:cubicBezTo>
                  <a:pt x="3291245" y="2136050"/>
                  <a:pt x="3279365" y="2189354"/>
                  <a:pt x="3269641" y="2234014"/>
                </a:cubicBezTo>
                <a:cubicBezTo>
                  <a:pt x="3199069" y="2563206"/>
                  <a:pt x="2975465" y="2883032"/>
                  <a:pt x="2680929" y="3077164"/>
                </a:cubicBezTo>
                <a:cubicBezTo>
                  <a:pt x="2537621" y="3171528"/>
                  <a:pt x="2380989" y="3239236"/>
                  <a:pt x="2233721" y="3270572"/>
                </a:cubicBezTo>
                <a:cubicBezTo>
                  <a:pt x="2189073" y="3279936"/>
                  <a:pt x="2135781" y="3291820"/>
                  <a:pt x="2115617" y="3296864"/>
                </a:cubicBezTo>
                <a:cubicBezTo>
                  <a:pt x="2095457" y="3302268"/>
                  <a:pt x="2042525" y="3306228"/>
                  <a:pt x="1998237" y="3306228"/>
                </a:cubicBezTo>
                <a:cubicBezTo>
                  <a:pt x="1949265" y="3306228"/>
                  <a:pt x="1912901" y="3310912"/>
                  <a:pt x="1905337" y="3318472"/>
                </a:cubicBezTo>
                <a:cubicBezTo>
                  <a:pt x="1892017" y="3332160"/>
                  <a:pt x="1888053" y="3520888"/>
                  <a:pt x="1901017" y="3534572"/>
                </a:cubicBezTo>
                <a:cubicBezTo>
                  <a:pt x="1910741" y="3544660"/>
                  <a:pt x="2079973" y="3533132"/>
                  <a:pt x="2177909" y="3515484"/>
                </a:cubicBezTo>
                <a:cubicBezTo>
                  <a:pt x="2279089" y="3497116"/>
                  <a:pt x="2341021" y="3481268"/>
                  <a:pt x="2426721" y="3451376"/>
                </a:cubicBezTo>
                <a:cubicBezTo>
                  <a:pt x="2465965" y="3437688"/>
                  <a:pt x="2507013" y="3423644"/>
                  <a:pt x="2518177" y="3420760"/>
                </a:cubicBezTo>
                <a:cubicBezTo>
                  <a:pt x="2558145" y="3409236"/>
                  <a:pt x="2726657" y="3318112"/>
                  <a:pt x="2809833" y="3263008"/>
                </a:cubicBezTo>
                <a:cubicBezTo>
                  <a:pt x="3239037" y="2977036"/>
                  <a:pt x="3521689" y="2481088"/>
                  <a:pt x="3532493" y="1995224"/>
                </a:cubicBezTo>
                <a:lnTo>
                  <a:pt x="3534293" y="1898340"/>
                </a:lnTo>
                <a:lnTo>
                  <a:pt x="3434193" y="1895458"/>
                </a:lnTo>
                <a:cubicBezTo>
                  <a:pt x="3417989" y="1895008"/>
                  <a:pt x="3403341" y="1894874"/>
                  <a:pt x="3390333" y="1895042"/>
                </a:cubicBezTo>
                <a:close/>
                <a:moveTo>
                  <a:pt x="2919101" y="1893658"/>
                </a:moveTo>
                <a:cubicBezTo>
                  <a:pt x="2819765" y="1893658"/>
                  <a:pt x="2817609" y="1894378"/>
                  <a:pt x="2807889" y="1919928"/>
                </a:cubicBezTo>
                <a:cubicBezTo>
                  <a:pt x="2802493" y="1934322"/>
                  <a:pt x="2797813" y="1970666"/>
                  <a:pt x="2797813" y="2000534"/>
                </a:cubicBezTo>
                <a:cubicBezTo>
                  <a:pt x="2797813" y="2100574"/>
                  <a:pt x="2736989" y="2279060"/>
                  <a:pt x="2663929" y="2391336"/>
                </a:cubicBezTo>
                <a:cubicBezTo>
                  <a:pt x="2609221" y="2476260"/>
                  <a:pt x="2476417" y="2609046"/>
                  <a:pt x="2391481" y="2663744"/>
                </a:cubicBezTo>
                <a:cubicBezTo>
                  <a:pt x="2324897" y="2707286"/>
                  <a:pt x="2196769" y="2762344"/>
                  <a:pt x="2122629" y="2779616"/>
                </a:cubicBezTo>
                <a:cubicBezTo>
                  <a:pt x="2099957" y="2785014"/>
                  <a:pt x="2045249" y="2792572"/>
                  <a:pt x="2000621" y="2796530"/>
                </a:cubicBezTo>
                <a:cubicBezTo>
                  <a:pt x="1955633" y="2800488"/>
                  <a:pt x="1913525" y="2806966"/>
                  <a:pt x="1906685" y="2811284"/>
                </a:cubicBezTo>
                <a:cubicBezTo>
                  <a:pt x="1898049" y="2816682"/>
                  <a:pt x="1894089" y="2850508"/>
                  <a:pt x="1894089" y="2919600"/>
                </a:cubicBezTo>
                <a:cubicBezTo>
                  <a:pt x="1894089" y="3050948"/>
                  <a:pt x="1883293" y="3044828"/>
                  <a:pt x="2066485" y="3020720"/>
                </a:cubicBezTo>
                <a:cubicBezTo>
                  <a:pt x="2157181" y="3008844"/>
                  <a:pt x="2327057" y="2957384"/>
                  <a:pt x="2402997" y="2919240"/>
                </a:cubicBezTo>
                <a:cubicBezTo>
                  <a:pt x="2644853" y="2796530"/>
                  <a:pt x="2861877" y="2563344"/>
                  <a:pt x="2951853" y="2329080"/>
                </a:cubicBezTo>
                <a:cubicBezTo>
                  <a:pt x="3005117" y="2189818"/>
                  <a:pt x="3050105" y="1946556"/>
                  <a:pt x="3028873" y="1909132"/>
                </a:cubicBezTo>
                <a:cubicBezTo>
                  <a:pt x="3022033" y="1896896"/>
                  <a:pt x="2999001" y="1893658"/>
                  <a:pt x="2919101" y="1893658"/>
                </a:cubicBezTo>
                <a:close/>
                <a:moveTo>
                  <a:pt x="1911369" y="1295170"/>
                </a:moveTo>
                <a:cubicBezTo>
                  <a:pt x="1815969" y="1295170"/>
                  <a:pt x="1784649" y="1299490"/>
                  <a:pt x="1718409" y="1321448"/>
                </a:cubicBezTo>
                <a:cubicBezTo>
                  <a:pt x="1534089" y="1383006"/>
                  <a:pt x="1382169" y="1534918"/>
                  <a:pt x="1320609" y="1719228"/>
                </a:cubicBezTo>
                <a:cubicBezTo>
                  <a:pt x="1298649" y="1785464"/>
                  <a:pt x="1294329" y="1816782"/>
                  <a:pt x="1294329" y="1912176"/>
                </a:cubicBezTo>
                <a:cubicBezTo>
                  <a:pt x="1294329" y="2013692"/>
                  <a:pt x="1297929" y="2035290"/>
                  <a:pt x="1324929" y="2109806"/>
                </a:cubicBezTo>
                <a:cubicBezTo>
                  <a:pt x="1360929" y="2208800"/>
                  <a:pt x="1390089" y="2254878"/>
                  <a:pt x="1465689" y="2334074"/>
                </a:cubicBezTo>
                <a:cubicBezTo>
                  <a:pt x="1559649" y="2432708"/>
                  <a:pt x="1660449" y="2488866"/>
                  <a:pt x="1796169" y="2518744"/>
                </a:cubicBezTo>
                <a:cubicBezTo>
                  <a:pt x="1886169" y="2538184"/>
                  <a:pt x="1932969" y="2537104"/>
                  <a:pt x="2031609" y="2514424"/>
                </a:cubicBezTo>
                <a:cubicBezTo>
                  <a:pt x="2140689" y="2488866"/>
                  <a:pt x="2215209" y="2453948"/>
                  <a:pt x="2288289" y="2394550"/>
                </a:cubicBezTo>
                <a:cubicBezTo>
                  <a:pt x="2417529" y="2289076"/>
                  <a:pt x="2484129" y="2179282"/>
                  <a:pt x="2518689" y="2014052"/>
                </a:cubicBezTo>
                <a:cubicBezTo>
                  <a:pt x="2526969" y="1973374"/>
                  <a:pt x="2534169" y="1926576"/>
                  <a:pt x="2534169" y="1910016"/>
                </a:cubicBezTo>
                <a:cubicBezTo>
                  <a:pt x="2534169" y="1864300"/>
                  <a:pt x="2506089" y="1739386"/>
                  <a:pt x="2482689" y="1679990"/>
                </a:cubicBezTo>
                <a:cubicBezTo>
                  <a:pt x="2453169" y="1605474"/>
                  <a:pt x="2401329" y="1530958"/>
                  <a:pt x="2333289" y="1466160"/>
                </a:cubicBezTo>
                <a:cubicBezTo>
                  <a:pt x="2254449" y="1390924"/>
                  <a:pt x="2208009" y="1361766"/>
                  <a:pt x="2109009" y="1325768"/>
                </a:cubicBezTo>
                <a:cubicBezTo>
                  <a:pt x="2034849" y="1298770"/>
                  <a:pt x="2012889" y="1295170"/>
                  <a:pt x="1911369" y="1295170"/>
                </a:cubicBezTo>
                <a:close/>
                <a:moveTo>
                  <a:pt x="1845913" y="787604"/>
                </a:moveTo>
                <a:cubicBezTo>
                  <a:pt x="1759209" y="786744"/>
                  <a:pt x="1595693" y="822178"/>
                  <a:pt x="1473085" y="874012"/>
                </a:cubicBezTo>
                <a:cubicBezTo>
                  <a:pt x="1212033" y="983800"/>
                  <a:pt x="988789" y="1206976"/>
                  <a:pt x="873925" y="1472264"/>
                </a:cubicBezTo>
                <a:cubicBezTo>
                  <a:pt x="806233" y="1629928"/>
                  <a:pt x="764105" y="1868580"/>
                  <a:pt x="798313" y="1902776"/>
                </a:cubicBezTo>
                <a:cubicBezTo>
                  <a:pt x="806953" y="1911416"/>
                  <a:pt x="841161" y="1914296"/>
                  <a:pt x="907413" y="1912496"/>
                </a:cubicBezTo>
                <a:lnTo>
                  <a:pt x="1003553" y="1909616"/>
                </a:lnTo>
                <a:lnTo>
                  <a:pt x="1020477" y="1797668"/>
                </a:lnTo>
                <a:cubicBezTo>
                  <a:pt x="1054685" y="1573054"/>
                  <a:pt x="1123457" y="1434830"/>
                  <a:pt x="1278649" y="1279686"/>
                </a:cubicBezTo>
                <a:cubicBezTo>
                  <a:pt x="1433837" y="1124544"/>
                  <a:pt x="1572105" y="1055792"/>
                  <a:pt x="1796793" y="1021596"/>
                </a:cubicBezTo>
                <a:lnTo>
                  <a:pt x="1908773" y="1004678"/>
                </a:lnTo>
                <a:lnTo>
                  <a:pt x="1911653" y="910008"/>
                </a:lnTo>
                <a:cubicBezTo>
                  <a:pt x="1913453" y="848816"/>
                  <a:pt x="1910573" y="810300"/>
                  <a:pt x="1902653" y="801300"/>
                </a:cubicBezTo>
                <a:cubicBezTo>
                  <a:pt x="1895181" y="792212"/>
                  <a:pt x="1874813" y="787892"/>
                  <a:pt x="1845913" y="787604"/>
                </a:cubicBezTo>
                <a:close/>
                <a:moveTo>
                  <a:pt x="1860777" y="278650"/>
                </a:moveTo>
                <a:cubicBezTo>
                  <a:pt x="1843421" y="277930"/>
                  <a:pt x="1820345" y="279574"/>
                  <a:pt x="1789665" y="281824"/>
                </a:cubicBezTo>
                <a:cubicBezTo>
                  <a:pt x="1330481" y="316756"/>
                  <a:pt x="895049" y="554082"/>
                  <a:pt x="612197" y="923216"/>
                </a:cubicBezTo>
                <a:cubicBezTo>
                  <a:pt x="426149" y="1166304"/>
                  <a:pt x="306677" y="1480698"/>
                  <a:pt x="282925" y="1789690"/>
                </a:cubicBezTo>
                <a:cubicBezTo>
                  <a:pt x="273569" y="1913214"/>
                  <a:pt x="274289" y="1914296"/>
                  <a:pt x="395921" y="1914296"/>
                </a:cubicBezTo>
                <a:cubicBezTo>
                  <a:pt x="447741" y="1914296"/>
                  <a:pt x="493085" y="1909614"/>
                  <a:pt x="496321" y="1904212"/>
                </a:cubicBezTo>
                <a:cubicBezTo>
                  <a:pt x="499921" y="1898810"/>
                  <a:pt x="508917" y="1836146"/>
                  <a:pt x="516473" y="1764480"/>
                </a:cubicBezTo>
                <a:cubicBezTo>
                  <a:pt x="548501" y="1464492"/>
                  <a:pt x="660777" y="1206278"/>
                  <a:pt x="855465" y="986238"/>
                </a:cubicBezTo>
                <a:cubicBezTo>
                  <a:pt x="1095493" y="714340"/>
                  <a:pt x="1399573" y="556602"/>
                  <a:pt x="1760873" y="515908"/>
                </a:cubicBezTo>
                <a:cubicBezTo>
                  <a:pt x="1830689" y="508346"/>
                  <a:pt x="1893665" y="499702"/>
                  <a:pt x="1900501" y="496822"/>
                </a:cubicBezTo>
                <a:cubicBezTo>
                  <a:pt x="1909857" y="493220"/>
                  <a:pt x="1913457" y="464050"/>
                  <a:pt x="1913457" y="396344"/>
                </a:cubicBezTo>
                <a:cubicBezTo>
                  <a:pt x="1913457" y="304242"/>
                  <a:pt x="1912849" y="280810"/>
                  <a:pt x="1860777" y="278650"/>
                </a:cubicBezTo>
                <a:close/>
                <a:moveTo>
                  <a:pt x="1927661" y="154"/>
                </a:moveTo>
                <a:cubicBezTo>
                  <a:pt x="2058297" y="1846"/>
                  <a:pt x="2189257" y="17524"/>
                  <a:pt x="2320065" y="47226"/>
                </a:cubicBezTo>
                <a:cubicBezTo>
                  <a:pt x="2696601" y="133272"/>
                  <a:pt x="2986741" y="293124"/>
                  <a:pt x="3256005" y="562782"/>
                </a:cubicBezTo>
                <a:cubicBezTo>
                  <a:pt x="3513749" y="820920"/>
                  <a:pt x="3674297" y="1103540"/>
                  <a:pt x="3761413" y="1452766"/>
                </a:cubicBezTo>
                <a:cubicBezTo>
                  <a:pt x="3802089" y="1614776"/>
                  <a:pt x="3808929" y="1681742"/>
                  <a:pt x="3808929" y="1909998"/>
                </a:cubicBezTo>
                <a:cubicBezTo>
                  <a:pt x="3808929" y="2137534"/>
                  <a:pt x="3802089" y="2204498"/>
                  <a:pt x="3761773" y="2367230"/>
                </a:cubicBezTo>
                <a:cubicBezTo>
                  <a:pt x="3592225" y="3047320"/>
                  <a:pt x="3058737" y="3585556"/>
                  <a:pt x="2381621" y="3759088"/>
                </a:cubicBezTo>
                <a:cubicBezTo>
                  <a:pt x="2227549" y="3798692"/>
                  <a:pt x="2150513" y="3807692"/>
                  <a:pt x="1924449" y="3812012"/>
                </a:cubicBezTo>
                <a:cubicBezTo>
                  <a:pt x="1798457" y="3814532"/>
                  <a:pt x="1693345" y="3813812"/>
                  <a:pt x="1690105" y="3810932"/>
                </a:cubicBezTo>
                <a:cubicBezTo>
                  <a:pt x="1687225" y="3808052"/>
                  <a:pt x="1650865" y="3800492"/>
                  <a:pt x="1609109" y="3794372"/>
                </a:cubicBezTo>
                <a:cubicBezTo>
                  <a:pt x="1313929" y="3749728"/>
                  <a:pt x="1013705" y="3621560"/>
                  <a:pt x="756321" y="3430744"/>
                </a:cubicBezTo>
                <a:cubicBezTo>
                  <a:pt x="658769" y="3358380"/>
                  <a:pt x="461861" y="3161448"/>
                  <a:pt x="388425" y="3063160"/>
                </a:cubicBezTo>
                <a:cubicBezTo>
                  <a:pt x="135001" y="2723296"/>
                  <a:pt x="1089" y="2325468"/>
                  <a:pt x="9" y="1909998"/>
                </a:cubicBezTo>
                <a:cubicBezTo>
                  <a:pt x="-1071" y="1574814"/>
                  <a:pt x="97565" y="1219468"/>
                  <a:pt x="271073" y="929648"/>
                </a:cubicBezTo>
                <a:cubicBezTo>
                  <a:pt x="498577" y="550182"/>
                  <a:pt x="861437" y="254600"/>
                  <a:pt x="1279369" y="108070"/>
                </a:cubicBezTo>
                <a:cubicBezTo>
                  <a:pt x="1493105" y="33366"/>
                  <a:pt x="1709937" y="-2666"/>
                  <a:pt x="1927661" y="154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43" name="手繪多邊形 42"/>
          <p:cNvSpPr>
            <a:spLocks/>
          </p:cNvSpPr>
          <p:nvPr/>
        </p:nvSpPr>
        <p:spPr bwMode="auto">
          <a:xfrm>
            <a:off x="1828304" y="3219739"/>
            <a:ext cx="674262" cy="624202"/>
          </a:xfrm>
          <a:custGeom>
            <a:avLst/>
            <a:gdLst>
              <a:gd name="connsiteX0" fmla="*/ 3279604 w 4024562"/>
              <a:gd name="connsiteY0" fmla="*/ 782553 h 3725753"/>
              <a:gd name="connsiteX1" fmla="*/ 2726828 w 4024562"/>
              <a:gd name="connsiteY1" fmla="*/ 1290975 h 3725753"/>
              <a:gd name="connsiteX2" fmla="*/ 2165310 w 4024562"/>
              <a:gd name="connsiteY2" fmla="*/ 1834013 h 3725753"/>
              <a:gd name="connsiteX3" fmla="*/ 1420580 w 4024562"/>
              <a:gd name="connsiteY3" fmla="*/ 2564667 h 3725753"/>
              <a:gd name="connsiteX4" fmla="*/ 1489690 w 4024562"/>
              <a:gd name="connsiteY4" fmla="*/ 2809899 h 3725753"/>
              <a:gd name="connsiteX5" fmla="*/ 1602712 w 4024562"/>
              <a:gd name="connsiteY5" fmla="*/ 3140116 h 3725753"/>
              <a:gd name="connsiteX6" fmla="*/ 1642306 w 4024562"/>
              <a:gd name="connsiteY6" fmla="*/ 3259310 h 3725753"/>
              <a:gd name="connsiteX7" fmla="*/ 1681182 w 4024562"/>
              <a:gd name="connsiteY7" fmla="*/ 3254269 h 3725753"/>
              <a:gd name="connsiteX8" fmla="*/ 1758930 w 4024562"/>
              <a:gd name="connsiteY8" fmla="*/ 2901366 h 3725753"/>
              <a:gd name="connsiteX9" fmla="*/ 1833440 w 4024562"/>
              <a:gd name="connsiteY9" fmla="*/ 2691064 h 3725753"/>
              <a:gd name="connsiteX10" fmla="*/ 2073884 w 4024562"/>
              <a:gd name="connsiteY10" fmla="*/ 2377772 h 3725753"/>
              <a:gd name="connsiteX11" fmla="*/ 2893484 w 4024562"/>
              <a:gd name="connsiteY11" fmla="*/ 1310780 h 3725753"/>
              <a:gd name="connsiteX12" fmla="*/ 3119532 w 4024562"/>
              <a:gd name="connsiteY12" fmla="*/ 1015854 h 3725753"/>
              <a:gd name="connsiteX13" fmla="*/ 3282948 w 4024562"/>
              <a:gd name="connsiteY13" fmla="*/ 791148 h 3725753"/>
              <a:gd name="connsiteX14" fmla="*/ 3279604 w 4024562"/>
              <a:gd name="connsiteY14" fmla="*/ 782553 h 3725753"/>
              <a:gd name="connsiteX15" fmla="*/ 3262868 w 4024562"/>
              <a:gd name="connsiteY15" fmla="*/ 546013 h 3725753"/>
              <a:gd name="connsiteX16" fmla="*/ 3194708 w 4024562"/>
              <a:gd name="connsiteY16" fmla="*/ 575324 h 3725753"/>
              <a:gd name="connsiteX17" fmla="*/ 2891446 w 4024562"/>
              <a:gd name="connsiteY17" fmla="*/ 736691 h 3725753"/>
              <a:gd name="connsiteX18" fmla="*/ 2586384 w 4024562"/>
              <a:gd name="connsiteY18" fmla="*/ 899138 h 3725753"/>
              <a:gd name="connsiteX19" fmla="*/ 2271596 w 4024562"/>
              <a:gd name="connsiteY19" fmla="*/ 1066989 h 3725753"/>
              <a:gd name="connsiteX20" fmla="*/ 1803738 w 4024562"/>
              <a:gd name="connsiteY20" fmla="*/ 1316603 h 3725753"/>
              <a:gd name="connsiteX21" fmla="*/ 1509122 w 4024562"/>
              <a:gd name="connsiteY21" fmla="*/ 1474008 h 3725753"/>
              <a:gd name="connsiteX22" fmla="*/ 1193974 w 4024562"/>
              <a:gd name="connsiteY22" fmla="*/ 1642219 h 3725753"/>
              <a:gd name="connsiteX23" fmla="*/ 347220 w 4024562"/>
              <a:gd name="connsiteY23" fmla="*/ 2107590 h 3725753"/>
              <a:gd name="connsiteX24" fmla="*/ 553596 w 4024562"/>
              <a:gd name="connsiteY24" fmla="*/ 2201240 h 3725753"/>
              <a:gd name="connsiteX25" fmla="*/ 985438 w 4024562"/>
              <a:gd name="connsiteY25" fmla="*/ 2348920 h 3725753"/>
              <a:gd name="connsiteX26" fmla="*/ 1265288 w 4024562"/>
              <a:gd name="connsiteY26" fmla="*/ 2438608 h 3725753"/>
              <a:gd name="connsiteX27" fmla="*/ 1499758 w 4024562"/>
              <a:gd name="connsiteY27" fmla="*/ 2238340 h 3725753"/>
              <a:gd name="connsiteX28" fmla="*/ 2023080 w 4024562"/>
              <a:gd name="connsiteY28" fmla="*/ 1748476 h 3725753"/>
              <a:gd name="connsiteX29" fmla="*/ 2418906 w 4024562"/>
              <a:gd name="connsiteY29" fmla="*/ 1376756 h 3725753"/>
              <a:gd name="connsiteX30" fmla="*/ 2678226 w 4024562"/>
              <a:gd name="connsiteY30" fmla="*/ 1132544 h 3725753"/>
              <a:gd name="connsiteX31" fmla="*/ 3282948 w 4024562"/>
              <a:gd name="connsiteY31" fmla="*/ 558034 h 3725753"/>
              <a:gd name="connsiteX32" fmla="*/ 3262868 w 4024562"/>
              <a:gd name="connsiteY32" fmla="*/ 546013 h 3725753"/>
              <a:gd name="connsiteX33" fmla="*/ 3764628 w 4024562"/>
              <a:gd name="connsiteY33" fmla="*/ 462317 h 3725753"/>
              <a:gd name="connsiteX34" fmla="*/ 3408840 w 4024562"/>
              <a:gd name="connsiteY34" fmla="*/ 900426 h 3725753"/>
              <a:gd name="connsiteX35" fmla="*/ 2375372 w 4024562"/>
              <a:gd name="connsiteY35" fmla="*/ 2269350 h 3725753"/>
              <a:gd name="connsiteX36" fmla="*/ 2065548 w 4024562"/>
              <a:gd name="connsiteY36" fmla="*/ 2700220 h 3725753"/>
              <a:gd name="connsiteX37" fmla="*/ 2429348 w 4024562"/>
              <a:gd name="connsiteY37" fmla="*/ 2840964 h 3725753"/>
              <a:gd name="connsiteX38" fmla="*/ 3160548 w 4024562"/>
              <a:gd name="connsiteY38" fmla="*/ 3093296 h 3725753"/>
              <a:gd name="connsiteX39" fmla="*/ 3330392 w 4024562"/>
              <a:gd name="connsiteY39" fmla="*/ 3149449 h 3725753"/>
              <a:gd name="connsiteX40" fmla="*/ 3351984 w 4024562"/>
              <a:gd name="connsiteY40" fmla="*/ 3132531 h 3725753"/>
              <a:gd name="connsiteX41" fmla="*/ 3404880 w 4024562"/>
              <a:gd name="connsiteY41" fmla="*/ 2830166 h 3725753"/>
              <a:gd name="connsiteX42" fmla="*/ 3434388 w 4024562"/>
              <a:gd name="connsiteY42" fmla="*/ 2642267 h 3725753"/>
              <a:gd name="connsiteX43" fmla="*/ 3464976 w 4024562"/>
              <a:gd name="connsiteY43" fmla="*/ 2449329 h 3725753"/>
              <a:gd name="connsiteX44" fmla="*/ 3505996 w 4024562"/>
              <a:gd name="connsiteY44" fmla="*/ 2190159 h 3725753"/>
              <a:gd name="connsiteX45" fmla="*/ 3567528 w 4024562"/>
              <a:gd name="connsiteY45" fmla="*/ 1793844 h 3725753"/>
              <a:gd name="connsiteX46" fmla="*/ 3592720 w 4024562"/>
              <a:gd name="connsiteY46" fmla="*/ 1636542 h 3725753"/>
              <a:gd name="connsiteX47" fmla="*/ 3627984 w 4024562"/>
              <a:gd name="connsiteY47" fmla="*/ 1418047 h 3725753"/>
              <a:gd name="connsiteX48" fmla="*/ 3654252 w 4024562"/>
              <a:gd name="connsiteY48" fmla="*/ 1255705 h 3725753"/>
              <a:gd name="connsiteX49" fmla="*/ 3668284 w 4024562"/>
              <a:gd name="connsiteY49" fmla="*/ 1158876 h 3725753"/>
              <a:gd name="connsiteX50" fmla="*/ 3697792 w 4024562"/>
              <a:gd name="connsiteY50" fmla="*/ 965938 h 3725753"/>
              <a:gd name="connsiteX51" fmla="*/ 3772280 w 4024562"/>
              <a:gd name="connsiteY51" fmla="*/ 488993 h 3725753"/>
              <a:gd name="connsiteX52" fmla="*/ 3764628 w 4024562"/>
              <a:gd name="connsiteY52" fmla="*/ 462317 h 3725753"/>
              <a:gd name="connsiteX53" fmla="*/ 3932356 w 4024562"/>
              <a:gd name="connsiteY53" fmla="*/ 899 h 3725753"/>
              <a:gd name="connsiteX54" fmla="*/ 3993360 w 4024562"/>
              <a:gd name="connsiteY54" fmla="*/ 27902 h 3725753"/>
              <a:gd name="connsiteX55" fmla="*/ 4014604 w 4024562"/>
              <a:gd name="connsiteY55" fmla="*/ 174855 h 3725753"/>
              <a:gd name="connsiteX56" fmla="*/ 3952668 w 4024562"/>
              <a:gd name="connsiteY56" fmla="*/ 548360 h 3725753"/>
              <a:gd name="connsiteX57" fmla="*/ 3922784 w 4024562"/>
              <a:gd name="connsiteY57" fmla="*/ 736373 h 3725753"/>
              <a:gd name="connsiteX58" fmla="*/ 3908380 w 4024562"/>
              <a:gd name="connsiteY58" fmla="*/ 827859 h 3725753"/>
              <a:gd name="connsiteX59" fmla="*/ 3883172 w 4024562"/>
              <a:gd name="connsiteY59" fmla="*/ 995702 h 3725753"/>
              <a:gd name="connsiteX60" fmla="*/ 3820880 w 4024562"/>
              <a:gd name="connsiteY60" fmla="*/ 1381814 h 3725753"/>
              <a:gd name="connsiteX61" fmla="*/ 3791352 w 4024562"/>
              <a:gd name="connsiteY61" fmla="*/ 1569827 h 3725753"/>
              <a:gd name="connsiteX62" fmla="*/ 3760384 w 4024562"/>
              <a:gd name="connsiteY62" fmla="*/ 1768286 h 3725753"/>
              <a:gd name="connsiteX63" fmla="*/ 3740580 w 4024562"/>
              <a:gd name="connsiteY63" fmla="*/ 1895429 h 3725753"/>
              <a:gd name="connsiteX64" fmla="*/ 3719332 w 4024562"/>
              <a:gd name="connsiteY64" fmla="*/ 2022212 h 3725753"/>
              <a:gd name="connsiteX65" fmla="*/ 3688728 w 4024562"/>
              <a:gd name="connsiteY65" fmla="*/ 2215628 h 3725753"/>
              <a:gd name="connsiteX66" fmla="*/ 3658120 w 4024562"/>
              <a:gd name="connsiteY66" fmla="*/ 2408684 h 3725753"/>
              <a:gd name="connsiteX67" fmla="*/ 3571336 w 4024562"/>
              <a:gd name="connsiteY67" fmla="*/ 2957596 h 3725753"/>
              <a:gd name="connsiteX68" fmla="*/ 3546492 w 4024562"/>
              <a:gd name="connsiteY68" fmla="*/ 3114995 h 3725753"/>
              <a:gd name="connsiteX69" fmla="*/ 3494640 w 4024562"/>
              <a:gd name="connsiteY69" fmla="*/ 3337946 h 3725753"/>
              <a:gd name="connsiteX70" fmla="*/ 3372212 w 4024562"/>
              <a:gd name="connsiteY70" fmla="*/ 3360276 h 3725753"/>
              <a:gd name="connsiteX71" fmla="*/ 3089184 w 4024562"/>
              <a:gd name="connsiteY71" fmla="*/ 3262308 h 3725753"/>
              <a:gd name="connsiteX72" fmla="*/ 2794632 w 4024562"/>
              <a:gd name="connsiteY72" fmla="*/ 3160738 h 3725753"/>
              <a:gd name="connsiteX73" fmla="*/ 2587940 w 4024562"/>
              <a:gd name="connsiteY73" fmla="*/ 3089782 h 3725753"/>
              <a:gd name="connsiteX74" fmla="*/ 2423380 w 4024562"/>
              <a:gd name="connsiteY74" fmla="*/ 3040798 h 3725753"/>
              <a:gd name="connsiteX75" fmla="*/ 2064016 w 4024562"/>
              <a:gd name="connsiteY75" fmla="*/ 3381888 h 3725753"/>
              <a:gd name="connsiteX76" fmla="*/ 1708608 w 4024562"/>
              <a:gd name="connsiteY76" fmla="*/ 3719736 h 3725753"/>
              <a:gd name="connsiteX77" fmla="*/ 1685204 w 4024562"/>
              <a:gd name="connsiteY77" fmla="*/ 3725138 h 3725753"/>
              <a:gd name="connsiteX78" fmla="*/ 1636592 w 4024562"/>
              <a:gd name="connsiteY78" fmla="*/ 3712172 h 3725753"/>
              <a:gd name="connsiteX79" fmla="*/ 1331600 w 4024562"/>
              <a:gd name="connsiteY79" fmla="*/ 2881239 h 3725753"/>
              <a:gd name="connsiteX80" fmla="*/ 1253100 w 4024562"/>
              <a:gd name="connsiteY80" fmla="*/ 2656127 h 3725753"/>
              <a:gd name="connsiteX81" fmla="*/ 1077020 w 4024562"/>
              <a:gd name="connsiteY81" fmla="*/ 2562840 h 3725753"/>
              <a:gd name="connsiteX82" fmla="*/ 787508 w 4024562"/>
              <a:gd name="connsiteY82" fmla="*/ 2464512 h 3725753"/>
              <a:gd name="connsiteX83" fmla="*/ 84980 w 4024562"/>
              <a:gd name="connsiteY83" fmla="*/ 2224632 h 3725753"/>
              <a:gd name="connsiteX84" fmla="*/ 0 w 4024562"/>
              <a:gd name="connsiteY84" fmla="*/ 2135308 h 3725753"/>
              <a:gd name="connsiteX85" fmla="*/ 177880 w 4024562"/>
              <a:gd name="connsiteY85" fmla="*/ 1981872 h 3725753"/>
              <a:gd name="connsiteX86" fmla="*/ 360804 w 4024562"/>
              <a:gd name="connsiteY86" fmla="*/ 1884984 h 3725753"/>
              <a:gd name="connsiteX87" fmla="*/ 996000 w 4024562"/>
              <a:gd name="connsiteY87" fmla="*/ 1547136 h 3725753"/>
              <a:gd name="connsiteX88" fmla="*/ 2565976 w 4024562"/>
              <a:gd name="connsiteY88" fmla="*/ 711161 h 3725753"/>
              <a:gd name="connsiteX89" fmla="*/ 3048852 w 4024562"/>
              <a:gd name="connsiteY89" fmla="*/ 453993 h 3725753"/>
              <a:gd name="connsiteX90" fmla="*/ 3521284 w 4024562"/>
              <a:gd name="connsiteY90" fmla="*/ 202588 h 3725753"/>
              <a:gd name="connsiteX91" fmla="*/ 3932356 w 4024562"/>
              <a:gd name="connsiteY91" fmla="*/ 899 h 372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4024562" h="3725753">
                <a:moveTo>
                  <a:pt x="3279604" y="782553"/>
                </a:moveTo>
                <a:cubicBezTo>
                  <a:pt x="3262212" y="774932"/>
                  <a:pt x="3165244" y="865600"/>
                  <a:pt x="2726828" y="1290975"/>
                </a:cubicBezTo>
                <a:cubicBezTo>
                  <a:pt x="2504742" y="1506318"/>
                  <a:pt x="2252058" y="1750829"/>
                  <a:pt x="2165310" y="1834013"/>
                </a:cubicBezTo>
                <a:cubicBezTo>
                  <a:pt x="1591554" y="2385695"/>
                  <a:pt x="1427778" y="2545942"/>
                  <a:pt x="1420580" y="2564667"/>
                </a:cubicBezTo>
                <a:cubicBezTo>
                  <a:pt x="1414460" y="2580512"/>
                  <a:pt x="1433178" y="2646411"/>
                  <a:pt x="1489690" y="2809899"/>
                </a:cubicBezTo>
                <a:cubicBezTo>
                  <a:pt x="1532522" y="2932695"/>
                  <a:pt x="1583276" y="3081418"/>
                  <a:pt x="1602712" y="3140116"/>
                </a:cubicBezTo>
                <a:cubicBezTo>
                  <a:pt x="1622150" y="3198813"/>
                  <a:pt x="1640148" y="3252468"/>
                  <a:pt x="1642306" y="3259310"/>
                </a:cubicBezTo>
                <a:cubicBezTo>
                  <a:pt x="1648786" y="3278396"/>
                  <a:pt x="1675782" y="3274795"/>
                  <a:pt x="1681182" y="3254269"/>
                </a:cubicBezTo>
                <a:cubicBezTo>
                  <a:pt x="1693780" y="3205655"/>
                  <a:pt x="1735174" y="3018760"/>
                  <a:pt x="1758930" y="2901366"/>
                </a:cubicBezTo>
                <a:cubicBezTo>
                  <a:pt x="1783406" y="2782531"/>
                  <a:pt x="1800324" y="2734277"/>
                  <a:pt x="1833440" y="2691064"/>
                </a:cubicBezTo>
                <a:cubicBezTo>
                  <a:pt x="1851796" y="2666937"/>
                  <a:pt x="1960140" y="2525776"/>
                  <a:pt x="2073884" y="2377772"/>
                </a:cubicBezTo>
                <a:cubicBezTo>
                  <a:pt x="2332686" y="2041074"/>
                  <a:pt x="2654840" y="1621551"/>
                  <a:pt x="2893484" y="1310780"/>
                </a:cubicBezTo>
                <a:cubicBezTo>
                  <a:pt x="2994270" y="1179342"/>
                  <a:pt x="3095776" y="1046823"/>
                  <a:pt x="3119532" y="1015854"/>
                </a:cubicBezTo>
                <a:cubicBezTo>
                  <a:pt x="3230756" y="871092"/>
                  <a:pt x="3282948" y="799431"/>
                  <a:pt x="3282948" y="791148"/>
                </a:cubicBezTo>
                <a:cubicBezTo>
                  <a:pt x="3282948" y="786737"/>
                  <a:pt x="3282088" y="783642"/>
                  <a:pt x="3279604" y="782553"/>
                </a:cubicBezTo>
                <a:close/>
                <a:moveTo>
                  <a:pt x="3262868" y="546013"/>
                </a:moveTo>
                <a:cubicBezTo>
                  <a:pt x="3248822" y="548760"/>
                  <a:pt x="3226762" y="558395"/>
                  <a:pt x="3194708" y="575324"/>
                </a:cubicBezTo>
                <a:cubicBezTo>
                  <a:pt x="3105386" y="622509"/>
                  <a:pt x="2969242" y="695268"/>
                  <a:pt x="2891446" y="736691"/>
                </a:cubicBezTo>
                <a:cubicBezTo>
                  <a:pt x="2857950" y="754700"/>
                  <a:pt x="2720726" y="827820"/>
                  <a:pt x="2586384" y="899138"/>
                </a:cubicBezTo>
                <a:cubicBezTo>
                  <a:pt x="2452400" y="970457"/>
                  <a:pt x="2310494" y="1046098"/>
                  <a:pt x="2271596" y="1066989"/>
                </a:cubicBezTo>
                <a:cubicBezTo>
                  <a:pt x="2205326" y="1102288"/>
                  <a:pt x="1995348" y="1214308"/>
                  <a:pt x="1803738" y="1316603"/>
                </a:cubicBezTo>
                <a:cubicBezTo>
                  <a:pt x="1759078" y="1340376"/>
                  <a:pt x="1626536" y="1411334"/>
                  <a:pt x="1509122" y="1474008"/>
                </a:cubicBezTo>
                <a:cubicBezTo>
                  <a:pt x="1391706" y="1536682"/>
                  <a:pt x="1249800" y="1612683"/>
                  <a:pt x="1193974" y="1642219"/>
                </a:cubicBezTo>
                <a:cubicBezTo>
                  <a:pt x="518660" y="2002053"/>
                  <a:pt x="349742" y="2094623"/>
                  <a:pt x="347220" y="2107590"/>
                </a:cubicBezTo>
                <a:cubicBezTo>
                  <a:pt x="342898" y="2128121"/>
                  <a:pt x="353704" y="2133163"/>
                  <a:pt x="553596" y="2201240"/>
                </a:cubicBezTo>
                <a:cubicBezTo>
                  <a:pt x="648680" y="2233658"/>
                  <a:pt x="843172" y="2300294"/>
                  <a:pt x="985438" y="2348920"/>
                </a:cubicBezTo>
                <a:cubicBezTo>
                  <a:pt x="1128064" y="2397906"/>
                  <a:pt x="1254122" y="2438248"/>
                  <a:pt x="1265288" y="2438608"/>
                </a:cubicBezTo>
                <a:cubicBezTo>
                  <a:pt x="1277894" y="2438608"/>
                  <a:pt x="1365774" y="2363688"/>
                  <a:pt x="1499758" y="2238340"/>
                </a:cubicBezTo>
                <a:cubicBezTo>
                  <a:pt x="1617532" y="2128121"/>
                  <a:pt x="1853082" y="1907682"/>
                  <a:pt x="2023080" y="1748476"/>
                </a:cubicBezTo>
                <a:cubicBezTo>
                  <a:pt x="2193080" y="1589270"/>
                  <a:pt x="2371364" y="1421780"/>
                  <a:pt x="2418906" y="1376756"/>
                </a:cubicBezTo>
                <a:cubicBezTo>
                  <a:pt x="2466448" y="1331371"/>
                  <a:pt x="2583142" y="1221512"/>
                  <a:pt x="2678226" y="1132544"/>
                </a:cubicBezTo>
                <a:cubicBezTo>
                  <a:pt x="3190744" y="653486"/>
                  <a:pt x="3282948" y="565599"/>
                  <a:pt x="3282948" y="558034"/>
                </a:cubicBezTo>
                <a:cubicBezTo>
                  <a:pt x="3282948" y="547409"/>
                  <a:pt x="3276914" y="543267"/>
                  <a:pt x="3262868" y="546013"/>
                </a:cubicBezTo>
                <a:close/>
                <a:moveTo>
                  <a:pt x="3764628" y="462317"/>
                </a:moveTo>
                <a:cubicBezTo>
                  <a:pt x="3740052" y="466518"/>
                  <a:pt x="3653892" y="575653"/>
                  <a:pt x="3408840" y="900426"/>
                </a:cubicBezTo>
                <a:cubicBezTo>
                  <a:pt x="3076704" y="1340296"/>
                  <a:pt x="2977388" y="1472041"/>
                  <a:pt x="2375372" y="2269350"/>
                </a:cubicBezTo>
                <a:cubicBezTo>
                  <a:pt x="2199048" y="2502603"/>
                  <a:pt x="2063748" y="2690862"/>
                  <a:pt x="2065548" y="2700220"/>
                </a:cubicBezTo>
                <a:cubicBezTo>
                  <a:pt x="2069148" y="2717858"/>
                  <a:pt x="2080300" y="2722178"/>
                  <a:pt x="2429348" y="2840964"/>
                </a:cubicBezTo>
                <a:cubicBezTo>
                  <a:pt x="2710024" y="2936354"/>
                  <a:pt x="2962636" y="3023464"/>
                  <a:pt x="3160548" y="3093296"/>
                </a:cubicBezTo>
                <a:cubicBezTo>
                  <a:pt x="3247272" y="3123892"/>
                  <a:pt x="3323556" y="3149449"/>
                  <a:pt x="3330392" y="3149449"/>
                </a:cubicBezTo>
                <a:cubicBezTo>
                  <a:pt x="3337232" y="3149809"/>
                  <a:pt x="3346948" y="3142250"/>
                  <a:pt x="3351984" y="3132531"/>
                </a:cubicBezTo>
                <a:cubicBezTo>
                  <a:pt x="3360980" y="3115973"/>
                  <a:pt x="3385448" y="2976309"/>
                  <a:pt x="3404880" y="2830166"/>
                </a:cubicBezTo>
                <a:cubicBezTo>
                  <a:pt x="3409560" y="2796689"/>
                  <a:pt x="3422512" y="2712099"/>
                  <a:pt x="3434388" y="2642267"/>
                </a:cubicBezTo>
                <a:cubicBezTo>
                  <a:pt x="3445904" y="2572435"/>
                  <a:pt x="3459576" y="2485685"/>
                  <a:pt x="3464976" y="2449329"/>
                </a:cubicBezTo>
                <a:cubicBezTo>
                  <a:pt x="3478648" y="2353940"/>
                  <a:pt x="3495200" y="2248832"/>
                  <a:pt x="3505996" y="2190159"/>
                </a:cubicBezTo>
                <a:cubicBezTo>
                  <a:pt x="3513912" y="2145164"/>
                  <a:pt x="3523628" y="2083971"/>
                  <a:pt x="3567528" y="1793844"/>
                </a:cubicBezTo>
                <a:cubicBezTo>
                  <a:pt x="3573288" y="1754968"/>
                  <a:pt x="3584804" y="1684056"/>
                  <a:pt x="3592720" y="1636542"/>
                </a:cubicBezTo>
                <a:cubicBezTo>
                  <a:pt x="3600996" y="1589027"/>
                  <a:pt x="3616828" y="1490758"/>
                  <a:pt x="3627984" y="1418047"/>
                </a:cubicBezTo>
                <a:cubicBezTo>
                  <a:pt x="3639140" y="1345335"/>
                  <a:pt x="3651012" y="1272263"/>
                  <a:pt x="3654252" y="1255705"/>
                </a:cubicBezTo>
                <a:cubicBezTo>
                  <a:pt x="3657492" y="1238787"/>
                  <a:pt x="3663968" y="1195232"/>
                  <a:pt x="3668284" y="1158876"/>
                </a:cubicBezTo>
                <a:cubicBezTo>
                  <a:pt x="3672964" y="1122880"/>
                  <a:pt x="3686276" y="1035770"/>
                  <a:pt x="3697792" y="965938"/>
                </a:cubicBezTo>
                <a:cubicBezTo>
                  <a:pt x="3743852" y="690930"/>
                  <a:pt x="3766524" y="543707"/>
                  <a:pt x="3772280" y="488993"/>
                </a:cubicBezTo>
                <a:cubicBezTo>
                  <a:pt x="3774172" y="471175"/>
                  <a:pt x="3772820" y="460916"/>
                  <a:pt x="3764628" y="462317"/>
                </a:cubicBezTo>
                <a:close/>
                <a:moveTo>
                  <a:pt x="3932356" y="899"/>
                </a:moveTo>
                <a:cubicBezTo>
                  <a:pt x="3962032" y="-3484"/>
                  <a:pt x="3974048" y="8587"/>
                  <a:pt x="3993360" y="27902"/>
                </a:cubicBezTo>
                <a:cubicBezTo>
                  <a:pt x="4027208" y="61758"/>
                  <a:pt x="4032248" y="95975"/>
                  <a:pt x="4014604" y="174855"/>
                </a:cubicBezTo>
                <a:cubicBezTo>
                  <a:pt x="4002720" y="228881"/>
                  <a:pt x="3979316" y="369711"/>
                  <a:pt x="3952668" y="548360"/>
                </a:cubicBezTo>
                <a:cubicBezTo>
                  <a:pt x="3941508" y="623998"/>
                  <a:pt x="3928184" y="708640"/>
                  <a:pt x="3922784" y="736373"/>
                </a:cubicBezTo>
                <a:cubicBezTo>
                  <a:pt x="3917380" y="764467"/>
                  <a:pt x="3910900" y="805528"/>
                  <a:pt x="3908380" y="827859"/>
                </a:cubicBezTo>
                <a:cubicBezTo>
                  <a:pt x="3906220" y="850190"/>
                  <a:pt x="3894696" y="925828"/>
                  <a:pt x="3883172" y="995702"/>
                </a:cubicBezTo>
                <a:cubicBezTo>
                  <a:pt x="3848604" y="1201004"/>
                  <a:pt x="3829160" y="1322384"/>
                  <a:pt x="3820880" y="1381814"/>
                </a:cubicBezTo>
                <a:cubicBezTo>
                  <a:pt x="3816556" y="1412789"/>
                  <a:pt x="3803232" y="1497431"/>
                  <a:pt x="3791352" y="1569827"/>
                </a:cubicBezTo>
                <a:cubicBezTo>
                  <a:pt x="3779108" y="1642584"/>
                  <a:pt x="3765424" y="1731908"/>
                  <a:pt x="3760384" y="1768286"/>
                </a:cubicBezTo>
                <a:cubicBezTo>
                  <a:pt x="3755344" y="1804664"/>
                  <a:pt x="3746700" y="1861572"/>
                  <a:pt x="3740580" y="1895429"/>
                </a:cubicBezTo>
                <a:cubicBezTo>
                  <a:pt x="3734456" y="1928926"/>
                  <a:pt x="3725096" y="1985834"/>
                  <a:pt x="3719332" y="2022212"/>
                </a:cubicBezTo>
                <a:cubicBezTo>
                  <a:pt x="3713572" y="2058590"/>
                  <a:pt x="3699888" y="2145753"/>
                  <a:pt x="3688728" y="2215628"/>
                </a:cubicBezTo>
                <a:cubicBezTo>
                  <a:pt x="3677564" y="2285503"/>
                  <a:pt x="3663880" y="2372306"/>
                  <a:pt x="3658120" y="2408684"/>
                </a:cubicBezTo>
                <a:cubicBezTo>
                  <a:pt x="3647676" y="2477838"/>
                  <a:pt x="3597984" y="2792274"/>
                  <a:pt x="3571336" y="2957596"/>
                </a:cubicBezTo>
                <a:cubicBezTo>
                  <a:pt x="3563056" y="3010543"/>
                  <a:pt x="3551892" y="3081498"/>
                  <a:pt x="3546492" y="3114995"/>
                </a:cubicBezTo>
                <a:cubicBezTo>
                  <a:pt x="3518764" y="3289321"/>
                  <a:pt x="3512644" y="3315254"/>
                  <a:pt x="3494640" y="3337946"/>
                </a:cubicBezTo>
                <a:cubicBezTo>
                  <a:pt x="3468712" y="3371082"/>
                  <a:pt x="3425864" y="3379006"/>
                  <a:pt x="3372212" y="3360276"/>
                </a:cubicBezTo>
                <a:cubicBezTo>
                  <a:pt x="3348084" y="3351992"/>
                  <a:pt x="3220612" y="3308050"/>
                  <a:pt x="3089184" y="3262308"/>
                </a:cubicBezTo>
                <a:cubicBezTo>
                  <a:pt x="2958112" y="3216925"/>
                  <a:pt x="2825240" y="3171183"/>
                  <a:pt x="2794632" y="3160738"/>
                </a:cubicBezTo>
                <a:cubicBezTo>
                  <a:pt x="2764024" y="3150652"/>
                  <a:pt x="2670760" y="3118596"/>
                  <a:pt x="2587940" y="3089782"/>
                </a:cubicBezTo>
                <a:cubicBezTo>
                  <a:pt x="2505120" y="3061328"/>
                  <a:pt x="2430944" y="3038997"/>
                  <a:pt x="2423380" y="3040798"/>
                </a:cubicBezTo>
                <a:cubicBezTo>
                  <a:pt x="2415820" y="3042599"/>
                  <a:pt x="2254140" y="3196035"/>
                  <a:pt x="2064016" y="3381888"/>
                </a:cubicBezTo>
                <a:cubicBezTo>
                  <a:pt x="1873888" y="3567740"/>
                  <a:pt x="1714012" y="3719736"/>
                  <a:pt x="1708608" y="3719736"/>
                </a:cubicBezTo>
                <a:cubicBezTo>
                  <a:pt x="1703208" y="3719736"/>
                  <a:pt x="1692768" y="3722256"/>
                  <a:pt x="1685204" y="3725138"/>
                </a:cubicBezTo>
                <a:cubicBezTo>
                  <a:pt x="1677644" y="3727660"/>
                  <a:pt x="1656036" y="3722256"/>
                  <a:pt x="1636592" y="3712172"/>
                </a:cubicBezTo>
                <a:cubicBezTo>
                  <a:pt x="1598784" y="3693082"/>
                  <a:pt x="1599144" y="3693802"/>
                  <a:pt x="1331600" y="2881239"/>
                </a:cubicBezTo>
                <a:cubicBezTo>
                  <a:pt x="1296672" y="2774986"/>
                  <a:pt x="1261384" y="2673776"/>
                  <a:pt x="1253100" y="2656127"/>
                </a:cubicBezTo>
                <a:cubicBezTo>
                  <a:pt x="1237256" y="2621550"/>
                  <a:pt x="1197648" y="2600659"/>
                  <a:pt x="1077020" y="2562840"/>
                </a:cubicBezTo>
                <a:cubicBezTo>
                  <a:pt x="1041008" y="2551315"/>
                  <a:pt x="910660" y="2507013"/>
                  <a:pt x="787508" y="2464512"/>
                </a:cubicBezTo>
                <a:cubicBezTo>
                  <a:pt x="470992" y="2354657"/>
                  <a:pt x="122428" y="2235798"/>
                  <a:pt x="84980" y="2224632"/>
                </a:cubicBezTo>
                <a:cubicBezTo>
                  <a:pt x="28444" y="2207704"/>
                  <a:pt x="0" y="2177809"/>
                  <a:pt x="0" y="2135308"/>
                </a:cubicBezTo>
                <a:cubicBezTo>
                  <a:pt x="0" y="2084163"/>
                  <a:pt x="26644" y="2061111"/>
                  <a:pt x="177880" y="1981872"/>
                </a:cubicBezTo>
                <a:cubicBezTo>
                  <a:pt x="244856" y="1946574"/>
                  <a:pt x="327316" y="1902993"/>
                  <a:pt x="360804" y="1884984"/>
                </a:cubicBezTo>
                <a:cubicBezTo>
                  <a:pt x="433904" y="1845724"/>
                  <a:pt x="480356" y="1821232"/>
                  <a:pt x="996000" y="1547136"/>
                </a:cubicBezTo>
                <a:cubicBezTo>
                  <a:pt x="1734176" y="1154541"/>
                  <a:pt x="2493960" y="749700"/>
                  <a:pt x="2565976" y="711161"/>
                </a:cubicBezTo>
                <a:cubicBezTo>
                  <a:pt x="2644836" y="669020"/>
                  <a:pt x="2898696" y="533593"/>
                  <a:pt x="3048852" y="453993"/>
                </a:cubicBezTo>
                <a:cubicBezTo>
                  <a:pt x="3192528" y="377995"/>
                  <a:pt x="3440628" y="245810"/>
                  <a:pt x="3521284" y="202588"/>
                </a:cubicBezTo>
                <a:cubicBezTo>
                  <a:pt x="3784372" y="61218"/>
                  <a:pt x="3882892" y="8204"/>
                  <a:pt x="3932356" y="899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4128700" y="3249000"/>
            <a:ext cx="774490" cy="537290"/>
            <a:chOff x="13229312" y="2963079"/>
            <a:chExt cx="2973201" cy="2062608"/>
          </a:xfrm>
          <a:solidFill>
            <a:schemeClr val="accent2"/>
          </a:solidFill>
        </p:grpSpPr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14344994" y="3375601"/>
              <a:ext cx="1857519" cy="1650086"/>
            </a:xfrm>
            <a:custGeom>
              <a:avLst/>
              <a:gdLst>
                <a:gd name="T0" fmla="*/ 4852 w 6987"/>
                <a:gd name="T1" fmla="*/ 5536 h 6205"/>
                <a:gd name="T2" fmla="*/ 4175 w 6987"/>
                <a:gd name="T3" fmla="*/ 4860 h 6205"/>
                <a:gd name="T4" fmla="*/ 2268 w 6987"/>
                <a:gd name="T5" fmla="*/ 4860 h 6205"/>
                <a:gd name="T6" fmla="*/ 362 w 6987"/>
                <a:gd name="T7" fmla="*/ 4860 h 6205"/>
                <a:gd name="T8" fmla="*/ 242 w 6987"/>
                <a:gd name="T9" fmla="*/ 4774 h 6205"/>
                <a:gd name="T10" fmla="*/ 62 w 6987"/>
                <a:gd name="T11" fmla="*/ 4555 h 6205"/>
                <a:gd name="T12" fmla="*/ 1 w 6987"/>
                <a:gd name="T13" fmla="*/ 2461 h 6205"/>
                <a:gd name="T14" fmla="*/ 50 w 6987"/>
                <a:gd name="T15" fmla="*/ 371 h 6205"/>
                <a:gd name="T16" fmla="*/ 178 w 6987"/>
                <a:gd name="T17" fmla="*/ 167 h 6205"/>
                <a:gd name="T18" fmla="*/ 3501 w 6987"/>
                <a:gd name="T19" fmla="*/ 6 h 6205"/>
                <a:gd name="T20" fmla="*/ 6623 w 6987"/>
                <a:gd name="T21" fmla="*/ 59 h 6205"/>
                <a:gd name="T22" fmla="*/ 6822 w 6987"/>
                <a:gd name="T23" fmla="*/ 194 h 6205"/>
                <a:gd name="T24" fmla="*/ 6985 w 6987"/>
                <a:gd name="T25" fmla="*/ 2432 h 6205"/>
                <a:gd name="T26" fmla="*/ 6810 w 6987"/>
                <a:gd name="T27" fmla="*/ 4710 h 6205"/>
                <a:gd name="T28" fmla="*/ 6118 w 6987"/>
                <a:gd name="T29" fmla="*/ 4860 h 6205"/>
                <a:gd name="T30" fmla="*/ 5608 w 6987"/>
                <a:gd name="T31" fmla="*/ 4894 h 6205"/>
                <a:gd name="T32" fmla="*/ 5574 w 6987"/>
                <a:gd name="T33" fmla="*/ 5556 h 6205"/>
                <a:gd name="T34" fmla="*/ 5552 w 6987"/>
                <a:gd name="T35" fmla="*/ 6197 h 6205"/>
                <a:gd name="T36" fmla="*/ 4852 w 6987"/>
                <a:gd name="T37" fmla="*/ 5536 h 6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987" h="6205">
                  <a:moveTo>
                    <a:pt x="4852" y="5536"/>
                  </a:moveTo>
                  <a:lnTo>
                    <a:pt x="4175" y="4860"/>
                  </a:lnTo>
                  <a:lnTo>
                    <a:pt x="2268" y="4860"/>
                  </a:lnTo>
                  <a:lnTo>
                    <a:pt x="362" y="4860"/>
                  </a:lnTo>
                  <a:lnTo>
                    <a:pt x="242" y="4774"/>
                  </a:lnTo>
                  <a:cubicBezTo>
                    <a:pt x="168" y="4720"/>
                    <a:pt x="99" y="4637"/>
                    <a:pt x="62" y="4555"/>
                  </a:cubicBezTo>
                  <a:cubicBezTo>
                    <a:pt x="1" y="4424"/>
                    <a:pt x="1" y="4409"/>
                    <a:pt x="1" y="2461"/>
                  </a:cubicBezTo>
                  <a:cubicBezTo>
                    <a:pt x="0" y="653"/>
                    <a:pt x="4" y="490"/>
                    <a:pt x="50" y="371"/>
                  </a:cubicBezTo>
                  <a:cubicBezTo>
                    <a:pt x="78" y="300"/>
                    <a:pt x="135" y="208"/>
                    <a:pt x="178" y="167"/>
                  </a:cubicBezTo>
                  <a:cubicBezTo>
                    <a:pt x="352" y="0"/>
                    <a:pt x="224" y="6"/>
                    <a:pt x="3501" y="6"/>
                  </a:cubicBezTo>
                  <a:cubicBezTo>
                    <a:pt x="6378" y="6"/>
                    <a:pt x="6506" y="8"/>
                    <a:pt x="6623" y="59"/>
                  </a:cubicBezTo>
                  <a:cubicBezTo>
                    <a:pt x="6690" y="89"/>
                    <a:pt x="6780" y="149"/>
                    <a:pt x="6822" y="194"/>
                  </a:cubicBezTo>
                  <a:cubicBezTo>
                    <a:pt x="6987" y="369"/>
                    <a:pt x="6985" y="345"/>
                    <a:pt x="6985" y="2432"/>
                  </a:cubicBezTo>
                  <a:cubicBezTo>
                    <a:pt x="6985" y="4548"/>
                    <a:pt x="6986" y="4543"/>
                    <a:pt x="6810" y="4710"/>
                  </a:cubicBezTo>
                  <a:cubicBezTo>
                    <a:pt x="6657" y="4854"/>
                    <a:pt x="6627" y="4860"/>
                    <a:pt x="6118" y="4860"/>
                  </a:cubicBezTo>
                  <a:cubicBezTo>
                    <a:pt x="5785" y="4860"/>
                    <a:pt x="5632" y="4871"/>
                    <a:pt x="5608" y="4894"/>
                  </a:cubicBezTo>
                  <a:cubicBezTo>
                    <a:pt x="5584" y="4919"/>
                    <a:pt x="5574" y="5105"/>
                    <a:pt x="5574" y="5556"/>
                  </a:cubicBezTo>
                  <a:cubicBezTo>
                    <a:pt x="5574" y="5901"/>
                    <a:pt x="5564" y="6190"/>
                    <a:pt x="5552" y="6197"/>
                  </a:cubicBezTo>
                  <a:cubicBezTo>
                    <a:pt x="5539" y="6205"/>
                    <a:pt x="5224" y="5907"/>
                    <a:pt x="4852" y="55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13229312" y="2963079"/>
              <a:ext cx="1846971" cy="1645398"/>
            </a:xfrm>
            <a:custGeom>
              <a:avLst/>
              <a:gdLst>
                <a:gd name="T0" fmla="*/ 1390 w 6949"/>
                <a:gd name="T1" fmla="*/ 5558 h 6188"/>
                <a:gd name="T2" fmla="*/ 1356 w 6949"/>
                <a:gd name="T3" fmla="*/ 4895 h 6188"/>
                <a:gd name="T4" fmla="*/ 840 w 6949"/>
                <a:gd name="T5" fmla="*/ 4861 h 6188"/>
                <a:gd name="T6" fmla="*/ 241 w 6949"/>
                <a:gd name="T7" fmla="*/ 4786 h 6188"/>
                <a:gd name="T8" fmla="*/ 66 w 6949"/>
                <a:gd name="T9" fmla="*/ 4606 h 6188"/>
                <a:gd name="T10" fmla="*/ 7 w 6949"/>
                <a:gd name="T11" fmla="*/ 2450 h 6188"/>
                <a:gd name="T12" fmla="*/ 167 w 6949"/>
                <a:gd name="T13" fmla="*/ 170 h 6188"/>
                <a:gd name="T14" fmla="*/ 3456 w 6949"/>
                <a:gd name="T15" fmla="*/ 7 h 6188"/>
                <a:gd name="T16" fmla="*/ 6546 w 6949"/>
                <a:gd name="T17" fmla="*/ 39 h 6188"/>
                <a:gd name="T18" fmla="*/ 6920 w 6949"/>
                <a:gd name="T19" fmla="*/ 395 h 6188"/>
                <a:gd name="T20" fmla="*/ 6944 w 6949"/>
                <a:gd name="T21" fmla="*/ 720 h 6188"/>
                <a:gd name="T22" fmla="*/ 6936 w 6949"/>
                <a:gd name="T23" fmla="*/ 924 h 6188"/>
                <a:gd name="T24" fmla="*/ 5708 w 6949"/>
                <a:gd name="T25" fmla="*/ 939 h 6188"/>
                <a:gd name="T26" fmla="*/ 4386 w 6949"/>
                <a:gd name="T27" fmla="*/ 987 h 6188"/>
                <a:gd name="T28" fmla="*/ 3722 w 6949"/>
                <a:gd name="T29" fmla="*/ 1558 h 6188"/>
                <a:gd name="T30" fmla="*/ 3564 w 6949"/>
                <a:gd name="T31" fmla="*/ 3471 h 6188"/>
                <a:gd name="T32" fmla="*/ 3563 w 6949"/>
                <a:gd name="T33" fmla="*/ 4861 h 6188"/>
                <a:gd name="T34" fmla="*/ 3189 w 6949"/>
                <a:gd name="T35" fmla="*/ 4861 h 6188"/>
                <a:gd name="T36" fmla="*/ 2743 w 6949"/>
                <a:gd name="T37" fmla="*/ 4911 h 6188"/>
                <a:gd name="T38" fmla="*/ 2069 w 6949"/>
                <a:gd name="T39" fmla="*/ 5574 h 6188"/>
                <a:gd name="T40" fmla="*/ 1428 w 6949"/>
                <a:gd name="T41" fmla="*/ 6188 h 6188"/>
                <a:gd name="T42" fmla="*/ 1390 w 6949"/>
                <a:gd name="T43" fmla="*/ 5558 h 6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49" h="6188">
                  <a:moveTo>
                    <a:pt x="1390" y="5558"/>
                  </a:moveTo>
                  <a:cubicBezTo>
                    <a:pt x="1390" y="5106"/>
                    <a:pt x="1381" y="4919"/>
                    <a:pt x="1356" y="4895"/>
                  </a:cubicBezTo>
                  <a:cubicBezTo>
                    <a:pt x="1333" y="4871"/>
                    <a:pt x="1178" y="4861"/>
                    <a:pt x="840" y="4861"/>
                  </a:cubicBezTo>
                  <a:cubicBezTo>
                    <a:pt x="365" y="4861"/>
                    <a:pt x="355" y="4860"/>
                    <a:pt x="241" y="4786"/>
                  </a:cubicBezTo>
                  <a:cubicBezTo>
                    <a:pt x="178" y="4745"/>
                    <a:pt x="99" y="4663"/>
                    <a:pt x="66" y="4606"/>
                  </a:cubicBezTo>
                  <a:cubicBezTo>
                    <a:pt x="8" y="4502"/>
                    <a:pt x="7" y="4478"/>
                    <a:pt x="7" y="2450"/>
                  </a:cubicBezTo>
                  <a:cubicBezTo>
                    <a:pt x="7" y="219"/>
                    <a:pt x="0" y="330"/>
                    <a:pt x="167" y="170"/>
                  </a:cubicBezTo>
                  <a:cubicBezTo>
                    <a:pt x="346" y="0"/>
                    <a:pt x="216" y="7"/>
                    <a:pt x="3456" y="7"/>
                  </a:cubicBezTo>
                  <a:cubicBezTo>
                    <a:pt x="5589" y="7"/>
                    <a:pt x="6453" y="16"/>
                    <a:pt x="6546" y="39"/>
                  </a:cubicBezTo>
                  <a:cubicBezTo>
                    <a:pt x="6715" y="82"/>
                    <a:pt x="6877" y="237"/>
                    <a:pt x="6920" y="395"/>
                  </a:cubicBezTo>
                  <a:cubicBezTo>
                    <a:pt x="6938" y="462"/>
                    <a:pt x="6949" y="608"/>
                    <a:pt x="6944" y="720"/>
                  </a:cubicBezTo>
                  <a:lnTo>
                    <a:pt x="6936" y="924"/>
                  </a:lnTo>
                  <a:lnTo>
                    <a:pt x="5708" y="939"/>
                  </a:lnTo>
                  <a:cubicBezTo>
                    <a:pt x="4882" y="949"/>
                    <a:pt x="4450" y="965"/>
                    <a:pt x="4386" y="987"/>
                  </a:cubicBezTo>
                  <a:cubicBezTo>
                    <a:pt x="4128" y="1078"/>
                    <a:pt x="3856" y="1311"/>
                    <a:pt x="3722" y="1558"/>
                  </a:cubicBezTo>
                  <a:cubicBezTo>
                    <a:pt x="3575" y="1828"/>
                    <a:pt x="3564" y="1957"/>
                    <a:pt x="3564" y="3471"/>
                  </a:cubicBezTo>
                  <a:lnTo>
                    <a:pt x="3563" y="4861"/>
                  </a:lnTo>
                  <a:lnTo>
                    <a:pt x="3189" y="4861"/>
                  </a:lnTo>
                  <a:cubicBezTo>
                    <a:pt x="2880" y="4862"/>
                    <a:pt x="2803" y="4870"/>
                    <a:pt x="2743" y="4911"/>
                  </a:cubicBezTo>
                  <a:cubicBezTo>
                    <a:pt x="2704" y="4938"/>
                    <a:pt x="2400" y="5236"/>
                    <a:pt x="2069" y="5574"/>
                  </a:cubicBezTo>
                  <a:cubicBezTo>
                    <a:pt x="1738" y="5911"/>
                    <a:pt x="1449" y="6188"/>
                    <a:pt x="1428" y="6188"/>
                  </a:cubicBezTo>
                  <a:cubicBezTo>
                    <a:pt x="1397" y="6188"/>
                    <a:pt x="1390" y="6069"/>
                    <a:pt x="1390" y="555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4" name="群組 3"/>
          <p:cNvGrpSpPr/>
          <p:nvPr/>
        </p:nvGrpSpPr>
        <p:grpSpPr>
          <a:xfrm rot="20337702">
            <a:off x="6628384" y="3215074"/>
            <a:ext cx="774832" cy="633532"/>
            <a:chOff x="27939457" y="2831385"/>
            <a:chExt cx="2923084" cy="2390021"/>
          </a:xfrm>
          <a:solidFill>
            <a:schemeClr val="accent3"/>
          </a:solidFill>
        </p:grpSpPr>
        <p:sp>
          <p:nvSpPr>
            <p:cNvPr id="47" name="Freeform 101"/>
            <p:cNvSpPr>
              <a:spLocks/>
            </p:cNvSpPr>
            <p:nvPr/>
          </p:nvSpPr>
          <p:spPr bwMode="auto">
            <a:xfrm>
              <a:off x="27939457" y="4586217"/>
              <a:ext cx="428929" cy="635189"/>
            </a:xfrm>
            <a:custGeom>
              <a:avLst/>
              <a:gdLst>
                <a:gd name="T0" fmla="*/ 1095 w 1615"/>
                <a:gd name="T1" fmla="*/ 2309 h 2388"/>
                <a:gd name="T2" fmla="*/ 937 w 1615"/>
                <a:gd name="T3" fmla="*/ 2205 h 2388"/>
                <a:gd name="T4" fmla="*/ 432 w 1615"/>
                <a:gd name="T5" fmla="*/ 1371 h 2388"/>
                <a:gd name="T6" fmla="*/ 0 w 1615"/>
                <a:gd name="T7" fmla="*/ 493 h 2388"/>
                <a:gd name="T8" fmla="*/ 576 w 1615"/>
                <a:gd name="T9" fmla="*/ 173 h 2388"/>
                <a:gd name="T10" fmla="*/ 1582 w 1615"/>
                <a:gd name="T11" fmla="*/ 1904 h 2388"/>
                <a:gd name="T12" fmla="*/ 1095 w 1615"/>
                <a:gd name="T13" fmla="*/ 2309 h 2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5" h="2388">
                  <a:moveTo>
                    <a:pt x="1095" y="2309"/>
                  </a:moveTo>
                  <a:cubicBezTo>
                    <a:pt x="1047" y="2295"/>
                    <a:pt x="976" y="2248"/>
                    <a:pt x="937" y="2205"/>
                  </a:cubicBezTo>
                  <a:cubicBezTo>
                    <a:pt x="897" y="2162"/>
                    <a:pt x="670" y="1787"/>
                    <a:pt x="432" y="1371"/>
                  </a:cubicBezTo>
                  <a:cubicBezTo>
                    <a:pt x="57" y="716"/>
                    <a:pt x="0" y="599"/>
                    <a:pt x="0" y="493"/>
                  </a:cubicBezTo>
                  <a:cubicBezTo>
                    <a:pt x="0" y="177"/>
                    <a:pt x="319" y="0"/>
                    <a:pt x="576" y="173"/>
                  </a:cubicBezTo>
                  <a:cubicBezTo>
                    <a:pt x="708" y="261"/>
                    <a:pt x="1562" y="1731"/>
                    <a:pt x="1582" y="1904"/>
                  </a:cubicBezTo>
                  <a:cubicBezTo>
                    <a:pt x="1615" y="2180"/>
                    <a:pt x="1364" y="2388"/>
                    <a:pt x="1095" y="23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9" name="手繪多邊形 48"/>
            <p:cNvSpPr>
              <a:spLocks/>
            </p:cNvSpPr>
            <p:nvPr/>
          </p:nvSpPr>
          <p:spPr bwMode="auto">
            <a:xfrm>
              <a:off x="28223063" y="2831385"/>
              <a:ext cx="2639478" cy="2353173"/>
            </a:xfrm>
            <a:custGeom>
              <a:avLst/>
              <a:gdLst>
                <a:gd name="connsiteX0" fmla="*/ 2131064 w 3575426"/>
                <a:gd name="connsiteY0" fmla="*/ 2541777 h 3187599"/>
                <a:gd name="connsiteX1" fmla="*/ 1915582 w 3575426"/>
                <a:gd name="connsiteY1" fmla="*/ 2595054 h 3187599"/>
                <a:gd name="connsiteX2" fmla="*/ 1758320 w 3575426"/>
                <a:gd name="connsiteY2" fmla="*/ 2640746 h 3187599"/>
                <a:gd name="connsiteX3" fmla="*/ 1499216 w 3575426"/>
                <a:gd name="connsiteY3" fmla="*/ 2715941 h 3187599"/>
                <a:gd name="connsiteX4" fmla="*/ 1412848 w 3575426"/>
                <a:gd name="connsiteY4" fmla="*/ 2741126 h 3187599"/>
                <a:gd name="connsiteX5" fmla="*/ 1235434 w 3575426"/>
                <a:gd name="connsiteY5" fmla="*/ 2817400 h 3187599"/>
                <a:gd name="connsiteX6" fmla="*/ 1404932 w 3575426"/>
                <a:gd name="connsiteY6" fmla="*/ 2996213 h 3187599"/>
                <a:gd name="connsiteX7" fmla="*/ 1557514 w 3575426"/>
                <a:gd name="connsiteY7" fmla="*/ 2954838 h 3187599"/>
                <a:gd name="connsiteX8" fmla="*/ 1753282 w 3575426"/>
                <a:gd name="connsiteY8" fmla="*/ 2898711 h 3187599"/>
                <a:gd name="connsiteX9" fmla="*/ 2001950 w 3575426"/>
                <a:gd name="connsiteY9" fmla="*/ 2826755 h 3187599"/>
                <a:gd name="connsiteX10" fmla="*/ 2127544 w 3575426"/>
                <a:gd name="connsiteY10" fmla="*/ 2706946 h 3187599"/>
                <a:gd name="connsiteX11" fmla="*/ 2149136 w 3575426"/>
                <a:gd name="connsiteY11" fmla="*/ 2545763 h 3187599"/>
                <a:gd name="connsiteX12" fmla="*/ 2131064 w 3575426"/>
                <a:gd name="connsiteY12" fmla="*/ 2541777 h 3187599"/>
                <a:gd name="connsiteX13" fmla="*/ 2351430 w 3575426"/>
                <a:gd name="connsiteY13" fmla="*/ 367 h 3187599"/>
                <a:gd name="connsiteX14" fmla="*/ 2438368 w 3575426"/>
                <a:gd name="connsiteY14" fmla="*/ 46947 h 3187599"/>
                <a:gd name="connsiteX15" fmla="*/ 2845964 w 3575426"/>
                <a:gd name="connsiteY15" fmla="*/ 750106 h 3187599"/>
                <a:gd name="connsiteX16" fmla="*/ 3401186 w 3575426"/>
                <a:gd name="connsiteY16" fmla="*/ 1715014 h 3187599"/>
                <a:gd name="connsiteX17" fmla="*/ 3551334 w 3575426"/>
                <a:gd name="connsiteY17" fmla="*/ 2117180 h 3187599"/>
                <a:gd name="connsiteX18" fmla="*/ 3368780 w 3575426"/>
                <a:gd name="connsiteY18" fmla="*/ 2187388 h 3187599"/>
                <a:gd name="connsiteX19" fmla="*/ 3236636 w 3575426"/>
                <a:gd name="connsiteY19" fmla="*/ 2223752 h 3187599"/>
                <a:gd name="connsiteX20" fmla="*/ 3094408 w 3575426"/>
                <a:gd name="connsiteY20" fmla="*/ 2264436 h 3187599"/>
                <a:gd name="connsiteX21" fmla="*/ 2703376 w 3575426"/>
                <a:gd name="connsiteY21" fmla="*/ 2376409 h 3187599"/>
                <a:gd name="connsiteX22" fmla="*/ 2581314 w 3575426"/>
                <a:gd name="connsiteY22" fmla="*/ 2410612 h 3187599"/>
                <a:gd name="connsiteX23" fmla="*/ 2430086 w 3575426"/>
                <a:gd name="connsiteY23" fmla="*/ 2454538 h 3187599"/>
                <a:gd name="connsiteX24" fmla="*/ 2357714 w 3575426"/>
                <a:gd name="connsiteY24" fmla="*/ 2492702 h 3187599"/>
                <a:gd name="connsiteX25" fmla="*/ 2332508 w 3575426"/>
                <a:gd name="connsiteY25" fmla="*/ 2589553 h 3187599"/>
                <a:gd name="connsiteX26" fmla="*/ 2305504 w 3575426"/>
                <a:gd name="connsiteY26" fmla="*/ 2723128 h 3187599"/>
                <a:gd name="connsiteX27" fmla="*/ 2291822 w 3575426"/>
                <a:gd name="connsiteY27" fmla="*/ 2805577 h 3187599"/>
                <a:gd name="connsiteX28" fmla="*/ 2238892 w 3575426"/>
                <a:gd name="connsiteY28" fmla="*/ 2931231 h 3187599"/>
                <a:gd name="connsiteX29" fmla="*/ 1971722 w 3575426"/>
                <a:gd name="connsiteY29" fmla="*/ 3026282 h 3187599"/>
                <a:gd name="connsiteX30" fmla="*/ 1808972 w 3575426"/>
                <a:gd name="connsiteY30" fmla="*/ 3072367 h 3187599"/>
                <a:gd name="connsiteX31" fmla="*/ 1544684 w 3575426"/>
                <a:gd name="connsiteY31" fmla="*/ 3148696 h 3187599"/>
                <a:gd name="connsiteX32" fmla="*/ 1382294 w 3575426"/>
                <a:gd name="connsiteY32" fmla="*/ 3187580 h 3187599"/>
                <a:gd name="connsiteX33" fmla="*/ 1338006 w 3575426"/>
                <a:gd name="connsiteY33" fmla="*/ 3176058 h 3187599"/>
                <a:gd name="connsiteX34" fmla="*/ 1165894 w 3575426"/>
                <a:gd name="connsiteY34" fmla="*/ 3016921 h 3187599"/>
                <a:gd name="connsiteX35" fmla="*/ 1009264 w 3575426"/>
                <a:gd name="connsiteY35" fmla="*/ 2865704 h 3187599"/>
                <a:gd name="connsiteX36" fmla="*/ 922488 w 3575426"/>
                <a:gd name="connsiteY36" fmla="*/ 2883346 h 3187599"/>
                <a:gd name="connsiteX37" fmla="*/ 757218 w 3575426"/>
                <a:gd name="connsiteY37" fmla="*/ 2930871 h 3187599"/>
                <a:gd name="connsiteX38" fmla="*/ 614992 w 3575426"/>
                <a:gd name="connsiteY38" fmla="*/ 2970476 h 3187599"/>
                <a:gd name="connsiteX39" fmla="*/ 436760 w 3575426"/>
                <a:gd name="connsiteY39" fmla="*/ 3003959 h 3187599"/>
                <a:gd name="connsiteX40" fmla="*/ 25924 w 3575426"/>
                <a:gd name="connsiteY40" fmla="*/ 2292159 h 3187599"/>
                <a:gd name="connsiteX41" fmla="*/ 0 w 3575426"/>
                <a:gd name="connsiteY41" fmla="*/ 2243914 h 3187599"/>
                <a:gd name="connsiteX42" fmla="*/ 127102 w 3575426"/>
                <a:gd name="connsiteY42" fmla="*/ 2119340 h 3187599"/>
                <a:gd name="connsiteX43" fmla="*/ 543700 w 3575426"/>
                <a:gd name="connsiteY43" fmla="*/ 1715014 h 3187599"/>
                <a:gd name="connsiteX44" fmla="*/ 1605894 w 3575426"/>
                <a:gd name="connsiteY44" fmla="*/ 688539 h 3187599"/>
                <a:gd name="connsiteX45" fmla="*/ 2168318 w 3575426"/>
                <a:gd name="connsiteY45" fmla="*/ 144878 h 3187599"/>
                <a:gd name="connsiteX46" fmla="*/ 2319186 w 3575426"/>
                <a:gd name="connsiteY46" fmla="*/ 10223 h 3187599"/>
                <a:gd name="connsiteX47" fmla="*/ 2351430 w 3575426"/>
                <a:gd name="connsiteY47" fmla="*/ 367 h 318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575426" h="3187599">
                  <a:moveTo>
                    <a:pt x="2131064" y="2541777"/>
                  </a:moveTo>
                  <a:cubicBezTo>
                    <a:pt x="2102352" y="2542638"/>
                    <a:pt x="2038926" y="2558626"/>
                    <a:pt x="1915582" y="2595054"/>
                  </a:cubicBezTo>
                  <a:cubicBezTo>
                    <a:pt x="1845768" y="2615921"/>
                    <a:pt x="1774874" y="2636429"/>
                    <a:pt x="1758320" y="2640746"/>
                  </a:cubicBezTo>
                  <a:cubicBezTo>
                    <a:pt x="1705060" y="2655138"/>
                    <a:pt x="1546718" y="2700830"/>
                    <a:pt x="1499216" y="2715941"/>
                  </a:cubicBezTo>
                  <a:cubicBezTo>
                    <a:pt x="1474026" y="2723497"/>
                    <a:pt x="1435160" y="2735010"/>
                    <a:pt x="1412848" y="2741126"/>
                  </a:cubicBezTo>
                  <a:cubicBezTo>
                    <a:pt x="1251628" y="2785379"/>
                    <a:pt x="1235074" y="2792575"/>
                    <a:pt x="1235434" y="2817400"/>
                  </a:cubicBezTo>
                  <a:cubicBezTo>
                    <a:pt x="1235434" y="2833590"/>
                    <a:pt x="1389816" y="2996213"/>
                    <a:pt x="1404932" y="2996213"/>
                  </a:cubicBezTo>
                  <a:cubicBezTo>
                    <a:pt x="1411768" y="2996213"/>
                    <a:pt x="1480504" y="2977864"/>
                    <a:pt x="1557514" y="2954838"/>
                  </a:cubicBezTo>
                  <a:cubicBezTo>
                    <a:pt x="1634526" y="2932171"/>
                    <a:pt x="1722334" y="2906986"/>
                    <a:pt x="1753282" y="2898711"/>
                  </a:cubicBezTo>
                  <a:cubicBezTo>
                    <a:pt x="1830294" y="2878204"/>
                    <a:pt x="1941492" y="2846183"/>
                    <a:pt x="2001950" y="2826755"/>
                  </a:cubicBezTo>
                  <a:cubicBezTo>
                    <a:pt x="2119266" y="2789697"/>
                    <a:pt x="2108470" y="2800131"/>
                    <a:pt x="2127544" y="2706946"/>
                  </a:cubicBezTo>
                  <a:cubicBezTo>
                    <a:pt x="2154534" y="2577424"/>
                    <a:pt x="2157412" y="2554038"/>
                    <a:pt x="2149136" y="2545763"/>
                  </a:cubicBezTo>
                  <a:cubicBezTo>
                    <a:pt x="2146346" y="2542885"/>
                    <a:pt x="2140634" y="2541491"/>
                    <a:pt x="2131064" y="2541777"/>
                  </a:cubicBezTo>
                  <a:close/>
                  <a:moveTo>
                    <a:pt x="2351430" y="367"/>
                  </a:moveTo>
                  <a:cubicBezTo>
                    <a:pt x="2384156" y="-2739"/>
                    <a:pt x="2417034" y="14003"/>
                    <a:pt x="2438368" y="46947"/>
                  </a:cubicBezTo>
                  <a:cubicBezTo>
                    <a:pt x="2451690" y="67829"/>
                    <a:pt x="2635324" y="384305"/>
                    <a:pt x="2845964" y="750106"/>
                  </a:cubicBezTo>
                  <a:cubicBezTo>
                    <a:pt x="3056602" y="1116267"/>
                    <a:pt x="3306488" y="1550476"/>
                    <a:pt x="3401186" y="1715014"/>
                  </a:cubicBezTo>
                  <a:cubicBezTo>
                    <a:pt x="3589140" y="2041211"/>
                    <a:pt x="3598862" y="2066774"/>
                    <a:pt x="3551334" y="2117180"/>
                  </a:cubicBezTo>
                  <a:cubicBezTo>
                    <a:pt x="3529730" y="2140222"/>
                    <a:pt x="3506324" y="2149223"/>
                    <a:pt x="3368780" y="2187388"/>
                  </a:cubicBezTo>
                  <a:cubicBezTo>
                    <a:pt x="3338174" y="2195668"/>
                    <a:pt x="3278764" y="2212230"/>
                    <a:pt x="3236636" y="2223752"/>
                  </a:cubicBezTo>
                  <a:cubicBezTo>
                    <a:pt x="3194868" y="2235273"/>
                    <a:pt x="3130776" y="2253635"/>
                    <a:pt x="3094408" y="2264436"/>
                  </a:cubicBezTo>
                  <a:cubicBezTo>
                    <a:pt x="3006552" y="2290719"/>
                    <a:pt x="2741544" y="2366328"/>
                    <a:pt x="2703376" y="2376409"/>
                  </a:cubicBezTo>
                  <a:cubicBezTo>
                    <a:pt x="2686454" y="2380729"/>
                    <a:pt x="2631724" y="2396211"/>
                    <a:pt x="2581314" y="2410612"/>
                  </a:cubicBezTo>
                  <a:cubicBezTo>
                    <a:pt x="2530906" y="2425374"/>
                    <a:pt x="2462852" y="2445176"/>
                    <a:pt x="2430086" y="2454538"/>
                  </a:cubicBezTo>
                  <a:cubicBezTo>
                    <a:pt x="2394800" y="2464979"/>
                    <a:pt x="2365274" y="2480460"/>
                    <a:pt x="2357714" y="2492702"/>
                  </a:cubicBezTo>
                  <a:cubicBezTo>
                    <a:pt x="2350872" y="2503863"/>
                    <a:pt x="2339710" y="2547428"/>
                    <a:pt x="2332508" y="2589553"/>
                  </a:cubicBezTo>
                  <a:cubicBezTo>
                    <a:pt x="2325308" y="2631317"/>
                    <a:pt x="2313426" y="2691444"/>
                    <a:pt x="2305504" y="2723128"/>
                  </a:cubicBezTo>
                  <a:cubicBezTo>
                    <a:pt x="2297942" y="2754451"/>
                    <a:pt x="2291822" y="2791535"/>
                    <a:pt x="2291822" y="2805577"/>
                  </a:cubicBezTo>
                  <a:cubicBezTo>
                    <a:pt x="2291822" y="2838701"/>
                    <a:pt x="2264456" y="2903868"/>
                    <a:pt x="2238892" y="2931231"/>
                  </a:cubicBezTo>
                  <a:cubicBezTo>
                    <a:pt x="2218368" y="2953914"/>
                    <a:pt x="2165438" y="2972636"/>
                    <a:pt x="1971722" y="3026282"/>
                  </a:cubicBezTo>
                  <a:cubicBezTo>
                    <a:pt x="1910150" y="3043204"/>
                    <a:pt x="1837058" y="3064086"/>
                    <a:pt x="1808972" y="3072367"/>
                  </a:cubicBezTo>
                  <a:cubicBezTo>
                    <a:pt x="1760364" y="3087128"/>
                    <a:pt x="1609136" y="3130694"/>
                    <a:pt x="1544684" y="3148696"/>
                  </a:cubicBezTo>
                  <a:cubicBezTo>
                    <a:pt x="1470870" y="3169218"/>
                    <a:pt x="1391656" y="3188300"/>
                    <a:pt x="1382294" y="3187580"/>
                  </a:cubicBezTo>
                  <a:cubicBezTo>
                    <a:pt x="1376532" y="3187220"/>
                    <a:pt x="1356728" y="3181820"/>
                    <a:pt x="1338006" y="3176058"/>
                  </a:cubicBezTo>
                  <a:cubicBezTo>
                    <a:pt x="1314242" y="3168498"/>
                    <a:pt x="1262392" y="3120252"/>
                    <a:pt x="1165894" y="3016921"/>
                  </a:cubicBezTo>
                  <a:cubicBezTo>
                    <a:pt x="1089920" y="2935552"/>
                    <a:pt x="1019346" y="2867504"/>
                    <a:pt x="1009264" y="2865704"/>
                  </a:cubicBezTo>
                  <a:cubicBezTo>
                    <a:pt x="999184" y="2863904"/>
                    <a:pt x="959936" y="2871824"/>
                    <a:pt x="922488" y="2883346"/>
                  </a:cubicBezTo>
                  <a:cubicBezTo>
                    <a:pt x="884682" y="2894867"/>
                    <a:pt x="810148" y="2916110"/>
                    <a:pt x="757218" y="2930871"/>
                  </a:cubicBezTo>
                  <a:cubicBezTo>
                    <a:pt x="704288" y="2945273"/>
                    <a:pt x="640196" y="2963275"/>
                    <a:pt x="614992" y="2970476"/>
                  </a:cubicBezTo>
                  <a:cubicBezTo>
                    <a:pt x="455122" y="3015840"/>
                    <a:pt x="449002" y="3017281"/>
                    <a:pt x="436760" y="3003959"/>
                  </a:cubicBezTo>
                  <a:cubicBezTo>
                    <a:pt x="425238" y="2991358"/>
                    <a:pt x="78854" y="2391170"/>
                    <a:pt x="25924" y="2292159"/>
                  </a:cubicBezTo>
                  <a:lnTo>
                    <a:pt x="0" y="2243914"/>
                  </a:lnTo>
                  <a:lnTo>
                    <a:pt x="127102" y="2119340"/>
                  </a:lnTo>
                  <a:cubicBezTo>
                    <a:pt x="196956" y="2050932"/>
                    <a:pt x="384550" y="1869112"/>
                    <a:pt x="543700" y="1715014"/>
                  </a:cubicBezTo>
                  <a:cubicBezTo>
                    <a:pt x="918528" y="1353174"/>
                    <a:pt x="1076598" y="1200516"/>
                    <a:pt x="1605894" y="688539"/>
                  </a:cubicBezTo>
                  <a:cubicBezTo>
                    <a:pt x="1846060" y="456313"/>
                    <a:pt x="2099186" y="211845"/>
                    <a:pt x="2168318" y="144878"/>
                  </a:cubicBezTo>
                  <a:cubicBezTo>
                    <a:pt x="2237452" y="78270"/>
                    <a:pt x="2305144" y="17423"/>
                    <a:pt x="2319186" y="10223"/>
                  </a:cubicBezTo>
                  <a:cubicBezTo>
                    <a:pt x="2329628" y="4642"/>
                    <a:pt x="2340520" y="1402"/>
                    <a:pt x="2351430" y="36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</p:grpSp>
      <p:sp>
        <p:nvSpPr>
          <p:cNvPr id="50" name="手繪多邊形 49"/>
          <p:cNvSpPr>
            <a:spLocks/>
          </p:cNvSpPr>
          <p:nvPr/>
        </p:nvSpPr>
        <p:spPr bwMode="auto">
          <a:xfrm>
            <a:off x="4366553" y="4877042"/>
            <a:ext cx="524640" cy="657486"/>
          </a:xfrm>
          <a:custGeom>
            <a:avLst/>
            <a:gdLst>
              <a:gd name="connsiteX0" fmla="*/ 758072 w 3112732"/>
              <a:gd name="connsiteY0" fmla="*/ 3393638 h 3900918"/>
              <a:gd name="connsiteX1" fmla="*/ 593760 w 3112732"/>
              <a:gd name="connsiteY1" fmla="*/ 3540320 h 3900918"/>
              <a:gd name="connsiteX2" fmla="*/ 460436 w 3112732"/>
              <a:gd name="connsiteY2" fmla="*/ 3703218 h 3900918"/>
              <a:gd name="connsiteX3" fmla="*/ 764556 w 3112732"/>
              <a:gd name="connsiteY3" fmla="*/ 3716554 h 3900918"/>
              <a:gd name="connsiteX4" fmla="*/ 1058948 w 3112732"/>
              <a:gd name="connsiteY4" fmla="*/ 3695290 h 3900918"/>
              <a:gd name="connsiteX5" fmla="*/ 758072 w 3112732"/>
              <a:gd name="connsiteY5" fmla="*/ 3393638 h 3900918"/>
              <a:gd name="connsiteX6" fmla="*/ 1031880 w 3112732"/>
              <a:gd name="connsiteY6" fmla="*/ 3128526 h 3900918"/>
              <a:gd name="connsiteX7" fmla="*/ 898168 w 3112732"/>
              <a:gd name="connsiteY7" fmla="*/ 3253856 h 3900918"/>
              <a:gd name="connsiteX8" fmla="*/ 1253292 w 3112732"/>
              <a:gd name="connsiteY8" fmla="*/ 3599960 h 3900918"/>
              <a:gd name="connsiteX9" fmla="*/ 1223816 w 3112732"/>
              <a:gd name="connsiteY9" fmla="*/ 3503800 h 3900918"/>
              <a:gd name="connsiteX10" fmla="*/ 1126412 w 3112732"/>
              <a:gd name="connsiteY10" fmla="*/ 3296354 h 3900918"/>
              <a:gd name="connsiteX11" fmla="*/ 1059556 w 3112732"/>
              <a:gd name="connsiteY11" fmla="*/ 3151574 h 3900918"/>
              <a:gd name="connsiteX12" fmla="*/ 1031880 w 3112732"/>
              <a:gd name="connsiteY12" fmla="*/ 3128526 h 3900918"/>
              <a:gd name="connsiteX13" fmla="*/ 486168 w 3112732"/>
              <a:gd name="connsiteY13" fmla="*/ 3119000 h 3900918"/>
              <a:gd name="connsiteX14" fmla="*/ 359196 w 3112732"/>
              <a:gd name="connsiteY14" fmla="*/ 3358070 h 3900918"/>
              <a:gd name="connsiteX15" fmla="*/ 258408 w 3112732"/>
              <a:gd name="connsiteY15" fmla="*/ 3597502 h 3900918"/>
              <a:gd name="connsiteX16" fmla="*/ 446352 w 3112732"/>
              <a:gd name="connsiteY16" fmla="*/ 3439204 h 3900918"/>
              <a:gd name="connsiteX17" fmla="*/ 612420 w 3112732"/>
              <a:gd name="connsiteY17" fmla="*/ 3247010 h 3900918"/>
              <a:gd name="connsiteX18" fmla="*/ 486168 w 3112732"/>
              <a:gd name="connsiteY18" fmla="*/ 3119000 h 3900918"/>
              <a:gd name="connsiteX19" fmla="*/ 754928 w 3112732"/>
              <a:gd name="connsiteY19" fmla="*/ 2543240 h 3900918"/>
              <a:gd name="connsiteX20" fmla="*/ 740508 w 3112732"/>
              <a:gd name="connsiteY20" fmla="*/ 2551812 h 3900918"/>
              <a:gd name="connsiteX21" fmla="*/ 685064 w 3112732"/>
              <a:gd name="connsiteY21" fmla="*/ 2661758 h 3900918"/>
              <a:gd name="connsiteX22" fmla="*/ 606936 w 3112732"/>
              <a:gd name="connsiteY22" fmla="*/ 2831544 h 3900918"/>
              <a:gd name="connsiteX23" fmla="*/ 572732 w 3112732"/>
              <a:gd name="connsiteY23" fmla="*/ 2923106 h 3900918"/>
              <a:gd name="connsiteX24" fmla="*/ 759232 w 3112732"/>
              <a:gd name="connsiteY24" fmla="*/ 3109474 h 3900918"/>
              <a:gd name="connsiteX25" fmla="*/ 863640 w 3112732"/>
              <a:gd name="connsiteY25" fmla="*/ 3021518 h 3900918"/>
              <a:gd name="connsiteX26" fmla="*/ 948968 w 3112732"/>
              <a:gd name="connsiteY26" fmla="*/ 2923106 h 3900918"/>
              <a:gd name="connsiteX27" fmla="*/ 884524 w 3112732"/>
              <a:gd name="connsiteY27" fmla="*/ 2774228 h 3900918"/>
              <a:gd name="connsiteX28" fmla="*/ 801356 w 3112732"/>
              <a:gd name="connsiteY28" fmla="*/ 2593628 h 3900918"/>
              <a:gd name="connsiteX29" fmla="*/ 754928 w 3112732"/>
              <a:gd name="connsiteY29" fmla="*/ 2543240 h 3900918"/>
              <a:gd name="connsiteX30" fmla="*/ 2670056 w 3112732"/>
              <a:gd name="connsiteY30" fmla="*/ 531374 h 3900918"/>
              <a:gd name="connsiteX31" fmla="*/ 1833208 w 3112732"/>
              <a:gd name="connsiteY31" fmla="*/ 1387826 h 3900918"/>
              <a:gd name="connsiteX32" fmla="*/ 2248756 w 3112732"/>
              <a:gd name="connsiteY32" fmla="*/ 1822356 h 3900918"/>
              <a:gd name="connsiteX33" fmla="*/ 2679764 w 3112732"/>
              <a:gd name="connsiteY33" fmla="*/ 2224820 h 3900918"/>
              <a:gd name="connsiteX34" fmla="*/ 2693064 w 3112732"/>
              <a:gd name="connsiteY34" fmla="*/ 1371612 h 3900918"/>
              <a:gd name="connsiteX35" fmla="*/ 2670056 w 3112732"/>
              <a:gd name="connsiteY35" fmla="*/ 531374 h 3900918"/>
              <a:gd name="connsiteX36" fmla="*/ 1364728 w 3112732"/>
              <a:gd name="connsiteY36" fmla="*/ 355570 h 3900918"/>
              <a:gd name="connsiteX37" fmla="*/ 812344 w 3112732"/>
              <a:gd name="connsiteY37" fmla="*/ 364662 h 3900918"/>
              <a:gd name="connsiteX38" fmla="*/ 1691256 w 3112732"/>
              <a:gd name="connsiteY38" fmla="*/ 1248926 h 3900918"/>
              <a:gd name="connsiteX39" fmla="*/ 2126036 w 3112732"/>
              <a:gd name="connsiteY39" fmla="*/ 815978 h 3900918"/>
              <a:gd name="connsiteX40" fmla="*/ 2540660 w 3112732"/>
              <a:gd name="connsiteY40" fmla="*/ 371144 h 3900918"/>
              <a:gd name="connsiteX41" fmla="*/ 1364728 w 3112732"/>
              <a:gd name="connsiteY41" fmla="*/ 355570 h 3900918"/>
              <a:gd name="connsiteX42" fmla="*/ 410160 w 3112732"/>
              <a:gd name="connsiteY42" fmla="*/ 2 h 3900918"/>
              <a:gd name="connsiteX43" fmla="*/ 516632 w 3112732"/>
              <a:gd name="connsiteY43" fmla="*/ 90010 h 3900918"/>
              <a:gd name="connsiteX44" fmla="*/ 597636 w 3112732"/>
              <a:gd name="connsiteY44" fmla="*/ 171736 h 3900918"/>
              <a:gd name="connsiteX45" fmla="*/ 1592012 w 3112732"/>
              <a:gd name="connsiteY45" fmla="*/ 171736 h 3900918"/>
              <a:gd name="connsiteX46" fmla="*/ 2586384 w 3112732"/>
              <a:gd name="connsiteY46" fmla="*/ 171736 h 3900918"/>
              <a:gd name="connsiteX47" fmla="*/ 2636428 w 3112732"/>
              <a:gd name="connsiteY47" fmla="*/ 127092 h 3900918"/>
              <a:gd name="connsiteX48" fmla="*/ 2980604 w 3112732"/>
              <a:gd name="connsiteY48" fmla="*/ 262464 h 3900918"/>
              <a:gd name="connsiteX49" fmla="*/ 2912564 w 3112732"/>
              <a:gd name="connsiteY49" fmla="*/ 417996 h 3900918"/>
              <a:gd name="connsiteX50" fmla="*/ 2869000 w 3112732"/>
              <a:gd name="connsiteY50" fmla="*/ 465520 h 3900918"/>
              <a:gd name="connsiteX51" fmla="*/ 2869000 w 3112732"/>
              <a:gd name="connsiteY51" fmla="*/ 1453080 h 3900918"/>
              <a:gd name="connsiteX52" fmla="*/ 2869000 w 3112732"/>
              <a:gd name="connsiteY52" fmla="*/ 2440280 h 3900918"/>
              <a:gd name="connsiteX53" fmla="*/ 2990688 w 3112732"/>
              <a:gd name="connsiteY53" fmla="*/ 2564850 h 3900918"/>
              <a:gd name="connsiteX54" fmla="*/ 3112732 w 3112732"/>
              <a:gd name="connsiteY54" fmla="*/ 2696260 h 3900918"/>
              <a:gd name="connsiteX55" fmla="*/ 2848480 w 3112732"/>
              <a:gd name="connsiteY55" fmla="*/ 2817590 h 3900918"/>
              <a:gd name="connsiteX56" fmla="*/ 2049236 w 3112732"/>
              <a:gd name="connsiteY56" fmla="*/ 2926320 h 3900918"/>
              <a:gd name="connsiteX57" fmla="*/ 1115704 w 3112732"/>
              <a:gd name="connsiteY57" fmla="*/ 2630016 h 3900918"/>
              <a:gd name="connsiteX58" fmla="*/ 1008780 w 3112732"/>
              <a:gd name="connsiteY58" fmla="*/ 2612734 h 3900918"/>
              <a:gd name="connsiteX59" fmla="*/ 1065664 w 3112732"/>
              <a:gd name="connsiteY59" fmla="*/ 2737664 h 3900918"/>
              <a:gd name="connsiteX60" fmla="*/ 1148828 w 3112732"/>
              <a:gd name="connsiteY60" fmla="*/ 2915158 h 3900918"/>
              <a:gd name="connsiteX61" fmla="*/ 1212552 w 3112732"/>
              <a:gd name="connsiteY61" fmla="*/ 3052330 h 3900918"/>
              <a:gd name="connsiteX62" fmla="*/ 1293556 w 3112732"/>
              <a:gd name="connsiteY62" fmla="*/ 3225144 h 3900918"/>
              <a:gd name="connsiteX63" fmla="*/ 1377440 w 3112732"/>
              <a:gd name="connsiteY63" fmla="*/ 3402998 h 3900918"/>
              <a:gd name="connsiteX64" fmla="*/ 1456644 w 3112732"/>
              <a:gd name="connsiteY64" fmla="*/ 3571492 h 3900918"/>
              <a:gd name="connsiteX65" fmla="*/ 1495164 w 3112732"/>
              <a:gd name="connsiteY65" fmla="*/ 3845114 h 3900918"/>
              <a:gd name="connsiteX66" fmla="*/ 758204 w 3112732"/>
              <a:gd name="connsiteY66" fmla="*/ 3900918 h 3900918"/>
              <a:gd name="connsiteX67" fmla="*/ 75608 w 3112732"/>
              <a:gd name="connsiteY67" fmla="*/ 3883276 h 3900918"/>
              <a:gd name="connsiteX68" fmla="*/ 4 w 3112732"/>
              <a:gd name="connsiteY68" fmla="*/ 3761226 h 3900918"/>
              <a:gd name="connsiteX69" fmla="*/ 360384 w 3112732"/>
              <a:gd name="connsiteY69" fmla="*/ 2938560 h 3900918"/>
              <a:gd name="connsiteX70" fmla="*/ 425548 w 3112732"/>
              <a:gd name="connsiteY70" fmla="*/ 2798148 h 3900918"/>
              <a:gd name="connsiteX71" fmla="*/ 556596 w 3112732"/>
              <a:gd name="connsiteY71" fmla="*/ 2515526 h 3900918"/>
              <a:gd name="connsiteX72" fmla="*/ 663880 w 3112732"/>
              <a:gd name="connsiteY72" fmla="*/ 2269986 h 3900918"/>
              <a:gd name="connsiteX73" fmla="*/ 619960 w 3112732"/>
              <a:gd name="connsiteY73" fmla="*/ 2202300 h 3900918"/>
              <a:gd name="connsiteX74" fmla="*/ 440308 w 3112732"/>
              <a:gd name="connsiteY74" fmla="*/ 1944880 h 3900918"/>
              <a:gd name="connsiteX75" fmla="*/ 308540 w 3112732"/>
              <a:gd name="connsiteY75" fmla="*/ 1670538 h 3900918"/>
              <a:gd name="connsiteX76" fmla="*/ 277220 w 3112732"/>
              <a:gd name="connsiteY76" fmla="*/ 1589170 h 3900918"/>
              <a:gd name="connsiteX77" fmla="*/ 196216 w 3112732"/>
              <a:gd name="connsiteY77" fmla="*/ 1279546 h 3900918"/>
              <a:gd name="connsiteX78" fmla="*/ 171376 w 3112732"/>
              <a:gd name="connsiteY78" fmla="*/ 806828 h 3900918"/>
              <a:gd name="connsiteX79" fmla="*/ 223216 w 3112732"/>
              <a:gd name="connsiteY79" fmla="*/ 456520 h 3900918"/>
              <a:gd name="connsiteX80" fmla="*/ 349584 w 3112732"/>
              <a:gd name="connsiteY80" fmla="*/ 92530 h 3900918"/>
              <a:gd name="connsiteX81" fmla="*/ 410160 w 3112732"/>
              <a:gd name="connsiteY81" fmla="*/ 2 h 390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3112732" h="3900918">
                <a:moveTo>
                  <a:pt x="758072" y="3393638"/>
                </a:moveTo>
                <a:cubicBezTo>
                  <a:pt x="748340" y="3393638"/>
                  <a:pt x="674112" y="3459590"/>
                  <a:pt x="593760" y="3540320"/>
                </a:cubicBezTo>
                <a:cubicBezTo>
                  <a:pt x="466564" y="3667900"/>
                  <a:pt x="448908" y="3689524"/>
                  <a:pt x="460436" y="3703218"/>
                </a:cubicBezTo>
                <a:cubicBezTo>
                  <a:pt x="471968" y="3717274"/>
                  <a:pt x="509804" y="3719076"/>
                  <a:pt x="764556" y="3716554"/>
                </a:cubicBezTo>
                <a:cubicBezTo>
                  <a:pt x="1037688" y="3714030"/>
                  <a:pt x="1055704" y="3712950"/>
                  <a:pt x="1058948" y="3695290"/>
                </a:cubicBezTo>
                <a:cubicBezTo>
                  <a:pt x="1063272" y="3672224"/>
                  <a:pt x="785456" y="3393638"/>
                  <a:pt x="758072" y="3393638"/>
                </a:cubicBezTo>
                <a:close/>
                <a:moveTo>
                  <a:pt x="1031880" y="3128526"/>
                </a:moveTo>
                <a:cubicBezTo>
                  <a:pt x="1011032" y="3128526"/>
                  <a:pt x="898168" y="3234048"/>
                  <a:pt x="898168" y="3253856"/>
                </a:cubicBezTo>
                <a:cubicBezTo>
                  <a:pt x="898168" y="3276186"/>
                  <a:pt x="1242148" y="3611126"/>
                  <a:pt x="1253292" y="3599960"/>
                </a:cubicBezTo>
                <a:cubicBezTo>
                  <a:pt x="1260120" y="3593118"/>
                  <a:pt x="1250776" y="3561784"/>
                  <a:pt x="1223816" y="3503800"/>
                </a:cubicBezTo>
                <a:cubicBezTo>
                  <a:pt x="1202252" y="3456982"/>
                  <a:pt x="1158400" y="3363342"/>
                  <a:pt x="1126412" y="3296354"/>
                </a:cubicBezTo>
                <a:cubicBezTo>
                  <a:pt x="1094420" y="3229366"/>
                  <a:pt x="1064588" y="3164180"/>
                  <a:pt x="1059556" y="3151574"/>
                </a:cubicBezTo>
                <a:cubicBezTo>
                  <a:pt x="1054524" y="3138970"/>
                  <a:pt x="1042304" y="3128526"/>
                  <a:pt x="1031880" y="3128526"/>
                </a:cubicBezTo>
                <a:close/>
                <a:moveTo>
                  <a:pt x="486168" y="3119000"/>
                </a:moveTo>
                <a:cubicBezTo>
                  <a:pt x="473252" y="3119000"/>
                  <a:pt x="457472" y="3148928"/>
                  <a:pt x="359196" y="3358070"/>
                </a:cubicBezTo>
                <a:cubicBezTo>
                  <a:pt x="293556" y="3497980"/>
                  <a:pt x="258408" y="3581276"/>
                  <a:pt x="258408" y="3597502"/>
                </a:cubicBezTo>
                <a:cubicBezTo>
                  <a:pt x="258408" y="3623826"/>
                  <a:pt x="292840" y="3594618"/>
                  <a:pt x="446352" y="3439204"/>
                </a:cubicBezTo>
                <a:cubicBezTo>
                  <a:pt x="566152" y="3318046"/>
                  <a:pt x="612420" y="3264318"/>
                  <a:pt x="612420" y="3247010"/>
                </a:cubicBezTo>
                <a:cubicBezTo>
                  <a:pt x="612420" y="3222490"/>
                  <a:pt x="510196" y="3119000"/>
                  <a:pt x="486168" y="3119000"/>
                </a:cubicBezTo>
                <a:close/>
                <a:moveTo>
                  <a:pt x="754928" y="2543240"/>
                </a:moveTo>
                <a:cubicBezTo>
                  <a:pt x="749936" y="2543926"/>
                  <a:pt x="745100" y="2546766"/>
                  <a:pt x="740508" y="2551812"/>
                </a:cubicBezTo>
                <a:cubicBezTo>
                  <a:pt x="734028" y="2559022"/>
                  <a:pt x="709184" y="2608408"/>
                  <a:pt x="685064" y="2661758"/>
                </a:cubicBezTo>
                <a:cubicBezTo>
                  <a:pt x="660940" y="2714750"/>
                  <a:pt x="625656" y="2791170"/>
                  <a:pt x="606936" y="2831544"/>
                </a:cubicBezTo>
                <a:cubicBezTo>
                  <a:pt x="588212" y="2871918"/>
                  <a:pt x="572732" y="2913014"/>
                  <a:pt x="572732" y="2923106"/>
                </a:cubicBezTo>
                <a:cubicBezTo>
                  <a:pt x="572732" y="2947258"/>
                  <a:pt x="735108" y="3109474"/>
                  <a:pt x="759232" y="3109474"/>
                </a:cubicBezTo>
                <a:cubicBezTo>
                  <a:pt x="769672" y="3109474"/>
                  <a:pt x="816116" y="3070182"/>
                  <a:pt x="863640" y="3021518"/>
                </a:cubicBezTo>
                <a:cubicBezTo>
                  <a:pt x="910448" y="2973214"/>
                  <a:pt x="948968" y="2928874"/>
                  <a:pt x="948968" y="2923106"/>
                </a:cubicBezTo>
                <a:cubicBezTo>
                  <a:pt x="948968" y="2916978"/>
                  <a:pt x="919808" y="2850290"/>
                  <a:pt x="884524" y="2774228"/>
                </a:cubicBezTo>
                <a:cubicBezTo>
                  <a:pt x="848880" y="2698528"/>
                  <a:pt x="811436" y="2617058"/>
                  <a:pt x="801356" y="2593628"/>
                </a:cubicBezTo>
                <a:cubicBezTo>
                  <a:pt x="786232" y="2558482"/>
                  <a:pt x="769896" y="2541178"/>
                  <a:pt x="754928" y="2543240"/>
                </a:cubicBezTo>
                <a:close/>
                <a:moveTo>
                  <a:pt x="2670056" y="531374"/>
                </a:moveTo>
                <a:cubicBezTo>
                  <a:pt x="2643816" y="531374"/>
                  <a:pt x="1833208" y="1360802"/>
                  <a:pt x="1833208" y="1387826"/>
                </a:cubicBezTo>
                <a:cubicBezTo>
                  <a:pt x="1833208" y="1398636"/>
                  <a:pt x="2005036" y="1578428"/>
                  <a:pt x="2248756" y="1822356"/>
                </a:cubicBezTo>
                <a:cubicBezTo>
                  <a:pt x="2607868" y="2181944"/>
                  <a:pt x="2666104" y="2236350"/>
                  <a:pt x="2679764" y="2224820"/>
                </a:cubicBezTo>
                <a:cubicBezTo>
                  <a:pt x="2694140" y="2213290"/>
                  <a:pt x="2695220" y="2122492"/>
                  <a:pt x="2693064" y="1371612"/>
                </a:cubicBezTo>
                <a:cubicBezTo>
                  <a:pt x="2690548" y="536058"/>
                  <a:pt x="2690188" y="531374"/>
                  <a:pt x="2670056" y="531374"/>
                </a:cubicBezTo>
                <a:close/>
                <a:moveTo>
                  <a:pt x="1364728" y="355570"/>
                </a:moveTo>
                <a:cubicBezTo>
                  <a:pt x="1062052" y="355916"/>
                  <a:pt x="818284" y="358720"/>
                  <a:pt x="812344" y="364662"/>
                </a:cubicBezTo>
                <a:cubicBezTo>
                  <a:pt x="799744" y="377268"/>
                  <a:pt x="1666064" y="1248926"/>
                  <a:pt x="1691256" y="1248926"/>
                </a:cubicBezTo>
                <a:cubicBezTo>
                  <a:pt x="1700256" y="1248926"/>
                  <a:pt x="1896052" y="1054064"/>
                  <a:pt x="2126036" y="815978"/>
                </a:cubicBezTo>
                <a:cubicBezTo>
                  <a:pt x="2356384" y="577894"/>
                  <a:pt x="2542820" y="377628"/>
                  <a:pt x="2540660" y="371144"/>
                </a:cubicBezTo>
                <a:cubicBezTo>
                  <a:pt x="2537284" y="361240"/>
                  <a:pt x="1869192" y="354992"/>
                  <a:pt x="1364728" y="355570"/>
                </a:cubicBezTo>
                <a:close/>
                <a:moveTo>
                  <a:pt x="410160" y="2"/>
                </a:moveTo>
                <a:cubicBezTo>
                  <a:pt x="429780" y="-268"/>
                  <a:pt x="457052" y="29886"/>
                  <a:pt x="516632" y="90010"/>
                </a:cubicBezTo>
                <a:lnTo>
                  <a:pt x="597636" y="171736"/>
                </a:lnTo>
                <a:lnTo>
                  <a:pt x="1592012" y="171736"/>
                </a:lnTo>
                <a:lnTo>
                  <a:pt x="2586384" y="171736"/>
                </a:lnTo>
                <a:lnTo>
                  <a:pt x="2636428" y="127092"/>
                </a:lnTo>
                <a:cubicBezTo>
                  <a:pt x="2775396" y="2162"/>
                  <a:pt x="2980604" y="82810"/>
                  <a:pt x="2980604" y="262464"/>
                </a:cubicBezTo>
                <a:cubicBezTo>
                  <a:pt x="2980604" y="326908"/>
                  <a:pt x="2966924" y="358232"/>
                  <a:pt x="2912564" y="417996"/>
                </a:cubicBezTo>
                <a:lnTo>
                  <a:pt x="2869000" y="465520"/>
                </a:lnTo>
                <a:lnTo>
                  <a:pt x="2869000" y="1453080"/>
                </a:lnTo>
                <a:lnTo>
                  <a:pt x="2869000" y="2440280"/>
                </a:lnTo>
                <a:lnTo>
                  <a:pt x="2990688" y="2564850"/>
                </a:lnTo>
                <a:cubicBezTo>
                  <a:pt x="3058008" y="2633256"/>
                  <a:pt x="3112732" y="2692300"/>
                  <a:pt x="3112732" y="2696260"/>
                </a:cubicBezTo>
                <a:cubicBezTo>
                  <a:pt x="3112732" y="2707062"/>
                  <a:pt x="2934524" y="2788788"/>
                  <a:pt x="2848480" y="2817590"/>
                </a:cubicBezTo>
                <a:cubicBezTo>
                  <a:pt x="2548944" y="2918038"/>
                  <a:pt x="2329692" y="2947920"/>
                  <a:pt x="2049236" y="2926320"/>
                </a:cubicBezTo>
                <a:cubicBezTo>
                  <a:pt x="1695696" y="2898958"/>
                  <a:pt x="1403360" y="2806430"/>
                  <a:pt x="1115704" y="2630016"/>
                </a:cubicBezTo>
                <a:cubicBezTo>
                  <a:pt x="1026420" y="2575290"/>
                  <a:pt x="991860" y="2569530"/>
                  <a:pt x="1008780" y="2612734"/>
                </a:cubicBezTo>
                <a:cubicBezTo>
                  <a:pt x="1013820" y="2625334"/>
                  <a:pt x="1039380" y="2681500"/>
                  <a:pt x="1065664" y="2737664"/>
                </a:cubicBezTo>
                <a:cubicBezTo>
                  <a:pt x="1091584" y="2793468"/>
                  <a:pt x="1129384" y="2873394"/>
                  <a:pt x="1148828" y="2915158"/>
                </a:cubicBezTo>
                <a:cubicBezTo>
                  <a:pt x="1168628" y="2957282"/>
                  <a:pt x="1197428" y="3018846"/>
                  <a:pt x="1212552" y="3052330"/>
                </a:cubicBezTo>
                <a:cubicBezTo>
                  <a:pt x="1228032" y="3086172"/>
                  <a:pt x="1264752" y="3163578"/>
                  <a:pt x="1293556" y="3225144"/>
                </a:cubicBezTo>
                <a:cubicBezTo>
                  <a:pt x="1322716" y="3286708"/>
                  <a:pt x="1360520" y="3366634"/>
                  <a:pt x="1377440" y="3402998"/>
                </a:cubicBezTo>
                <a:cubicBezTo>
                  <a:pt x="1394360" y="3439360"/>
                  <a:pt x="1430004" y="3515326"/>
                  <a:pt x="1456644" y="3571492"/>
                </a:cubicBezTo>
                <a:cubicBezTo>
                  <a:pt x="1536928" y="3742866"/>
                  <a:pt x="1543048" y="3784628"/>
                  <a:pt x="1495164" y="3845114"/>
                </a:cubicBezTo>
                <a:cubicBezTo>
                  <a:pt x="1450884" y="3901638"/>
                  <a:pt x="1460964" y="3900918"/>
                  <a:pt x="758204" y="3900918"/>
                </a:cubicBezTo>
                <a:cubicBezTo>
                  <a:pt x="161292" y="3900918"/>
                  <a:pt x="107652" y="3899478"/>
                  <a:pt x="75608" y="3883276"/>
                </a:cubicBezTo>
                <a:cubicBezTo>
                  <a:pt x="23408" y="3856634"/>
                  <a:pt x="-356" y="3818112"/>
                  <a:pt x="4" y="3761226"/>
                </a:cubicBezTo>
                <a:cubicBezTo>
                  <a:pt x="4" y="3713702"/>
                  <a:pt x="51848" y="3595614"/>
                  <a:pt x="360384" y="2938560"/>
                </a:cubicBezTo>
                <a:cubicBezTo>
                  <a:pt x="383424" y="2889236"/>
                  <a:pt x="412948" y="2826230"/>
                  <a:pt x="425548" y="2798148"/>
                </a:cubicBezTo>
                <a:cubicBezTo>
                  <a:pt x="438508" y="2770426"/>
                  <a:pt x="497552" y="2642976"/>
                  <a:pt x="556596" y="2515526"/>
                </a:cubicBezTo>
                <a:cubicBezTo>
                  <a:pt x="615640" y="2387716"/>
                  <a:pt x="663880" y="2277546"/>
                  <a:pt x="663880" y="2269986"/>
                </a:cubicBezTo>
                <a:cubicBezTo>
                  <a:pt x="663880" y="2262786"/>
                  <a:pt x="644440" y="2232182"/>
                  <a:pt x="619960" y="2202300"/>
                </a:cubicBezTo>
                <a:cubicBezTo>
                  <a:pt x="565596" y="2134976"/>
                  <a:pt x="470552" y="1998884"/>
                  <a:pt x="440308" y="1944880"/>
                </a:cubicBezTo>
                <a:cubicBezTo>
                  <a:pt x="396388" y="1866394"/>
                  <a:pt x="331224" y="1731022"/>
                  <a:pt x="308540" y="1670538"/>
                </a:cubicBezTo>
                <a:cubicBezTo>
                  <a:pt x="295940" y="1637054"/>
                  <a:pt x="281900" y="1600332"/>
                  <a:pt x="277220" y="1589170"/>
                </a:cubicBezTo>
                <a:cubicBezTo>
                  <a:pt x="254900" y="1533366"/>
                  <a:pt x="221056" y="1403396"/>
                  <a:pt x="196216" y="1279546"/>
                </a:cubicBezTo>
                <a:cubicBezTo>
                  <a:pt x="177136" y="1183418"/>
                  <a:pt x="165252" y="955160"/>
                  <a:pt x="171376" y="806828"/>
                </a:cubicBezTo>
                <a:cubicBezTo>
                  <a:pt x="177136" y="674698"/>
                  <a:pt x="182896" y="635454"/>
                  <a:pt x="223216" y="456520"/>
                </a:cubicBezTo>
                <a:cubicBezTo>
                  <a:pt x="247700" y="346350"/>
                  <a:pt x="297740" y="203058"/>
                  <a:pt x="349584" y="92530"/>
                </a:cubicBezTo>
                <a:cubicBezTo>
                  <a:pt x="378568" y="30966"/>
                  <a:pt x="390536" y="272"/>
                  <a:pt x="410160" y="2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204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直線接點 54"/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手繪多邊形: 圖案 26"/>
          <p:cNvSpPr>
            <a:spLocks/>
          </p:cNvSpPr>
          <p:nvPr/>
        </p:nvSpPr>
        <p:spPr bwMode="auto">
          <a:xfrm>
            <a:off x="1402038" y="117751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1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30" name="手繪多邊形: 圖案 26"/>
          <p:cNvSpPr>
            <a:spLocks/>
          </p:cNvSpPr>
          <p:nvPr/>
        </p:nvSpPr>
        <p:spPr bwMode="auto">
          <a:xfrm>
            <a:off x="3773763" y="117751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2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35" name="手繪多邊形: 圖案 26"/>
          <p:cNvSpPr>
            <a:spLocks/>
          </p:cNvSpPr>
          <p:nvPr/>
        </p:nvSpPr>
        <p:spPr bwMode="auto">
          <a:xfrm>
            <a:off x="6145488" y="117751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3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39" name="手繪多邊形: 圖案 26"/>
          <p:cNvSpPr>
            <a:spLocks/>
          </p:cNvSpPr>
          <p:nvPr/>
        </p:nvSpPr>
        <p:spPr bwMode="auto">
          <a:xfrm>
            <a:off x="1402038" y="283486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1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42" name="手繪多邊形: 圖案 26"/>
          <p:cNvSpPr>
            <a:spLocks/>
          </p:cNvSpPr>
          <p:nvPr/>
        </p:nvSpPr>
        <p:spPr bwMode="auto">
          <a:xfrm>
            <a:off x="3773763" y="283486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2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45" name="手繪多邊形: 圖案 26"/>
          <p:cNvSpPr>
            <a:spLocks/>
          </p:cNvSpPr>
          <p:nvPr/>
        </p:nvSpPr>
        <p:spPr bwMode="auto">
          <a:xfrm>
            <a:off x="6145488" y="283486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3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48" name="手繪多邊形: 圖案 26"/>
          <p:cNvSpPr>
            <a:spLocks/>
          </p:cNvSpPr>
          <p:nvPr/>
        </p:nvSpPr>
        <p:spPr bwMode="auto">
          <a:xfrm>
            <a:off x="1402038" y="449221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1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51" name="手繪多邊形: 圖案 26"/>
          <p:cNvSpPr>
            <a:spLocks/>
          </p:cNvSpPr>
          <p:nvPr/>
        </p:nvSpPr>
        <p:spPr bwMode="auto">
          <a:xfrm>
            <a:off x="3773763" y="449221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2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54" name="手繪多邊形: 圖案 26"/>
          <p:cNvSpPr>
            <a:spLocks/>
          </p:cNvSpPr>
          <p:nvPr/>
        </p:nvSpPr>
        <p:spPr bwMode="auto">
          <a:xfrm>
            <a:off x="6145488" y="449221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3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1892426" y="1545247"/>
            <a:ext cx="801934" cy="746416"/>
            <a:chOff x="3124659" y="2081860"/>
            <a:chExt cx="2894682" cy="2694281"/>
          </a:xfrm>
          <a:solidFill>
            <a:schemeClr val="accent1"/>
          </a:solidFill>
        </p:grpSpPr>
        <p:sp>
          <p:nvSpPr>
            <p:cNvPr id="21" name="Freeform 65"/>
            <p:cNvSpPr>
              <a:spLocks/>
            </p:cNvSpPr>
            <p:nvPr/>
          </p:nvSpPr>
          <p:spPr bwMode="auto">
            <a:xfrm>
              <a:off x="3237164" y="4402293"/>
              <a:ext cx="331658" cy="373848"/>
            </a:xfrm>
            <a:custGeom>
              <a:avLst/>
              <a:gdLst>
                <a:gd name="T0" fmla="*/ 489 w 1250"/>
                <a:gd name="T1" fmla="*/ 1359 h 1410"/>
                <a:gd name="T2" fmla="*/ 267 w 1250"/>
                <a:gd name="T3" fmla="*/ 1228 h 1410"/>
                <a:gd name="T4" fmla="*/ 251 w 1250"/>
                <a:gd name="T5" fmla="*/ 370 h 1410"/>
                <a:gd name="T6" fmla="*/ 1249 w 1250"/>
                <a:gd name="T7" fmla="*/ 795 h 1410"/>
                <a:gd name="T8" fmla="*/ 810 w 1250"/>
                <a:gd name="T9" fmla="*/ 1361 h 1410"/>
                <a:gd name="T10" fmla="*/ 489 w 1250"/>
                <a:gd name="T11" fmla="*/ 1359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0" h="1410">
                  <a:moveTo>
                    <a:pt x="489" y="1359"/>
                  </a:moveTo>
                  <a:cubicBezTo>
                    <a:pt x="420" y="1337"/>
                    <a:pt x="320" y="1278"/>
                    <a:pt x="267" y="1228"/>
                  </a:cubicBezTo>
                  <a:cubicBezTo>
                    <a:pt x="7" y="981"/>
                    <a:pt x="0" y="621"/>
                    <a:pt x="251" y="370"/>
                  </a:cubicBezTo>
                  <a:cubicBezTo>
                    <a:pt x="619" y="0"/>
                    <a:pt x="1247" y="268"/>
                    <a:pt x="1249" y="795"/>
                  </a:cubicBezTo>
                  <a:cubicBezTo>
                    <a:pt x="1250" y="1068"/>
                    <a:pt x="1088" y="1277"/>
                    <a:pt x="810" y="1361"/>
                  </a:cubicBezTo>
                  <a:cubicBezTo>
                    <a:pt x="648" y="1410"/>
                    <a:pt x="653" y="1410"/>
                    <a:pt x="489" y="135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6" name="Freeform 74"/>
            <p:cNvSpPr>
              <a:spLocks/>
            </p:cNvSpPr>
            <p:nvPr/>
          </p:nvSpPr>
          <p:spPr bwMode="auto">
            <a:xfrm>
              <a:off x="3633280" y="4009695"/>
              <a:ext cx="438303" cy="419553"/>
            </a:xfrm>
            <a:custGeom>
              <a:avLst/>
              <a:gdLst>
                <a:gd name="T0" fmla="*/ 572 w 1652"/>
                <a:gd name="T1" fmla="*/ 1542 h 1578"/>
                <a:gd name="T2" fmla="*/ 70 w 1652"/>
                <a:gd name="T3" fmla="*/ 657 h 1578"/>
                <a:gd name="T4" fmla="*/ 861 w 1652"/>
                <a:gd name="T5" fmla="*/ 0 h 1578"/>
                <a:gd name="T6" fmla="*/ 1426 w 1652"/>
                <a:gd name="T7" fmla="*/ 226 h 1578"/>
                <a:gd name="T8" fmla="*/ 1652 w 1652"/>
                <a:gd name="T9" fmla="*/ 789 h 1578"/>
                <a:gd name="T10" fmla="*/ 1486 w 1652"/>
                <a:gd name="T11" fmla="*/ 1290 h 1578"/>
                <a:gd name="T12" fmla="*/ 906 w 1652"/>
                <a:gd name="T13" fmla="*/ 1572 h 1578"/>
                <a:gd name="T14" fmla="*/ 572 w 1652"/>
                <a:gd name="T15" fmla="*/ 1542 h 1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2" h="1578">
                  <a:moveTo>
                    <a:pt x="572" y="1542"/>
                  </a:moveTo>
                  <a:cubicBezTo>
                    <a:pt x="221" y="1411"/>
                    <a:pt x="0" y="1022"/>
                    <a:pt x="70" y="657"/>
                  </a:cubicBezTo>
                  <a:cubicBezTo>
                    <a:pt x="148" y="247"/>
                    <a:pt x="445" y="0"/>
                    <a:pt x="861" y="0"/>
                  </a:cubicBezTo>
                  <a:cubicBezTo>
                    <a:pt x="1100" y="0"/>
                    <a:pt x="1267" y="67"/>
                    <a:pt x="1426" y="226"/>
                  </a:cubicBezTo>
                  <a:cubicBezTo>
                    <a:pt x="1585" y="385"/>
                    <a:pt x="1652" y="552"/>
                    <a:pt x="1652" y="789"/>
                  </a:cubicBezTo>
                  <a:cubicBezTo>
                    <a:pt x="1652" y="1001"/>
                    <a:pt x="1615" y="1112"/>
                    <a:pt x="1486" y="1290"/>
                  </a:cubicBezTo>
                  <a:cubicBezTo>
                    <a:pt x="1349" y="1478"/>
                    <a:pt x="1179" y="1561"/>
                    <a:pt x="906" y="1572"/>
                  </a:cubicBezTo>
                  <a:cubicBezTo>
                    <a:pt x="759" y="1578"/>
                    <a:pt x="641" y="1568"/>
                    <a:pt x="572" y="154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4" name="Freeform 75"/>
            <p:cNvSpPr>
              <a:spLocks/>
            </p:cNvSpPr>
            <p:nvPr/>
          </p:nvSpPr>
          <p:spPr bwMode="auto">
            <a:xfrm>
              <a:off x="3124659" y="2081860"/>
              <a:ext cx="2894682" cy="1979401"/>
            </a:xfrm>
            <a:custGeom>
              <a:avLst/>
              <a:gdLst>
                <a:gd name="T0" fmla="*/ 4780 w 10889"/>
                <a:gd name="T1" fmla="*/ 7418 h 7443"/>
                <a:gd name="T2" fmla="*/ 4082 w 10889"/>
                <a:gd name="T3" fmla="*/ 7060 h 7443"/>
                <a:gd name="T4" fmla="*/ 3647 w 10889"/>
                <a:gd name="T5" fmla="*/ 6082 h 7443"/>
                <a:gd name="T6" fmla="*/ 3445 w 10889"/>
                <a:gd name="T7" fmla="*/ 5989 h 7443"/>
                <a:gd name="T8" fmla="*/ 2758 w 10889"/>
                <a:gd name="T9" fmla="*/ 6157 h 7443"/>
                <a:gd name="T10" fmla="*/ 2327 w 10889"/>
                <a:gd name="T11" fmla="*/ 6097 h 7443"/>
                <a:gd name="T12" fmla="*/ 1636 w 10889"/>
                <a:gd name="T13" fmla="*/ 5559 h 7443"/>
                <a:gd name="T14" fmla="*/ 1418 w 10889"/>
                <a:gd name="T15" fmla="*/ 5002 h 7443"/>
                <a:gd name="T16" fmla="*/ 1109 w 10889"/>
                <a:gd name="T17" fmla="*/ 4880 h 7443"/>
                <a:gd name="T18" fmla="*/ 241 w 10889"/>
                <a:gd name="T19" fmla="*/ 4305 h 7443"/>
                <a:gd name="T20" fmla="*/ 12 w 10889"/>
                <a:gd name="T21" fmla="*/ 3482 h 7443"/>
                <a:gd name="T22" fmla="*/ 127 w 10889"/>
                <a:gd name="T23" fmla="*/ 2978 h 7443"/>
                <a:gd name="T24" fmla="*/ 1069 w 10889"/>
                <a:gd name="T25" fmla="*/ 2211 h 7443"/>
                <a:gd name="T26" fmla="*/ 1566 w 10889"/>
                <a:gd name="T27" fmla="*/ 2195 h 7443"/>
                <a:gd name="T28" fmla="*/ 1687 w 10889"/>
                <a:gd name="T29" fmla="*/ 1968 h 7443"/>
                <a:gd name="T30" fmla="*/ 1724 w 10889"/>
                <a:gd name="T31" fmla="*/ 1548 h 7443"/>
                <a:gd name="T32" fmla="*/ 2484 w 10889"/>
                <a:gd name="T33" fmla="*/ 623 h 7443"/>
                <a:gd name="T34" fmla="*/ 3004 w 10889"/>
                <a:gd name="T35" fmla="*/ 509 h 7443"/>
                <a:gd name="T36" fmla="*/ 3463 w 10889"/>
                <a:gd name="T37" fmla="*/ 555 h 7443"/>
                <a:gd name="T38" fmla="*/ 4032 w 10889"/>
                <a:gd name="T39" fmla="*/ 919 h 7443"/>
                <a:gd name="T40" fmla="*/ 4216 w 10889"/>
                <a:gd name="T41" fmla="*/ 1069 h 7443"/>
                <a:gd name="T42" fmla="*/ 4334 w 10889"/>
                <a:gd name="T43" fmla="*/ 889 h 7443"/>
                <a:gd name="T44" fmla="*/ 4821 w 10889"/>
                <a:gd name="T45" fmla="*/ 305 h 7443"/>
                <a:gd name="T46" fmla="*/ 6266 w 10889"/>
                <a:gd name="T47" fmla="*/ 251 h 7443"/>
                <a:gd name="T48" fmla="*/ 6865 w 10889"/>
                <a:gd name="T49" fmla="*/ 985 h 7443"/>
                <a:gd name="T50" fmla="*/ 6953 w 10889"/>
                <a:gd name="T51" fmla="*/ 1156 h 7443"/>
                <a:gd name="T52" fmla="*/ 7144 w 10889"/>
                <a:gd name="T53" fmla="*/ 1096 h 7443"/>
                <a:gd name="T54" fmla="*/ 7824 w 10889"/>
                <a:gd name="T55" fmla="*/ 920 h 7443"/>
                <a:gd name="T56" fmla="*/ 8995 w 10889"/>
                <a:gd name="T57" fmla="*/ 1577 h 7443"/>
                <a:gd name="T58" fmla="*/ 9190 w 10889"/>
                <a:gd name="T59" fmla="*/ 2338 h 7443"/>
                <a:gd name="T60" fmla="*/ 9193 w 10889"/>
                <a:gd name="T61" fmla="*/ 2605 h 7443"/>
                <a:gd name="T62" fmla="*/ 9489 w 10889"/>
                <a:gd name="T63" fmla="*/ 2608 h 7443"/>
                <a:gd name="T64" fmla="*/ 10228 w 10889"/>
                <a:gd name="T65" fmla="*/ 2808 h 7443"/>
                <a:gd name="T66" fmla="*/ 10754 w 10889"/>
                <a:gd name="T67" fmla="*/ 3406 h 7443"/>
                <a:gd name="T68" fmla="*/ 10866 w 10889"/>
                <a:gd name="T69" fmla="*/ 3872 h 7443"/>
                <a:gd name="T70" fmla="*/ 10479 w 10889"/>
                <a:gd name="T71" fmla="*/ 4917 h 7443"/>
                <a:gd name="T72" fmla="*/ 9739 w 10889"/>
                <a:gd name="T73" fmla="*/ 5313 h 7443"/>
                <a:gd name="T74" fmla="*/ 9278 w 10889"/>
                <a:gd name="T75" fmla="*/ 5304 h 7443"/>
                <a:gd name="T76" fmla="*/ 8911 w 10889"/>
                <a:gd name="T77" fmla="*/ 5450 h 7443"/>
                <a:gd name="T78" fmla="*/ 8480 w 10889"/>
                <a:gd name="T79" fmla="*/ 6352 h 7443"/>
                <a:gd name="T80" fmla="*/ 7860 w 10889"/>
                <a:gd name="T81" fmla="*/ 6697 h 7443"/>
                <a:gd name="T82" fmla="*/ 6576 w 10889"/>
                <a:gd name="T83" fmla="*/ 6325 h 7443"/>
                <a:gd name="T84" fmla="*/ 6353 w 10889"/>
                <a:gd name="T85" fmla="*/ 6378 h 7443"/>
                <a:gd name="T86" fmla="*/ 5382 w 10889"/>
                <a:gd name="T87" fmla="*/ 7385 h 7443"/>
                <a:gd name="T88" fmla="*/ 4780 w 10889"/>
                <a:gd name="T89" fmla="*/ 7418 h 7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889" h="7443">
                  <a:moveTo>
                    <a:pt x="4780" y="7418"/>
                  </a:moveTo>
                  <a:cubicBezTo>
                    <a:pt x="4572" y="7388"/>
                    <a:pt x="4252" y="7223"/>
                    <a:pt x="4082" y="7060"/>
                  </a:cubicBezTo>
                  <a:cubicBezTo>
                    <a:pt x="3822" y="6811"/>
                    <a:pt x="3647" y="6418"/>
                    <a:pt x="3647" y="6082"/>
                  </a:cubicBezTo>
                  <a:cubicBezTo>
                    <a:pt x="3647" y="5915"/>
                    <a:pt x="3605" y="5896"/>
                    <a:pt x="3445" y="5989"/>
                  </a:cubicBezTo>
                  <a:cubicBezTo>
                    <a:pt x="3218" y="6122"/>
                    <a:pt x="3062" y="6160"/>
                    <a:pt x="2758" y="6157"/>
                  </a:cubicBezTo>
                  <a:cubicBezTo>
                    <a:pt x="2546" y="6155"/>
                    <a:pt x="2439" y="6141"/>
                    <a:pt x="2327" y="6097"/>
                  </a:cubicBezTo>
                  <a:cubicBezTo>
                    <a:pt x="2016" y="5977"/>
                    <a:pt x="1820" y="5825"/>
                    <a:pt x="1636" y="5559"/>
                  </a:cubicBezTo>
                  <a:cubicBezTo>
                    <a:pt x="1556" y="5442"/>
                    <a:pt x="1418" y="5091"/>
                    <a:pt x="1418" y="5002"/>
                  </a:cubicBezTo>
                  <a:cubicBezTo>
                    <a:pt x="1418" y="4953"/>
                    <a:pt x="1343" y="4923"/>
                    <a:pt x="1109" y="4880"/>
                  </a:cubicBezTo>
                  <a:cubicBezTo>
                    <a:pt x="759" y="4815"/>
                    <a:pt x="439" y="4603"/>
                    <a:pt x="241" y="4305"/>
                  </a:cubicBezTo>
                  <a:cubicBezTo>
                    <a:pt x="54" y="4025"/>
                    <a:pt x="0" y="3829"/>
                    <a:pt x="12" y="3482"/>
                  </a:cubicBezTo>
                  <a:cubicBezTo>
                    <a:pt x="21" y="3225"/>
                    <a:pt x="31" y="3180"/>
                    <a:pt x="127" y="2978"/>
                  </a:cubicBezTo>
                  <a:cubicBezTo>
                    <a:pt x="310" y="2593"/>
                    <a:pt x="658" y="2309"/>
                    <a:pt x="1069" y="2211"/>
                  </a:cubicBezTo>
                  <a:cubicBezTo>
                    <a:pt x="1261" y="2165"/>
                    <a:pt x="1470" y="2158"/>
                    <a:pt x="1566" y="2195"/>
                  </a:cubicBezTo>
                  <a:cubicBezTo>
                    <a:pt x="1685" y="2240"/>
                    <a:pt x="1707" y="2198"/>
                    <a:pt x="1687" y="1968"/>
                  </a:cubicBezTo>
                  <a:cubicBezTo>
                    <a:pt x="1673" y="1807"/>
                    <a:pt x="1681" y="1713"/>
                    <a:pt x="1724" y="1548"/>
                  </a:cubicBezTo>
                  <a:cubicBezTo>
                    <a:pt x="1834" y="1124"/>
                    <a:pt x="2092" y="809"/>
                    <a:pt x="2484" y="623"/>
                  </a:cubicBezTo>
                  <a:cubicBezTo>
                    <a:pt x="2686" y="526"/>
                    <a:pt x="2724" y="518"/>
                    <a:pt x="3004" y="509"/>
                  </a:cubicBezTo>
                  <a:cubicBezTo>
                    <a:pt x="3252" y="501"/>
                    <a:pt x="3335" y="509"/>
                    <a:pt x="3463" y="555"/>
                  </a:cubicBezTo>
                  <a:cubicBezTo>
                    <a:pt x="3695" y="639"/>
                    <a:pt x="3870" y="751"/>
                    <a:pt x="4032" y="919"/>
                  </a:cubicBezTo>
                  <a:cubicBezTo>
                    <a:pt x="4111" y="1001"/>
                    <a:pt x="4194" y="1069"/>
                    <a:pt x="4216" y="1069"/>
                  </a:cubicBezTo>
                  <a:cubicBezTo>
                    <a:pt x="4238" y="1069"/>
                    <a:pt x="4291" y="988"/>
                    <a:pt x="4334" y="889"/>
                  </a:cubicBezTo>
                  <a:cubicBezTo>
                    <a:pt x="4421" y="689"/>
                    <a:pt x="4634" y="434"/>
                    <a:pt x="4821" y="305"/>
                  </a:cubicBezTo>
                  <a:cubicBezTo>
                    <a:pt x="5231" y="23"/>
                    <a:pt x="5841" y="0"/>
                    <a:pt x="6266" y="251"/>
                  </a:cubicBezTo>
                  <a:cubicBezTo>
                    <a:pt x="6545" y="416"/>
                    <a:pt x="6748" y="664"/>
                    <a:pt x="6865" y="985"/>
                  </a:cubicBezTo>
                  <a:cubicBezTo>
                    <a:pt x="6895" y="1068"/>
                    <a:pt x="6935" y="1144"/>
                    <a:pt x="6953" y="1156"/>
                  </a:cubicBezTo>
                  <a:cubicBezTo>
                    <a:pt x="6971" y="1167"/>
                    <a:pt x="7057" y="1140"/>
                    <a:pt x="7144" y="1096"/>
                  </a:cubicBezTo>
                  <a:cubicBezTo>
                    <a:pt x="7410" y="961"/>
                    <a:pt x="7566" y="921"/>
                    <a:pt x="7824" y="920"/>
                  </a:cubicBezTo>
                  <a:cubicBezTo>
                    <a:pt x="8309" y="917"/>
                    <a:pt x="8742" y="1160"/>
                    <a:pt x="8995" y="1577"/>
                  </a:cubicBezTo>
                  <a:cubicBezTo>
                    <a:pt x="9129" y="1798"/>
                    <a:pt x="9187" y="2023"/>
                    <a:pt x="9190" y="2338"/>
                  </a:cubicBezTo>
                  <a:lnTo>
                    <a:pt x="9193" y="2605"/>
                  </a:lnTo>
                  <a:lnTo>
                    <a:pt x="9489" y="2608"/>
                  </a:lnTo>
                  <a:cubicBezTo>
                    <a:pt x="9821" y="2611"/>
                    <a:pt x="9966" y="2650"/>
                    <a:pt x="10228" y="2808"/>
                  </a:cubicBezTo>
                  <a:cubicBezTo>
                    <a:pt x="10443" y="2938"/>
                    <a:pt x="10634" y="3155"/>
                    <a:pt x="10754" y="3406"/>
                  </a:cubicBezTo>
                  <a:cubicBezTo>
                    <a:pt x="10838" y="3583"/>
                    <a:pt x="10854" y="3650"/>
                    <a:pt x="10866" y="3872"/>
                  </a:cubicBezTo>
                  <a:cubicBezTo>
                    <a:pt x="10889" y="4314"/>
                    <a:pt x="10785" y="4596"/>
                    <a:pt x="10479" y="4917"/>
                  </a:cubicBezTo>
                  <a:cubicBezTo>
                    <a:pt x="10293" y="5112"/>
                    <a:pt x="10052" y="5241"/>
                    <a:pt x="9739" y="5313"/>
                  </a:cubicBezTo>
                  <a:cubicBezTo>
                    <a:pt x="9529" y="5361"/>
                    <a:pt x="9517" y="5360"/>
                    <a:pt x="9278" y="5304"/>
                  </a:cubicBezTo>
                  <a:cubicBezTo>
                    <a:pt x="8917" y="5218"/>
                    <a:pt x="8934" y="5211"/>
                    <a:pt x="8911" y="5450"/>
                  </a:cubicBezTo>
                  <a:cubicBezTo>
                    <a:pt x="8875" y="5828"/>
                    <a:pt x="8746" y="6098"/>
                    <a:pt x="8480" y="6352"/>
                  </a:cubicBezTo>
                  <a:cubicBezTo>
                    <a:pt x="8293" y="6530"/>
                    <a:pt x="8109" y="6632"/>
                    <a:pt x="7860" y="6697"/>
                  </a:cubicBezTo>
                  <a:cubicBezTo>
                    <a:pt x="7412" y="6813"/>
                    <a:pt x="6932" y="6674"/>
                    <a:pt x="6576" y="6325"/>
                  </a:cubicBezTo>
                  <a:cubicBezTo>
                    <a:pt x="6424" y="6176"/>
                    <a:pt x="6397" y="6183"/>
                    <a:pt x="6353" y="6378"/>
                  </a:cubicBezTo>
                  <a:cubicBezTo>
                    <a:pt x="6250" y="6836"/>
                    <a:pt x="5830" y="7272"/>
                    <a:pt x="5382" y="7385"/>
                  </a:cubicBezTo>
                  <a:cubicBezTo>
                    <a:pt x="5210" y="7428"/>
                    <a:pt x="4948" y="7443"/>
                    <a:pt x="4780" y="741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36" name="Freeform 66"/>
          <p:cNvSpPr>
            <a:spLocks/>
          </p:cNvSpPr>
          <p:nvPr/>
        </p:nvSpPr>
        <p:spPr bwMode="auto">
          <a:xfrm>
            <a:off x="4229958" y="1568961"/>
            <a:ext cx="769366" cy="736600"/>
          </a:xfrm>
          <a:custGeom>
            <a:avLst/>
            <a:gdLst>
              <a:gd name="T0" fmla="*/ 1071 w 10561"/>
              <a:gd name="T1" fmla="*/ 9160 h 10108"/>
              <a:gd name="T2" fmla="*/ 1695 w 10561"/>
              <a:gd name="T3" fmla="*/ 7912 h 10108"/>
              <a:gd name="T4" fmla="*/ 2701 w 10561"/>
              <a:gd name="T5" fmla="*/ 7980 h 10108"/>
              <a:gd name="T6" fmla="*/ 4153 w 10561"/>
              <a:gd name="T7" fmla="*/ 6494 h 10108"/>
              <a:gd name="T8" fmla="*/ 3914 w 10561"/>
              <a:gd name="T9" fmla="*/ 5662 h 10108"/>
              <a:gd name="T10" fmla="*/ 3049 w 10561"/>
              <a:gd name="T11" fmla="*/ 5062 h 10108"/>
              <a:gd name="T12" fmla="*/ 1880 w 10561"/>
              <a:gd name="T13" fmla="*/ 4794 h 10108"/>
              <a:gd name="T14" fmla="*/ 741 w 10561"/>
              <a:gd name="T15" fmla="*/ 5013 h 10108"/>
              <a:gd name="T16" fmla="*/ 64 w 10561"/>
              <a:gd name="T17" fmla="*/ 3864 h 10108"/>
              <a:gd name="T18" fmla="*/ 1149 w 10561"/>
              <a:gd name="T19" fmla="*/ 2942 h 10108"/>
              <a:gd name="T20" fmla="*/ 2244 w 10561"/>
              <a:gd name="T21" fmla="*/ 4023 h 10108"/>
              <a:gd name="T22" fmla="*/ 2710 w 10561"/>
              <a:gd name="T23" fmla="*/ 4386 h 10108"/>
              <a:gd name="T24" fmla="*/ 4198 w 10561"/>
              <a:gd name="T25" fmla="*/ 4823 h 10108"/>
              <a:gd name="T26" fmla="*/ 4870 w 10561"/>
              <a:gd name="T27" fmla="*/ 4342 h 10108"/>
              <a:gd name="T28" fmla="*/ 5060 w 10561"/>
              <a:gd name="T29" fmla="*/ 3270 h 10108"/>
              <a:gd name="T30" fmla="*/ 4860 w 10561"/>
              <a:gd name="T31" fmla="*/ 2221 h 10108"/>
              <a:gd name="T32" fmla="*/ 6201 w 10561"/>
              <a:gd name="T33" fmla="*/ 641 h 10108"/>
              <a:gd name="T34" fmla="*/ 5705 w 10561"/>
              <a:gd name="T35" fmla="*/ 2244 h 10108"/>
              <a:gd name="T36" fmla="*/ 5575 w 10561"/>
              <a:gd name="T37" fmla="*/ 3284 h 10108"/>
              <a:gd name="T38" fmla="*/ 5787 w 10561"/>
              <a:gd name="T39" fmla="*/ 4374 h 10108"/>
              <a:gd name="T40" fmla="*/ 6554 w 10561"/>
              <a:gd name="T41" fmla="*/ 4951 h 10108"/>
              <a:gd name="T42" fmla="*/ 8143 w 10561"/>
              <a:gd name="T43" fmla="*/ 4299 h 10108"/>
              <a:gd name="T44" fmla="*/ 9038 w 10561"/>
              <a:gd name="T45" fmla="*/ 3027 h 10108"/>
              <a:gd name="T46" fmla="*/ 10233 w 10561"/>
              <a:gd name="T47" fmla="*/ 3257 h 10108"/>
              <a:gd name="T48" fmla="*/ 9877 w 10561"/>
              <a:gd name="T49" fmla="*/ 5024 h 10108"/>
              <a:gd name="T50" fmla="*/ 9036 w 10561"/>
              <a:gd name="T51" fmla="*/ 5009 h 10108"/>
              <a:gd name="T52" fmla="*/ 8563 w 10561"/>
              <a:gd name="T53" fmla="*/ 4670 h 10108"/>
              <a:gd name="T54" fmla="*/ 8312 w 10561"/>
              <a:gd name="T55" fmla="*/ 4773 h 10108"/>
              <a:gd name="T56" fmla="*/ 7494 w 10561"/>
              <a:gd name="T57" fmla="*/ 5108 h 10108"/>
              <a:gd name="T58" fmla="*/ 6704 w 10561"/>
              <a:gd name="T59" fmla="*/ 5596 h 10108"/>
              <a:gd name="T60" fmla="*/ 6454 w 10561"/>
              <a:gd name="T61" fmla="*/ 6500 h 10108"/>
              <a:gd name="T62" fmla="*/ 8108 w 10561"/>
              <a:gd name="T63" fmla="*/ 7915 h 10108"/>
              <a:gd name="T64" fmla="*/ 9461 w 10561"/>
              <a:gd name="T65" fmla="*/ 8446 h 10108"/>
              <a:gd name="T66" fmla="*/ 9465 w 10561"/>
              <a:gd name="T67" fmla="*/ 9388 h 10108"/>
              <a:gd name="T68" fmla="*/ 7513 w 10561"/>
              <a:gd name="T69" fmla="*/ 8458 h 10108"/>
              <a:gd name="T70" fmla="*/ 6032 w 10561"/>
              <a:gd name="T71" fmla="*/ 6842 h 10108"/>
              <a:gd name="T72" fmla="*/ 5307 w 10561"/>
              <a:gd name="T73" fmla="*/ 6990 h 10108"/>
              <a:gd name="T74" fmla="*/ 4585 w 10561"/>
              <a:gd name="T75" fmla="*/ 6842 h 10108"/>
              <a:gd name="T76" fmla="*/ 3054 w 10561"/>
              <a:gd name="T77" fmla="*/ 8333 h 10108"/>
              <a:gd name="T78" fmla="*/ 3186 w 10561"/>
              <a:gd name="T79" fmla="*/ 8931 h 10108"/>
              <a:gd name="T80" fmla="*/ 2722 w 10561"/>
              <a:gd name="T81" fmla="*/ 9803 h 10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561" h="10108">
                <a:moveTo>
                  <a:pt x="1920" y="9964"/>
                </a:moveTo>
                <a:cubicBezTo>
                  <a:pt x="1496" y="9876"/>
                  <a:pt x="1205" y="9600"/>
                  <a:pt x="1071" y="9160"/>
                </a:cubicBezTo>
                <a:cubicBezTo>
                  <a:pt x="1017" y="8981"/>
                  <a:pt x="1021" y="8827"/>
                  <a:pt x="1087" y="8615"/>
                </a:cubicBezTo>
                <a:cubicBezTo>
                  <a:pt x="1188" y="8287"/>
                  <a:pt x="1398" y="8045"/>
                  <a:pt x="1695" y="7912"/>
                </a:cubicBezTo>
                <a:cubicBezTo>
                  <a:pt x="1902" y="7819"/>
                  <a:pt x="2338" y="7820"/>
                  <a:pt x="2550" y="7914"/>
                </a:cubicBezTo>
                <a:lnTo>
                  <a:pt x="2701" y="7980"/>
                </a:lnTo>
                <a:lnTo>
                  <a:pt x="3419" y="7263"/>
                </a:lnTo>
                <a:cubicBezTo>
                  <a:pt x="3813" y="6869"/>
                  <a:pt x="4144" y="6523"/>
                  <a:pt x="4153" y="6494"/>
                </a:cubicBezTo>
                <a:cubicBezTo>
                  <a:pt x="4162" y="6464"/>
                  <a:pt x="4134" y="6376"/>
                  <a:pt x="4085" y="6282"/>
                </a:cubicBezTo>
                <a:cubicBezTo>
                  <a:pt x="3970" y="6065"/>
                  <a:pt x="3934" y="5938"/>
                  <a:pt x="3914" y="5662"/>
                </a:cubicBezTo>
                <a:cubicBezTo>
                  <a:pt x="3893" y="5389"/>
                  <a:pt x="3930" y="5423"/>
                  <a:pt x="3430" y="5219"/>
                </a:cubicBezTo>
                <a:cubicBezTo>
                  <a:pt x="3251" y="5146"/>
                  <a:pt x="3080" y="5075"/>
                  <a:pt x="3049" y="5062"/>
                </a:cubicBezTo>
                <a:cubicBezTo>
                  <a:pt x="2760" y="4934"/>
                  <a:pt x="2085" y="4669"/>
                  <a:pt x="2049" y="4669"/>
                </a:cubicBezTo>
                <a:cubicBezTo>
                  <a:pt x="2023" y="4669"/>
                  <a:pt x="1947" y="4725"/>
                  <a:pt x="1880" y="4794"/>
                </a:cubicBezTo>
                <a:cubicBezTo>
                  <a:pt x="1698" y="4979"/>
                  <a:pt x="1468" y="5075"/>
                  <a:pt x="1170" y="5087"/>
                </a:cubicBezTo>
                <a:cubicBezTo>
                  <a:pt x="950" y="5097"/>
                  <a:pt x="912" y="5090"/>
                  <a:pt x="741" y="5013"/>
                </a:cubicBezTo>
                <a:cubicBezTo>
                  <a:pt x="638" y="4966"/>
                  <a:pt x="509" y="4893"/>
                  <a:pt x="454" y="4852"/>
                </a:cubicBezTo>
                <a:cubicBezTo>
                  <a:pt x="190" y="4651"/>
                  <a:pt x="0" y="4169"/>
                  <a:pt x="64" y="3864"/>
                </a:cubicBezTo>
                <a:cubicBezTo>
                  <a:pt x="147" y="3470"/>
                  <a:pt x="384" y="3160"/>
                  <a:pt x="714" y="3014"/>
                </a:cubicBezTo>
                <a:cubicBezTo>
                  <a:pt x="851" y="2953"/>
                  <a:pt x="918" y="2942"/>
                  <a:pt x="1149" y="2942"/>
                </a:cubicBezTo>
                <a:cubicBezTo>
                  <a:pt x="1404" y="2942"/>
                  <a:pt x="1435" y="2948"/>
                  <a:pt x="1633" y="3043"/>
                </a:cubicBezTo>
                <a:cubicBezTo>
                  <a:pt x="2019" y="3229"/>
                  <a:pt x="2242" y="3585"/>
                  <a:pt x="2244" y="4023"/>
                </a:cubicBezTo>
                <a:cubicBezTo>
                  <a:pt x="2244" y="4111"/>
                  <a:pt x="2260" y="4166"/>
                  <a:pt x="2294" y="4194"/>
                </a:cubicBezTo>
                <a:cubicBezTo>
                  <a:pt x="2321" y="4216"/>
                  <a:pt x="2509" y="4303"/>
                  <a:pt x="2710" y="4386"/>
                </a:cubicBezTo>
                <a:cubicBezTo>
                  <a:pt x="3197" y="4587"/>
                  <a:pt x="3789" y="4834"/>
                  <a:pt x="3900" y="4884"/>
                </a:cubicBezTo>
                <a:cubicBezTo>
                  <a:pt x="4047" y="4949"/>
                  <a:pt x="4119" y="4934"/>
                  <a:pt x="4198" y="4823"/>
                </a:cubicBezTo>
                <a:cubicBezTo>
                  <a:pt x="4281" y="4706"/>
                  <a:pt x="4529" y="4488"/>
                  <a:pt x="4651" y="4425"/>
                </a:cubicBezTo>
                <a:cubicBezTo>
                  <a:pt x="4697" y="4401"/>
                  <a:pt x="4796" y="4364"/>
                  <a:pt x="4870" y="4342"/>
                </a:cubicBezTo>
                <a:cubicBezTo>
                  <a:pt x="4943" y="4320"/>
                  <a:pt x="5018" y="4285"/>
                  <a:pt x="5036" y="4264"/>
                </a:cubicBezTo>
                <a:cubicBezTo>
                  <a:pt x="5058" y="4236"/>
                  <a:pt x="5066" y="3950"/>
                  <a:pt x="5060" y="3270"/>
                </a:cubicBezTo>
                <a:lnTo>
                  <a:pt x="5053" y="2314"/>
                </a:lnTo>
                <a:lnTo>
                  <a:pt x="4860" y="2221"/>
                </a:lnTo>
                <a:cubicBezTo>
                  <a:pt x="4219" y="1911"/>
                  <a:pt x="4028" y="1156"/>
                  <a:pt x="4448" y="588"/>
                </a:cubicBezTo>
                <a:cubicBezTo>
                  <a:pt x="4883" y="0"/>
                  <a:pt x="5806" y="28"/>
                  <a:pt x="6201" y="641"/>
                </a:cubicBezTo>
                <a:cubicBezTo>
                  <a:pt x="6319" y="822"/>
                  <a:pt x="6360" y="940"/>
                  <a:pt x="6382" y="1158"/>
                </a:cubicBezTo>
                <a:cubicBezTo>
                  <a:pt x="6429" y="1607"/>
                  <a:pt x="6157" y="2044"/>
                  <a:pt x="5705" y="2244"/>
                </a:cubicBezTo>
                <a:lnTo>
                  <a:pt x="5575" y="2301"/>
                </a:lnTo>
                <a:lnTo>
                  <a:pt x="5575" y="3284"/>
                </a:lnTo>
                <a:cubicBezTo>
                  <a:pt x="5575" y="4046"/>
                  <a:pt x="5583" y="4274"/>
                  <a:pt x="5611" y="4297"/>
                </a:cubicBezTo>
                <a:cubicBezTo>
                  <a:pt x="5631" y="4313"/>
                  <a:pt x="5710" y="4348"/>
                  <a:pt x="5787" y="4374"/>
                </a:cubicBezTo>
                <a:cubicBezTo>
                  <a:pt x="5988" y="4442"/>
                  <a:pt x="6205" y="4595"/>
                  <a:pt x="6373" y="4786"/>
                </a:cubicBezTo>
                <a:cubicBezTo>
                  <a:pt x="6453" y="4877"/>
                  <a:pt x="6535" y="4951"/>
                  <a:pt x="6554" y="4951"/>
                </a:cubicBezTo>
                <a:cubicBezTo>
                  <a:pt x="6583" y="4951"/>
                  <a:pt x="7698" y="4495"/>
                  <a:pt x="7931" y="4388"/>
                </a:cubicBezTo>
                <a:cubicBezTo>
                  <a:pt x="7962" y="4373"/>
                  <a:pt x="8058" y="4333"/>
                  <a:pt x="8143" y="4299"/>
                </a:cubicBezTo>
                <a:cubicBezTo>
                  <a:pt x="8357" y="4212"/>
                  <a:pt x="8369" y="4200"/>
                  <a:pt x="8370" y="4052"/>
                </a:cubicBezTo>
                <a:cubicBezTo>
                  <a:pt x="8372" y="3601"/>
                  <a:pt x="8624" y="3215"/>
                  <a:pt x="9038" y="3027"/>
                </a:cubicBezTo>
                <a:cubicBezTo>
                  <a:pt x="9212" y="2949"/>
                  <a:pt x="9245" y="2943"/>
                  <a:pt x="9496" y="2952"/>
                </a:cubicBezTo>
                <a:cubicBezTo>
                  <a:pt x="9828" y="2964"/>
                  <a:pt x="10020" y="3043"/>
                  <a:pt x="10233" y="3257"/>
                </a:cubicBezTo>
                <a:cubicBezTo>
                  <a:pt x="10430" y="3453"/>
                  <a:pt x="10521" y="3663"/>
                  <a:pt x="10536" y="3949"/>
                </a:cubicBezTo>
                <a:cubicBezTo>
                  <a:pt x="10561" y="4432"/>
                  <a:pt x="10317" y="4829"/>
                  <a:pt x="9877" y="5024"/>
                </a:cubicBezTo>
                <a:cubicBezTo>
                  <a:pt x="9750" y="5080"/>
                  <a:pt x="9676" y="5092"/>
                  <a:pt x="9466" y="5092"/>
                </a:cubicBezTo>
                <a:cubicBezTo>
                  <a:pt x="9240" y="5092"/>
                  <a:pt x="9189" y="5082"/>
                  <a:pt x="9036" y="5009"/>
                </a:cubicBezTo>
                <a:cubicBezTo>
                  <a:pt x="8941" y="4964"/>
                  <a:pt x="8795" y="4869"/>
                  <a:pt x="8713" y="4798"/>
                </a:cubicBezTo>
                <a:lnTo>
                  <a:pt x="8563" y="4670"/>
                </a:lnTo>
                <a:lnTo>
                  <a:pt x="8459" y="4714"/>
                </a:lnTo>
                <a:cubicBezTo>
                  <a:pt x="8402" y="4739"/>
                  <a:pt x="8336" y="4765"/>
                  <a:pt x="8312" y="4773"/>
                </a:cubicBezTo>
                <a:cubicBezTo>
                  <a:pt x="8289" y="4781"/>
                  <a:pt x="8245" y="4798"/>
                  <a:pt x="8214" y="4812"/>
                </a:cubicBezTo>
                <a:cubicBezTo>
                  <a:pt x="8183" y="4826"/>
                  <a:pt x="7859" y="4959"/>
                  <a:pt x="7494" y="5108"/>
                </a:cubicBezTo>
                <a:cubicBezTo>
                  <a:pt x="7129" y="5257"/>
                  <a:pt x="6802" y="5397"/>
                  <a:pt x="6767" y="5420"/>
                </a:cubicBezTo>
                <a:cubicBezTo>
                  <a:pt x="6716" y="5453"/>
                  <a:pt x="6704" y="5487"/>
                  <a:pt x="6704" y="5596"/>
                </a:cubicBezTo>
                <a:cubicBezTo>
                  <a:pt x="6704" y="5823"/>
                  <a:pt x="6648" y="6056"/>
                  <a:pt x="6544" y="6269"/>
                </a:cubicBezTo>
                <a:cubicBezTo>
                  <a:pt x="6489" y="6381"/>
                  <a:pt x="6449" y="6485"/>
                  <a:pt x="6454" y="6500"/>
                </a:cubicBezTo>
                <a:cubicBezTo>
                  <a:pt x="6475" y="6558"/>
                  <a:pt x="7884" y="7971"/>
                  <a:pt x="7920" y="7971"/>
                </a:cubicBezTo>
                <a:cubicBezTo>
                  <a:pt x="7942" y="7971"/>
                  <a:pt x="8026" y="7946"/>
                  <a:pt x="8108" y="7915"/>
                </a:cubicBezTo>
                <a:cubicBezTo>
                  <a:pt x="8315" y="7836"/>
                  <a:pt x="8677" y="7837"/>
                  <a:pt x="8891" y="7917"/>
                </a:cubicBezTo>
                <a:cubicBezTo>
                  <a:pt x="9099" y="7995"/>
                  <a:pt x="9358" y="8234"/>
                  <a:pt x="9461" y="8446"/>
                </a:cubicBezTo>
                <a:cubicBezTo>
                  <a:pt x="9533" y="8592"/>
                  <a:pt x="9540" y="8634"/>
                  <a:pt x="9540" y="8917"/>
                </a:cubicBezTo>
                <a:cubicBezTo>
                  <a:pt x="9540" y="9194"/>
                  <a:pt x="9532" y="9244"/>
                  <a:pt x="9465" y="9388"/>
                </a:cubicBezTo>
                <a:cubicBezTo>
                  <a:pt x="9247" y="9852"/>
                  <a:pt x="8676" y="10108"/>
                  <a:pt x="8188" y="9960"/>
                </a:cubicBezTo>
                <a:cubicBezTo>
                  <a:pt x="7546" y="9766"/>
                  <a:pt x="7239" y="9084"/>
                  <a:pt x="7513" y="8458"/>
                </a:cubicBezTo>
                <a:cubicBezTo>
                  <a:pt x="7544" y="8386"/>
                  <a:pt x="7546" y="8354"/>
                  <a:pt x="7519" y="8304"/>
                </a:cubicBezTo>
                <a:cubicBezTo>
                  <a:pt x="7466" y="8204"/>
                  <a:pt x="6081" y="6842"/>
                  <a:pt x="6032" y="6842"/>
                </a:cubicBezTo>
                <a:cubicBezTo>
                  <a:pt x="6008" y="6842"/>
                  <a:pt x="5906" y="6875"/>
                  <a:pt x="5804" y="6916"/>
                </a:cubicBezTo>
                <a:cubicBezTo>
                  <a:pt x="5644" y="6980"/>
                  <a:pt x="5578" y="6990"/>
                  <a:pt x="5307" y="6990"/>
                </a:cubicBezTo>
                <a:cubicBezTo>
                  <a:pt x="5035" y="6990"/>
                  <a:pt x="4970" y="6980"/>
                  <a:pt x="4810" y="6916"/>
                </a:cubicBezTo>
                <a:cubicBezTo>
                  <a:pt x="4708" y="6875"/>
                  <a:pt x="4607" y="6842"/>
                  <a:pt x="4585" y="6842"/>
                </a:cubicBezTo>
                <a:cubicBezTo>
                  <a:pt x="4563" y="6842"/>
                  <a:pt x="4209" y="7178"/>
                  <a:pt x="3799" y="7588"/>
                </a:cubicBezTo>
                <a:lnTo>
                  <a:pt x="3054" y="8333"/>
                </a:lnTo>
                <a:lnTo>
                  <a:pt x="3121" y="8496"/>
                </a:lnTo>
                <a:cubicBezTo>
                  <a:pt x="3175" y="8630"/>
                  <a:pt x="3187" y="8709"/>
                  <a:pt x="3186" y="8931"/>
                </a:cubicBezTo>
                <a:cubicBezTo>
                  <a:pt x="3185" y="9166"/>
                  <a:pt x="3175" y="9221"/>
                  <a:pt x="3110" y="9349"/>
                </a:cubicBezTo>
                <a:cubicBezTo>
                  <a:pt x="2999" y="9570"/>
                  <a:pt x="2905" y="9680"/>
                  <a:pt x="2722" y="9803"/>
                </a:cubicBezTo>
                <a:cubicBezTo>
                  <a:pt x="2486" y="9960"/>
                  <a:pt x="2189" y="10020"/>
                  <a:pt x="1920" y="9964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6725232" y="1540746"/>
            <a:ext cx="526794" cy="630954"/>
            <a:chOff x="3386587" y="2009199"/>
            <a:chExt cx="2370827" cy="2839603"/>
          </a:xfrm>
          <a:solidFill>
            <a:schemeClr val="accent3"/>
          </a:solidFill>
        </p:grpSpPr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3386587" y="3672177"/>
              <a:ext cx="2370827" cy="1176625"/>
            </a:xfrm>
            <a:custGeom>
              <a:avLst/>
              <a:gdLst>
                <a:gd name="T0" fmla="*/ 0 w 8917"/>
                <a:gd name="T1" fmla="*/ 4394 h 4428"/>
                <a:gd name="T2" fmla="*/ 1 w 8917"/>
                <a:gd name="T3" fmla="*/ 3183 h 4428"/>
                <a:gd name="T4" fmla="*/ 183 w 8917"/>
                <a:gd name="T5" fmla="*/ 1625 h 4428"/>
                <a:gd name="T6" fmla="*/ 1271 w 8917"/>
                <a:gd name="T7" fmla="*/ 842 h 4428"/>
                <a:gd name="T8" fmla="*/ 1976 w 8917"/>
                <a:gd name="T9" fmla="*/ 512 h 4428"/>
                <a:gd name="T10" fmla="*/ 3811 w 8917"/>
                <a:gd name="T11" fmla="*/ 55 h 4428"/>
                <a:gd name="T12" fmla="*/ 5518 w 8917"/>
                <a:gd name="T13" fmla="*/ 114 h 4428"/>
                <a:gd name="T14" fmla="*/ 5800 w 8917"/>
                <a:gd name="T15" fmla="*/ 173 h 4428"/>
                <a:gd name="T16" fmla="*/ 7529 w 8917"/>
                <a:gd name="T17" fmla="*/ 770 h 4428"/>
                <a:gd name="T18" fmla="*/ 8298 w 8917"/>
                <a:gd name="T19" fmla="*/ 1229 h 4428"/>
                <a:gd name="T20" fmla="*/ 8894 w 8917"/>
                <a:gd name="T21" fmla="*/ 2134 h 4428"/>
                <a:gd name="T22" fmla="*/ 8912 w 8917"/>
                <a:gd name="T23" fmla="*/ 3385 h 4428"/>
                <a:gd name="T24" fmla="*/ 8905 w 8917"/>
                <a:gd name="T25" fmla="*/ 4416 h 4428"/>
                <a:gd name="T26" fmla="*/ 4453 w 8917"/>
                <a:gd name="T27" fmla="*/ 4423 h 4428"/>
                <a:gd name="T28" fmla="*/ 0 w 8917"/>
                <a:gd name="T29" fmla="*/ 4394 h 4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17" h="4428">
                  <a:moveTo>
                    <a:pt x="0" y="4394"/>
                  </a:moveTo>
                  <a:cubicBezTo>
                    <a:pt x="0" y="4375"/>
                    <a:pt x="0" y="3830"/>
                    <a:pt x="1" y="3183"/>
                  </a:cubicBezTo>
                  <a:cubicBezTo>
                    <a:pt x="2" y="1886"/>
                    <a:pt x="0" y="1900"/>
                    <a:pt x="183" y="1625"/>
                  </a:cubicBezTo>
                  <a:cubicBezTo>
                    <a:pt x="336" y="1394"/>
                    <a:pt x="679" y="1147"/>
                    <a:pt x="1271" y="842"/>
                  </a:cubicBezTo>
                  <a:cubicBezTo>
                    <a:pt x="1547" y="699"/>
                    <a:pt x="1652" y="650"/>
                    <a:pt x="1976" y="512"/>
                  </a:cubicBezTo>
                  <a:cubicBezTo>
                    <a:pt x="2424" y="322"/>
                    <a:pt x="3176" y="135"/>
                    <a:pt x="3811" y="55"/>
                  </a:cubicBezTo>
                  <a:cubicBezTo>
                    <a:pt x="4254" y="0"/>
                    <a:pt x="5119" y="29"/>
                    <a:pt x="5518" y="114"/>
                  </a:cubicBezTo>
                  <a:cubicBezTo>
                    <a:pt x="5596" y="130"/>
                    <a:pt x="5723" y="157"/>
                    <a:pt x="5800" y="173"/>
                  </a:cubicBezTo>
                  <a:cubicBezTo>
                    <a:pt x="6337" y="284"/>
                    <a:pt x="7032" y="524"/>
                    <a:pt x="7529" y="770"/>
                  </a:cubicBezTo>
                  <a:cubicBezTo>
                    <a:pt x="7881" y="944"/>
                    <a:pt x="8021" y="1028"/>
                    <a:pt x="8298" y="1229"/>
                  </a:cubicBezTo>
                  <a:cubicBezTo>
                    <a:pt x="8686" y="1512"/>
                    <a:pt x="8849" y="1760"/>
                    <a:pt x="8894" y="2134"/>
                  </a:cubicBezTo>
                  <a:cubicBezTo>
                    <a:pt x="8908" y="2256"/>
                    <a:pt x="8917" y="2819"/>
                    <a:pt x="8912" y="3385"/>
                  </a:cubicBezTo>
                  <a:lnTo>
                    <a:pt x="8905" y="4416"/>
                  </a:lnTo>
                  <a:lnTo>
                    <a:pt x="4453" y="4423"/>
                  </a:lnTo>
                  <a:cubicBezTo>
                    <a:pt x="900" y="4428"/>
                    <a:pt x="0" y="4423"/>
                    <a:pt x="0" y="439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8" name="Freeform 52"/>
            <p:cNvSpPr>
              <a:spLocks/>
            </p:cNvSpPr>
            <p:nvPr/>
          </p:nvSpPr>
          <p:spPr bwMode="auto">
            <a:xfrm>
              <a:off x="3980757" y="2335000"/>
              <a:ext cx="1184829" cy="1180140"/>
            </a:xfrm>
            <a:custGeom>
              <a:avLst/>
              <a:gdLst>
                <a:gd name="T0" fmla="*/ 1874 w 4460"/>
                <a:gd name="T1" fmla="*/ 4379 h 4441"/>
                <a:gd name="T2" fmla="*/ 1154 w 4460"/>
                <a:gd name="T3" fmla="*/ 4135 h 4441"/>
                <a:gd name="T4" fmla="*/ 50 w 4460"/>
                <a:gd name="T5" fmla="*/ 2671 h 4441"/>
                <a:gd name="T6" fmla="*/ 49 w 4460"/>
                <a:gd name="T7" fmla="*/ 1726 h 4441"/>
                <a:gd name="T8" fmla="*/ 243 w 4460"/>
                <a:gd name="T9" fmla="*/ 1204 h 4441"/>
                <a:gd name="T10" fmla="*/ 1253 w 4460"/>
                <a:gd name="T11" fmla="*/ 215 h 4441"/>
                <a:gd name="T12" fmla="*/ 2213 w 4460"/>
                <a:gd name="T13" fmla="*/ 0 h 4441"/>
                <a:gd name="T14" fmla="*/ 3747 w 4460"/>
                <a:gd name="T15" fmla="*/ 610 h 4441"/>
                <a:gd name="T16" fmla="*/ 4314 w 4460"/>
                <a:gd name="T17" fmla="*/ 1514 h 4441"/>
                <a:gd name="T18" fmla="*/ 4392 w 4460"/>
                <a:gd name="T19" fmla="*/ 2398 h 4441"/>
                <a:gd name="T20" fmla="*/ 3213 w 4460"/>
                <a:gd name="T21" fmla="*/ 2814 h 4441"/>
                <a:gd name="T22" fmla="*/ 2500 w 4460"/>
                <a:gd name="T23" fmla="*/ 3215 h 4441"/>
                <a:gd name="T24" fmla="*/ 2317 w 4460"/>
                <a:gd name="T25" fmla="*/ 3969 h 4441"/>
                <a:gd name="T26" fmla="*/ 2273 w 4460"/>
                <a:gd name="T27" fmla="*/ 4414 h 4441"/>
                <a:gd name="T28" fmla="*/ 1874 w 4460"/>
                <a:gd name="T29" fmla="*/ 4379 h 4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60" h="4441">
                  <a:moveTo>
                    <a:pt x="1874" y="4379"/>
                  </a:moveTo>
                  <a:cubicBezTo>
                    <a:pt x="1541" y="4318"/>
                    <a:pt x="1403" y="4271"/>
                    <a:pt x="1154" y="4135"/>
                  </a:cubicBezTo>
                  <a:cubicBezTo>
                    <a:pt x="600" y="3831"/>
                    <a:pt x="228" y="3339"/>
                    <a:pt x="50" y="2671"/>
                  </a:cubicBezTo>
                  <a:cubicBezTo>
                    <a:pt x="1" y="2487"/>
                    <a:pt x="0" y="1892"/>
                    <a:pt x="49" y="1726"/>
                  </a:cubicBezTo>
                  <a:cubicBezTo>
                    <a:pt x="130" y="1447"/>
                    <a:pt x="150" y="1394"/>
                    <a:pt x="243" y="1204"/>
                  </a:cubicBezTo>
                  <a:cubicBezTo>
                    <a:pt x="446" y="788"/>
                    <a:pt x="812" y="429"/>
                    <a:pt x="1253" y="215"/>
                  </a:cubicBezTo>
                  <a:cubicBezTo>
                    <a:pt x="1586" y="54"/>
                    <a:pt x="1826" y="0"/>
                    <a:pt x="2213" y="0"/>
                  </a:cubicBezTo>
                  <a:cubicBezTo>
                    <a:pt x="2814" y="0"/>
                    <a:pt x="3306" y="195"/>
                    <a:pt x="3747" y="610"/>
                  </a:cubicBezTo>
                  <a:cubicBezTo>
                    <a:pt x="3979" y="827"/>
                    <a:pt x="4228" y="1225"/>
                    <a:pt x="4314" y="1514"/>
                  </a:cubicBezTo>
                  <a:cubicBezTo>
                    <a:pt x="4418" y="1865"/>
                    <a:pt x="4460" y="2341"/>
                    <a:pt x="4392" y="2398"/>
                  </a:cubicBezTo>
                  <a:cubicBezTo>
                    <a:pt x="4354" y="2429"/>
                    <a:pt x="3884" y="2595"/>
                    <a:pt x="3213" y="2814"/>
                  </a:cubicBezTo>
                  <a:cubicBezTo>
                    <a:pt x="2794" y="2950"/>
                    <a:pt x="2611" y="3053"/>
                    <a:pt x="2500" y="3215"/>
                  </a:cubicBezTo>
                  <a:cubicBezTo>
                    <a:pt x="2351" y="3430"/>
                    <a:pt x="2330" y="3519"/>
                    <a:pt x="2317" y="3969"/>
                  </a:cubicBezTo>
                  <a:cubicBezTo>
                    <a:pt x="2309" y="4243"/>
                    <a:pt x="2294" y="4400"/>
                    <a:pt x="2273" y="4414"/>
                  </a:cubicBezTo>
                  <a:cubicBezTo>
                    <a:pt x="2230" y="4441"/>
                    <a:pt x="2202" y="4439"/>
                    <a:pt x="1874" y="437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0" name="Freeform 53"/>
            <p:cNvSpPr>
              <a:spLocks/>
            </p:cNvSpPr>
            <p:nvPr/>
          </p:nvSpPr>
          <p:spPr bwMode="auto">
            <a:xfrm>
              <a:off x="3910437" y="2009199"/>
              <a:ext cx="1659462" cy="1434450"/>
            </a:xfrm>
            <a:custGeom>
              <a:avLst/>
              <a:gdLst>
                <a:gd name="T0" fmla="*/ 3259 w 6242"/>
                <a:gd name="T1" fmla="*/ 5293 h 5395"/>
                <a:gd name="T2" fmla="*/ 3282 w 6242"/>
                <a:gd name="T3" fmla="*/ 4628 h 5395"/>
                <a:gd name="T4" fmla="*/ 3553 w 6242"/>
                <a:gd name="T5" fmla="*/ 4600 h 5395"/>
                <a:gd name="T6" fmla="*/ 4036 w 6242"/>
                <a:gd name="T7" fmla="*/ 4518 h 5395"/>
                <a:gd name="T8" fmla="*/ 4774 w 6242"/>
                <a:gd name="T9" fmla="*/ 4274 h 5395"/>
                <a:gd name="T10" fmla="*/ 5261 w 6242"/>
                <a:gd name="T11" fmla="*/ 4103 h 5395"/>
                <a:gd name="T12" fmla="*/ 5311 w 6242"/>
                <a:gd name="T13" fmla="*/ 3600 h 5395"/>
                <a:gd name="T14" fmla="*/ 5271 w 6242"/>
                <a:gd name="T15" fmla="*/ 2917 h 5395"/>
                <a:gd name="T16" fmla="*/ 3380 w 6242"/>
                <a:gd name="T17" fmla="*/ 734 h 5395"/>
                <a:gd name="T18" fmla="*/ 1226 w 6242"/>
                <a:gd name="T19" fmla="*/ 870 h 5395"/>
                <a:gd name="T20" fmla="*/ 554 w 6242"/>
                <a:gd name="T21" fmla="*/ 1317 h 5395"/>
                <a:gd name="T22" fmla="*/ 77 w 6242"/>
                <a:gd name="T23" fmla="*/ 1353 h 5395"/>
                <a:gd name="T24" fmla="*/ 167 w 6242"/>
                <a:gd name="T25" fmla="*/ 1011 h 5395"/>
                <a:gd name="T26" fmla="*/ 2773 w 6242"/>
                <a:gd name="T27" fmla="*/ 100 h 5395"/>
                <a:gd name="T28" fmla="*/ 4863 w 6242"/>
                <a:gd name="T29" fmla="*/ 1106 h 5395"/>
                <a:gd name="T30" fmla="*/ 5636 w 6242"/>
                <a:gd name="T31" fmla="*/ 2335 h 5395"/>
                <a:gd name="T32" fmla="*/ 5745 w 6242"/>
                <a:gd name="T33" fmla="*/ 2579 h 5395"/>
                <a:gd name="T34" fmla="*/ 5944 w 6242"/>
                <a:gd name="T35" fmla="*/ 2617 h 5395"/>
                <a:gd name="T36" fmla="*/ 6176 w 6242"/>
                <a:gd name="T37" fmla="*/ 2707 h 5395"/>
                <a:gd name="T38" fmla="*/ 6242 w 6242"/>
                <a:gd name="T39" fmla="*/ 3472 h 5395"/>
                <a:gd name="T40" fmla="*/ 6210 w 6242"/>
                <a:gd name="T41" fmla="*/ 4231 h 5395"/>
                <a:gd name="T42" fmla="*/ 6090 w 6242"/>
                <a:gd name="T43" fmla="*/ 4343 h 5395"/>
                <a:gd name="T44" fmla="*/ 4930 w 6242"/>
                <a:gd name="T45" fmla="*/ 4741 h 5395"/>
                <a:gd name="T46" fmla="*/ 3770 w 6242"/>
                <a:gd name="T47" fmla="*/ 5194 h 5395"/>
                <a:gd name="T48" fmla="*/ 3259 w 6242"/>
                <a:gd name="T49" fmla="*/ 5293 h 5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42" h="5395">
                  <a:moveTo>
                    <a:pt x="3259" y="5293"/>
                  </a:moveTo>
                  <a:cubicBezTo>
                    <a:pt x="3014" y="5144"/>
                    <a:pt x="3027" y="4759"/>
                    <a:pt x="3282" y="4628"/>
                  </a:cubicBezTo>
                  <a:cubicBezTo>
                    <a:pt x="3352" y="4591"/>
                    <a:pt x="3411" y="4585"/>
                    <a:pt x="3553" y="4600"/>
                  </a:cubicBezTo>
                  <a:cubicBezTo>
                    <a:pt x="3715" y="4618"/>
                    <a:pt x="3766" y="4609"/>
                    <a:pt x="4036" y="4518"/>
                  </a:cubicBezTo>
                  <a:cubicBezTo>
                    <a:pt x="4202" y="4463"/>
                    <a:pt x="4534" y="4353"/>
                    <a:pt x="4774" y="4274"/>
                  </a:cubicBezTo>
                  <a:cubicBezTo>
                    <a:pt x="5014" y="4195"/>
                    <a:pt x="5234" y="4118"/>
                    <a:pt x="5261" y="4103"/>
                  </a:cubicBezTo>
                  <a:cubicBezTo>
                    <a:pt x="5306" y="4079"/>
                    <a:pt x="5311" y="4027"/>
                    <a:pt x="5311" y="3600"/>
                  </a:cubicBezTo>
                  <a:cubicBezTo>
                    <a:pt x="5311" y="3308"/>
                    <a:pt x="5296" y="3044"/>
                    <a:pt x="5271" y="2917"/>
                  </a:cubicBezTo>
                  <a:cubicBezTo>
                    <a:pt x="5078" y="1906"/>
                    <a:pt x="4342" y="1057"/>
                    <a:pt x="3380" y="734"/>
                  </a:cubicBezTo>
                  <a:cubicBezTo>
                    <a:pt x="2663" y="494"/>
                    <a:pt x="1888" y="543"/>
                    <a:pt x="1226" y="870"/>
                  </a:cubicBezTo>
                  <a:cubicBezTo>
                    <a:pt x="989" y="987"/>
                    <a:pt x="713" y="1171"/>
                    <a:pt x="554" y="1317"/>
                  </a:cubicBezTo>
                  <a:cubicBezTo>
                    <a:pt x="351" y="1504"/>
                    <a:pt x="184" y="1517"/>
                    <a:pt x="77" y="1353"/>
                  </a:cubicBezTo>
                  <a:cubicBezTo>
                    <a:pt x="0" y="1236"/>
                    <a:pt x="22" y="1152"/>
                    <a:pt x="167" y="1011"/>
                  </a:cubicBezTo>
                  <a:cubicBezTo>
                    <a:pt x="832" y="365"/>
                    <a:pt x="1875" y="0"/>
                    <a:pt x="2773" y="100"/>
                  </a:cubicBezTo>
                  <a:cubicBezTo>
                    <a:pt x="3612" y="193"/>
                    <a:pt x="4286" y="517"/>
                    <a:pt x="4863" y="1106"/>
                  </a:cubicBezTo>
                  <a:cubicBezTo>
                    <a:pt x="5230" y="1481"/>
                    <a:pt x="5465" y="1854"/>
                    <a:pt x="5636" y="2335"/>
                  </a:cubicBezTo>
                  <a:cubicBezTo>
                    <a:pt x="5678" y="2455"/>
                    <a:pt x="5727" y="2565"/>
                    <a:pt x="5745" y="2579"/>
                  </a:cubicBezTo>
                  <a:cubicBezTo>
                    <a:pt x="5762" y="2593"/>
                    <a:pt x="5852" y="2610"/>
                    <a:pt x="5944" y="2617"/>
                  </a:cubicBezTo>
                  <a:cubicBezTo>
                    <a:pt x="6081" y="2628"/>
                    <a:pt x="6122" y="2644"/>
                    <a:pt x="6176" y="2707"/>
                  </a:cubicBezTo>
                  <a:cubicBezTo>
                    <a:pt x="6241" y="2783"/>
                    <a:pt x="6242" y="2792"/>
                    <a:pt x="6242" y="3472"/>
                  </a:cubicBezTo>
                  <a:cubicBezTo>
                    <a:pt x="6242" y="3927"/>
                    <a:pt x="6231" y="4185"/>
                    <a:pt x="6210" y="4231"/>
                  </a:cubicBezTo>
                  <a:cubicBezTo>
                    <a:pt x="6192" y="4270"/>
                    <a:pt x="6138" y="4320"/>
                    <a:pt x="6090" y="4343"/>
                  </a:cubicBezTo>
                  <a:cubicBezTo>
                    <a:pt x="6042" y="4365"/>
                    <a:pt x="5520" y="4544"/>
                    <a:pt x="4930" y="4741"/>
                  </a:cubicBezTo>
                  <a:cubicBezTo>
                    <a:pt x="3955" y="5066"/>
                    <a:pt x="3851" y="5106"/>
                    <a:pt x="3770" y="5194"/>
                  </a:cubicBezTo>
                  <a:cubicBezTo>
                    <a:pt x="3622" y="5356"/>
                    <a:pt x="3425" y="5395"/>
                    <a:pt x="3259" y="529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41" name="手繪多邊形 40"/>
          <p:cNvSpPr>
            <a:spLocks/>
          </p:cNvSpPr>
          <p:nvPr/>
        </p:nvSpPr>
        <p:spPr bwMode="auto">
          <a:xfrm>
            <a:off x="1918609" y="3252687"/>
            <a:ext cx="586552" cy="735074"/>
          </a:xfrm>
          <a:custGeom>
            <a:avLst/>
            <a:gdLst>
              <a:gd name="connsiteX0" fmla="*/ 758072 w 3112732"/>
              <a:gd name="connsiteY0" fmla="*/ 3393638 h 3900918"/>
              <a:gd name="connsiteX1" fmla="*/ 593760 w 3112732"/>
              <a:gd name="connsiteY1" fmla="*/ 3540320 h 3900918"/>
              <a:gd name="connsiteX2" fmla="*/ 460436 w 3112732"/>
              <a:gd name="connsiteY2" fmla="*/ 3703218 h 3900918"/>
              <a:gd name="connsiteX3" fmla="*/ 764556 w 3112732"/>
              <a:gd name="connsiteY3" fmla="*/ 3716554 h 3900918"/>
              <a:gd name="connsiteX4" fmla="*/ 1058948 w 3112732"/>
              <a:gd name="connsiteY4" fmla="*/ 3695290 h 3900918"/>
              <a:gd name="connsiteX5" fmla="*/ 758072 w 3112732"/>
              <a:gd name="connsiteY5" fmla="*/ 3393638 h 3900918"/>
              <a:gd name="connsiteX6" fmla="*/ 1031880 w 3112732"/>
              <a:gd name="connsiteY6" fmla="*/ 3128526 h 3900918"/>
              <a:gd name="connsiteX7" fmla="*/ 898168 w 3112732"/>
              <a:gd name="connsiteY7" fmla="*/ 3253856 h 3900918"/>
              <a:gd name="connsiteX8" fmla="*/ 1253292 w 3112732"/>
              <a:gd name="connsiteY8" fmla="*/ 3599960 h 3900918"/>
              <a:gd name="connsiteX9" fmla="*/ 1223816 w 3112732"/>
              <a:gd name="connsiteY9" fmla="*/ 3503800 h 3900918"/>
              <a:gd name="connsiteX10" fmla="*/ 1126412 w 3112732"/>
              <a:gd name="connsiteY10" fmla="*/ 3296354 h 3900918"/>
              <a:gd name="connsiteX11" fmla="*/ 1059556 w 3112732"/>
              <a:gd name="connsiteY11" fmla="*/ 3151574 h 3900918"/>
              <a:gd name="connsiteX12" fmla="*/ 1031880 w 3112732"/>
              <a:gd name="connsiteY12" fmla="*/ 3128526 h 3900918"/>
              <a:gd name="connsiteX13" fmla="*/ 486168 w 3112732"/>
              <a:gd name="connsiteY13" fmla="*/ 3119000 h 3900918"/>
              <a:gd name="connsiteX14" fmla="*/ 359196 w 3112732"/>
              <a:gd name="connsiteY14" fmla="*/ 3358070 h 3900918"/>
              <a:gd name="connsiteX15" fmla="*/ 258408 w 3112732"/>
              <a:gd name="connsiteY15" fmla="*/ 3597502 h 3900918"/>
              <a:gd name="connsiteX16" fmla="*/ 446352 w 3112732"/>
              <a:gd name="connsiteY16" fmla="*/ 3439204 h 3900918"/>
              <a:gd name="connsiteX17" fmla="*/ 612420 w 3112732"/>
              <a:gd name="connsiteY17" fmla="*/ 3247010 h 3900918"/>
              <a:gd name="connsiteX18" fmla="*/ 486168 w 3112732"/>
              <a:gd name="connsiteY18" fmla="*/ 3119000 h 3900918"/>
              <a:gd name="connsiteX19" fmla="*/ 754928 w 3112732"/>
              <a:gd name="connsiteY19" fmla="*/ 2543240 h 3900918"/>
              <a:gd name="connsiteX20" fmla="*/ 740508 w 3112732"/>
              <a:gd name="connsiteY20" fmla="*/ 2551812 h 3900918"/>
              <a:gd name="connsiteX21" fmla="*/ 685064 w 3112732"/>
              <a:gd name="connsiteY21" fmla="*/ 2661758 h 3900918"/>
              <a:gd name="connsiteX22" fmla="*/ 606936 w 3112732"/>
              <a:gd name="connsiteY22" fmla="*/ 2831544 h 3900918"/>
              <a:gd name="connsiteX23" fmla="*/ 572732 w 3112732"/>
              <a:gd name="connsiteY23" fmla="*/ 2923106 h 3900918"/>
              <a:gd name="connsiteX24" fmla="*/ 759232 w 3112732"/>
              <a:gd name="connsiteY24" fmla="*/ 3109474 h 3900918"/>
              <a:gd name="connsiteX25" fmla="*/ 863640 w 3112732"/>
              <a:gd name="connsiteY25" fmla="*/ 3021518 h 3900918"/>
              <a:gd name="connsiteX26" fmla="*/ 948968 w 3112732"/>
              <a:gd name="connsiteY26" fmla="*/ 2923106 h 3900918"/>
              <a:gd name="connsiteX27" fmla="*/ 884524 w 3112732"/>
              <a:gd name="connsiteY27" fmla="*/ 2774228 h 3900918"/>
              <a:gd name="connsiteX28" fmla="*/ 801356 w 3112732"/>
              <a:gd name="connsiteY28" fmla="*/ 2593628 h 3900918"/>
              <a:gd name="connsiteX29" fmla="*/ 754928 w 3112732"/>
              <a:gd name="connsiteY29" fmla="*/ 2543240 h 3900918"/>
              <a:gd name="connsiteX30" fmla="*/ 2670056 w 3112732"/>
              <a:gd name="connsiteY30" fmla="*/ 531374 h 3900918"/>
              <a:gd name="connsiteX31" fmla="*/ 1833208 w 3112732"/>
              <a:gd name="connsiteY31" fmla="*/ 1387826 h 3900918"/>
              <a:gd name="connsiteX32" fmla="*/ 2248756 w 3112732"/>
              <a:gd name="connsiteY32" fmla="*/ 1822356 h 3900918"/>
              <a:gd name="connsiteX33" fmla="*/ 2679764 w 3112732"/>
              <a:gd name="connsiteY33" fmla="*/ 2224820 h 3900918"/>
              <a:gd name="connsiteX34" fmla="*/ 2693064 w 3112732"/>
              <a:gd name="connsiteY34" fmla="*/ 1371612 h 3900918"/>
              <a:gd name="connsiteX35" fmla="*/ 2670056 w 3112732"/>
              <a:gd name="connsiteY35" fmla="*/ 531374 h 3900918"/>
              <a:gd name="connsiteX36" fmla="*/ 1364728 w 3112732"/>
              <a:gd name="connsiteY36" fmla="*/ 355570 h 3900918"/>
              <a:gd name="connsiteX37" fmla="*/ 812344 w 3112732"/>
              <a:gd name="connsiteY37" fmla="*/ 364662 h 3900918"/>
              <a:gd name="connsiteX38" fmla="*/ 1691256 w 3112732"/>
              <a:gd name="connsiteY38" fmla="*/ 1248926 h 3900918"/>
              <a:gd name="connsiteX39" fmla="*/ 2126036 w 3112732"/>
              <a:gd name="connsiteY39" fmla="*/ 815978 h 3900918"/>
              <a:gd name="connsiteX40" fmla="*/ 2540660 w 3112732"/>
              <a:gd name="connsiteY40" fmla="*/ 371144 h 3900918"/>
              <a:gd name="connsiteX41" fmla="*/ 1364728 w 3112732"/>
              <a:gd name="connsiteY41" fmla="*/ 355570 h 3900918"/>
              <a:gd name="connsiteX42" fmla="*/ 410160 w 3112732"/>
              <a:gd name="connsiteY42" fmla="*/ 2 h 3900918"/>
              <a:gd name="connsiteX43" fmla="*/ 516632 w 3112732"/>
              <a:gd name="connsiteY43" fmla="*/ 90010 h 3900918"/>
              <a:gd name="connsiteX44" fmla="*/ 597636 w 3112732"/>
              <a:gd name="connsiteY44" fmla="*/ 171736 h 3900918"/>
              <a:gd name="connsiteX45" fmla="*/ 1592012 w 3112732"/>
              <a:gd name="connsiteY45" fmla="*/ 171736 h 3900918"/>
              <a:gd name="connsiteX46" fmla="*/ 2586384 w 3112732"/>
              <a:gd name="connsiteY46" fmla="*/ 171736 h 3900918"/>
              <a:gd name="connsiteX47" fmla="*/ 2636428 w 3112732"/>
              <a:gd name="connsiteY47" fmla="*/ 127092 h 3900918"/>
              <a:gd name="connsiteX48" fmla="*/ 2980604 w 3112732"/>
              <a:gd name="connsiteY48" fmla="*/ 262464 h 3900918"/>
              <a:gd name="connsiteX49" fmla="*/ 2912564 w 3112732"/>
              <a:gd name="connsiteY49" fmla="*/ 417996 h 3900918"/>
              <a:gd name="connsiteX50" fmla="*/ 2869000 w 3112732"/>
              <a:gd name="connsiteY50" fmla="*/ 465520 h 3900918"/>
              <a:gd name="connsiteX51" fmla="*/ 2869000 w 3112732"/>
              <a:gd name="connsiteY51" fmla="*/ 1453080 h 3900918"/>
              <a:gd name="connsiteX52" fmla="*/ 2869000 w 3112732"/>
              <a:gd name="connsiteY52" fmla="*/ 2440280 h 3900918"/>
              <a:gd name="connsiteX53" fmla="*/ 2990688 w 3112732"/>
              <a:gd name="connsiteY53" fmla="*/ 2564850 h 3900918"/>
              <a:gd name="connsiteX54" fmla="*/ 3112732 w 3112732"/>
              <a:gd name="connsiteY54" fmla="*/ 2696260 h 3900918"/>
              <a:gd name="connsiteX55" fmla="*/ 2848480 w 3112732"/>
              <a:gd name="connsiteY55" fmla="*/ 2817590 h 3900918"/>
              <a:gd name="connsiteX56" fmla="*/ 2049236 w 3112732"/>
              <a:gd name="connsiteY56" fmla="*/ 2926320 h 3900918"/>
              <a:gd name="connsiteX57" fmla="*/ 1115704 w 3112732"/>
              <a:gd name="connsiteY57" fmla="*/ 2630016 h 3900918"/>
              <a:gd name="connsiteX58" fmla="*/ 1008780 w 3112732"/>
              <a:gd name="connsiteY58" fmla="*/ 2612734 h 3900918"/>
              <a:gd name="connsiteX59" fmla="*/ 1065664 w 3112732"/>
              <a:gd name="connsiteY59" fmla="*/ 2737664 h 3900918"/>
              <a:gd name="connsiteX60" fmla="*/ 1148828 w 3112732"/>
              <a:gd name="connsiteY60" fmla="*/ 2915158 h 3900918"/>
              <a:gd name="connsiteX61" fmla="*/ 1212552 w 3112732"/>
              <a:gd name="connsiteY61" fmla="*/ 3052330 h 3900918"/>
              <a:gd name="connsiteX62" fmla="*/ 1293556 w 3112732"/>
              <a:gd name="connsiteY62" fmla="*/ 3225144 h 3900918"/>
              <a:gd name="connsiteX63" fmla="*/ 1377440 w 3112732"/>
              <a:gd name="connsiteY63" fmla="*/ 3402998 h 3900918"/>
              <a:gd name="connsiteX64" fmla="*/ 1456644 w 3112732"/>
              <a:gd name="connsiteY64" fmla="*/ 3571492 h 3900918"/>
              <a:gd name="connsiteX65" fmla="*/ 1495164 w 3112732"/>
              <a:gd name="connsiteY65" fmla="*/ 3845114 h 3900918"/>
              <a:gd name="connsiteX66" fmla="*/ 758204 w 3112732"/>
              <a:gd name="connsiteY66" fmla="*/ 3900918 h 3900918"/>
              <a:gd name="connsiteX67" fmla="*/ 75608 w 3112732"/>
              <a:gd name="connsiteY67" fmla="*/ 3883276 h 3900918"/>
              <a:gd name="connsiteX68" fmla="*/ 4 w 3112732"/>
              <a:gd name="connsiteY68" fmla="*/ 3761226 h 3900918"/>
              <a:gd name="connsiteX69" fmla="*/ 360384 w 3112732"/>
              <a:gd name="connsiteY69" fmla="*/ 2938560 h 3900918"/>
              <a:gd name="connsiteX70" fmla="*/ 425548 w 3112732"/>
              <a:gd name="connsiteY70" fmla="*/ 2798148 h 3900918"/>
              <a:gd name="connsiteX71" fmla="*/ 556596 w 3112732"/>
              <a:gd name="connsiteY71" fmla="*/ 2515526 h 3900918"/>
              <a:gd name="connsiteX72" fmla="*/ 663880 w 3112732"/>
              <a:gd name="connsiteY72" fmla="*/ 2269986 h 3900918"/>
              <a:gd name="connsiteX73" fmla="*/ 619960 w 3112732"/>
              <a:gd name="connsiteY73" fmla="*/ 2202300 h 3900918"/>
              <a:gd name="connsiteX74" fmla="*/ 440308 w 3112732"/>
              <a:gd name="connsiteY74" fmla="*/ 1944880 h 3900918"/>
              <a:gd name="connsiteX75" fmla="*/ 308540 w 3112732"/>
              <a:gd name="connsiteY75" fmla="*/ 1670538 h 3900918"/>
              <a:gd name="connsiteX76" fmla="*/ 277220 w 3112732"/>
              <a:gd name="connsiteY76" fmla="*/ 1589170 h 3900918"/>
              <a:gd name="connsiteX77" fmla="*/ 196216 w 3112732"/>
              <a:gd name="connsiteY77" fmla="*/ 1279546 h 3900918"/>
              <a:gd name="connsiteX78" fmla="*/ 171376 w 3112732"/>
              <a:gd name="connsiteY78" fmla="*/ 806828 h 3900918"/>
              <a:gd name="connsiteX79" fmla="*/ 223216 w 3112732"/>
              <a:gd name="connsiteY79" fmla="*/ 456520 h 3900918"/>
              <a:gd name="connsiteX80" fmla="*/ 349584 w 3112732"/>
              <a:gd name="connsiteY80" fmla="*/ 92530 h 3900918"/>
              <a:gd name="connsiteX81" fmla="*/ 410160 w 3112732"/>
              <a:gd name="connsiteY81" fmla="*/ 2 h 390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3112732" h="3900918">
                <a:moveTo>
                  <a:pt x="758072" y="3393638"/>
                </a:moveTo>
                <a:cubicBezTo>
                  <a:pt x="748340" y="3393638"/>
                  <a:pt x="674112" y="3459590"/>
                  <a:pt x="593760" y="3540320"/>
                </a:cubicBezTo>
                <a:cubicBezTo>
                  <a:pt x="466564" y="3667900"/>
                  <a:pt x="448908" y="3689524"/>
                  <a:pt x="460436" y="3703218"/>
                </a:cubicBezTo>
                <a:cubicBezTo>
                  <a:pt x="471968" y="3717274"/>
                  <a:pt x="509804" y="3719076"/>
                  <a:pt x="764556" y="3716554"/>
                </a:cubicBezTo>
                <a:cubicBezTo>
                  <a:pt x="1037688" y="3714030"/>
                  <a:pt x="1055704" y="3712950"/>
                  <a:pt x="1058948" y="3695290"/>
                </a:cubicBezTo>
                <a:cubicBezTo>
                  <a:pt x="1063272" y="3672224"/>
                  <a:pt x="785456" y="3393638"/>
                  <a:pt x="758072" y="3393638"/>
                </a:cubicBezTo>
                <a:close/>
                <a:moveTo>
                  <a:pt x="1031880" y="3128526"/>
                </a:moveTo>
                <a:cubicBezTo>
                  <a:pt x="1011032" y="3128526"/>
                  <a:pt x="898168" y="3234048"/>
                  <a:pt x="898168" y="3253856"/>
                </a:cubicBezTo>
                <a:cubicBezTo>
                  <a:pt x="898168" y="3276186"/>
                  <a:pt x="1242148" y="3611126"/>
                  <a:pt x="1253292" y="3599960"/>
                </a:cubicBezTo>
                <a:cubicBezTo>
                  <a:pt x="1260120" y="3593118"/>
                  <a:pt x="1250776" y="3561784"/>
                  <a:pt x="1223816" y="3503800"/>
                </a:cubicBezTo>
                <a:cubicBezTo>
                  <a:pt x="1202252" y="3456982"/>
                  <a:pt x="1158400" y="3363342"/>
                  <a:pt x="1126412" y="3296354"/>
                </a:cubicBezTo>
                <a:cubicBezTo>
                  <a:pt x="1094420" y="3229366"/>
                  <a:pt x="1064588" y="3164180"/>
                  <a:pt x="1059556" y="3151574"/>
                </a:cubicBezTo>
                <a:cubicBezTo>
                  <a:pt x="1054524" y="3138970"/>
                  <a:pt x="1042304" y="3128526"/>
                  <a:pt x="1031880" y="3128526"/>
                </a:cubicBezTo>
                <a:close/>
                <a:moveTo>
                  <a:pt x="486168" y="3119000"/>
                </a:moveTo>
                <a:cubicBezTo>
                  <a:pt x="473252" y="3119000"/>
                  <a:pt x="457472" y="3148928"/>
                  <a:pt x="359196" y="3358070"/>
                </a:cubicBezTo>
                <a:cubicBezTo>
                  <a:pt x="293556" y="3497980"/>
                  <a:pt x="258408" y="3581276"/>
                  <a:pt x="258408" y="3597502"/>
                </a:cubicBezTo>
                <a:cubicBezTo>
                  <a:pt x="258408" y="3623826"/>
                  <a:pt x="292840" y="3594618"/>
                  <a:pt x="446352" y="3439204"/>
                </a:cubicBezTo>
                <a:cubicBezTo>
                  <a:pt x="566152" y="3318046"/>
                  <a:pt x="612420" y="3264318"/>
                  <a:pt x="612420" y="3247010"/>
                </a:cubicBezTo>
                <a:cubicBezTo>
                  <a:pt x="612420" y="3222490"/>
                  <a:pt x="510196" y="3119000"/>
                  <a:pt x="486168" y="3119000"/>
                </a:cubicBezTo>
                <a:close/>
                <a:moveTo>
                  <a:pt x="754928" y="2543240"/>
                </a:moveTo>
                <a:cubicBezTo>
                  <a:pt x="749936" y="2543926"/>
                  <a:pt x="745100" y="2546766"/>
                  <a:pt x="740508" y="2551812"/>
                </a:cubicBezTo>
                <a:cubicBezTo>
                  <a:pt x="734028" y="2559022"/>
                  <a:pt x="709184" y="2608408"/>
                  <a:pt x="685064" y="2661758"/>
                </a:cubicBezTo>
                <a:cubicBezTo>
                  <a:pt x="660940" y="2714750"/>
                  <a:pt x="625656" y="2791170"/>
                  <a:pt x="606936" y="2831544"/>
                </a:cubicBezTo>
                <a:cubicBezTo>
                  <a:pt x="588212" y="2871918"/>
                  <a:pt x="572732" y="2913014"/>
                  <a:pt x="572732" y="2923106"/>
                </a:cubicBezTo>
                <a:cubicBezTo>
                  <a:pt x="572732" y="2947258"/>
                  <a:pt x="735108" y="3109474"/>
                  <a:pt x="759232" y="3109474"/>
                </a:cubicBezTo>
                <a:cubicBezTo>
                  <a:pt x="769672" y="3109474"/>
                  <a:pt x="816116" y="3070182"/>
                  <a:pt x="863640" y="3021518"/>
                </a:cubicBezTo>
                <a:cubicBezTo>
                  <a:pt x="910448" y="2973214"/>
                  <a:pt x="948968" y="2928874"/>
                  <a:pt x="948968" y="2923106"/>
                </a:cubicBezTo>
                <a:cubicBezTo>
                  <a:pt x="948968" y="2916978"/>
                  <a:pt x="919808" y="2850290"/>
                  <a:pt x="884524" y="2774228"/>
                </a:cubicBezTo>
                <a:cubicBezTo>
                  <a:pt x="848880" y="2698528"/>
                  <a:pt x="811436" y="2617058"/>
                  <a:pt x="801356" y="2593628"/>
                </a:cubicBezTo>
                <a:cubicBezTo>
                  <a:pt x="786232" y="2558482"/>
                  <a:pt x="769896" y="2541178"/>
                  <a:pt x="754928" y="2543240"/>
                </a:cubicBezTo>
                <a:close/>
                <a:moveTo>
                  <a:pt x="2670056" y="531374"/>
                </a:moveTo>
                <a:cubicBezTo>
                  <a:pt x="2643816" y="531374"/>
                  <a:pt x="1833208" y="1360802"/>
                  <a:pt x="1833208" y="1387826"/>
                </a:cubicBezTo>
                <a:cubicBezTo>
                  <a:pt x="1833208" y="1398636"/>
                  <a:pt x="2005036" y="1578428"/>
                  <a:pt x="2248756" y="1822356"/>
                </a:cubicBezTo>
                <a:cubicBezTo>
                  <a:pt x="2607868" y="2181944"/>
                  <a:pt x="2666104" y="2236350"/>
                  <a:pt x="2679764" y="2224820"/>
                </a:cubicBezTo>
                <a:cubicBezTo>
                  <a:pt x="2694140" y="2213290"/>
                  <a:pt x="2695220" y="2122492"/>
                  <a:pt x="2693064" y="1371612"/>
                </a:cubicBezTo>
                <a:cubicBezTo>
                  <a:pt x="2690548" y="536058"/>
                  <a:pt x="2690188" y="531374"/>
                  <a:pt x="2670056" y="531374"/>
                </a:cubicBezTo>
                <a:close/>
                <a:moveTo>
                  <a:pt x="1364728" y="355570"/>
                </a:moveTo>
                <a:cubicBezTo>
                  <a:pt x="1062052" y="355916"/>
                  <a:pt x="818284" y="358720"/>
                  <a:pt x="812344" y="364662"/>
                </a:cubicBezTo>
                <a:cubicBezTo>
                  <a:pt x="799744" y="377268"/>
                  <a:pt x="1666064" y="1248926"/>
                  <a:pt x="1691256" y="1248926"/>
                </a:cubicBezTo>
                <a:cubicBezTo>
                  <a:pt x="1700256" y="1248926"/>
                  <a:pt x="1896052" y="1054064"/>
                  <a:pt x="2126036" y="815978"/>
                </a:cubicBezTo>
                <a:cubicBezTo>
                  <a:pt x="2356384" y="577894"/>
                  <a:pt x="2542820" y="377628"/>
                  <a:pt x="2540660" y="371144"/>
                </a:cubicBezTo>
                <a:cubicBezTo>
                  <a:pt x="2537284" y="361240"/>
                  <a:pt x="1869192" y="354992"/>
                  <a:pt x="1364728" y="355570"/>
                </a:cubicBezTo>
                <a:close/>
                <a:moveTo>
                  <a:pt x="410160" y="2"/>
                </a:moveTo>
                <a:cubicBezTo>
                  <a:pt x="429780" y="-268"/>
                  <a:pt x="457052" y="29886"/>
                  <a:pt x="516632" y="90010"/>
                </a:cubicBezTo>
                <a:lnTo>
                  <a:pt x="597636" y="171736"/>
                </a:lnTo>
                <a:lnTo>
                  <a:pt x="1592012" y="171736"/>
                </a:lnTo>
                <a:lnTo>
                  <a:pt x="2586384" y="171736"/>
                </a:lnTo>
                <a:lnTo>
                  <a:pt x="2636428" y="127092"/>
                </a:lnTo>
                <a:cubicBezTo>
                  <a:pt x="2775396" y="2162"/>
                  <a:pt x="2980604" y="82810"/>
                  <a:pt x="2980604" y="262464"/>
                </a:cubicBezTo>
                <a:cubicBezTo>
                  <a:pt x="2980604" y="326908"/>
                  <a:pt x="2966924" y="358232"/>
                  <a:pt x="2912564" y="417996"/>
                </a:cubicBezTo>
                <a:lnTo>
                  <a:pt x="2869000" y="465520"/>
                </a:lnTo>
                <a:lnTo>
                  <a:pt x="2869000" y="1453080"/>
                </a:lnTo>
                <a:lnTo>
                  <a:pt x="2869000" y="2440280"/>
                </a:lnTo>
                <a:lnTo>
                  <a:pt x="2990688" y="2564850"/>
                </a:lnTo>
                <a:cubicBezTo>
                  <a:pt x="3058008" y="2633256"/>
                  <a:pt x="3112732" y="2692300"/>
                  <a:pt x="3112732" y="2696260"/>
                </a:cubicBezTo>
                <a:cubicBezTo>
                  <a:pt x="3112732" y="2707062"/>
                  <a:pt x="2934524" y="2788788"/>
                  <a:pt x="2848480" y="2817590"/>
                </a:cubicBezTo>
                <a:cubicBezTo>
                  <a:pt x="2548944" y="2918038"/>
                  <a:pt x="2329692" y="2947920"/>
                  <a:pt x="2049236" y="2926320"/>
                </a:cubicBezTo>
                <a:cubicBezTo>
                  <a:pt x="1695696" y="2898958"/>
                  <a:pt x="1403360" y="2806430"/>
                  <a:pt x="1115704" y="2630016"/>
                </a:cubicBezTo>
                <a:cubicBezTo>
                  <a:pt x="1026420" y="2575290"/>
                  <a:pt x="991860" y="2569530"/>
                  <a:pt x="1008780" y="2612734"/>
                </a:cubicBezTo>
                <a:cubicBezTo>
                  <a:pt x="1013820" y="2625334"/>
                  <a:pt x="1039380" y="2681500"/>
                  <a:pt x="1065664" y="2737664"/>
                </a:cubicBezTo>
                <a:cubicBezTo>
                  <a:pt x="1091584" y="2793468"/>
                  <a:pt x="1129384" y="2873394"/>
                  <a:pt x="1148828" y="2915158"/>
                </a:cubicBezTo>
                <a:cubicBezTo>
                  <a:pt x="1168628" y="2957282"/>
                  <a:pt x="1197428" y="3018846"/>
                  <a:pt x="1212552" y="3052330"/>
                </a:cubicBezTo>
                <a:cubicBezTo>
                  <a:pt x="1228032" y="3086172"/>
                  <a:pt x="1264752" y="3163578"/>
                  <a:pt x="1293556" y="3225144"/>
                </a:cubicBezTo>
                <a:cubicBezTo>
                  <a:pt x="1322716" y="3286708"/>
                  <a:pt x="1360520" y="3366634"/>
                  <a:pt x="1377440" y="3402998"/>
                </a:cubicBezTo>
                <a:cubicBezTo>
                  <a:pt x="1394360" y="3439360"/>
                  <a:pt x="1430004" y="3515326"/>
                  <a:pt x="1456644" y="3571492"/>
                </a:cubicBezTo>
                <a:cubicBezTo>
                  <a:pt x="1536928" y="3742866"/>
                  <a:pt x="1543048" y="3784628"/>
                  <a:pt x="1495164" y="3845114"/>
                </a:cubicBezTo>
                <a:cubicBezTo>
                  <a:pt x="1450884" y="3901638"/>
                  <a:pt x="1460964" y="3900918"/>
                  <a:pt x="758204" y="3900918"/>
                </a:cubicBezTo>
                <a:cubicBezTo>
                  <a:pt x="161292" y="3900918"/>
                  <a:pt x="107652" y="3899478"/>
                  <a:pt x="75608" y="3883276"/>
                </a:cubicBezTo>
                <a:cubicBezTo>
                  <a:pt x="23408" y="3856634"/>
                  <a:pt x="-356" y="3818112"/>
                  <a:pt x="4" y="3761226"/>
                </a:cubicBezTo>
                <a:cubicBezTo>
                  <a:pt x="4" y="3713702"/>
                  <a:pt x="51848" y="3595614"/>
                  <a:pt x="360384" y="2938560"/>
                </a:cubicBezTo>
                <a:cubicBezTo>
                  <a:pt x="383424" y="2889236"/>
                  <a:pt x="412948" y="2826230"/>
                  <a:pt x="425548" y="2798148"/>
                </a:cubicBezTo>
                <a:cubicBezTo>
                  <a:pt x="438508" y="2770426"/>
                  <a:pt x="497552" y="2642976"/>
                  <a:pt x="556596" y="2515526"/>
                </a:cubicBezTo>
                <a:cubicBezTo>
                  <a:pt x="615640" y="2387716"/>
                  <a:pt x="663880" y="2277546"/>
                  <a:pt x="663880" y="2269986"/>
                </a:cubicBezTo>
                <a:cubicBezTo>
                  <a:pt x="663880" y="2262786"/>
                  <a:pt x="644440" y="2232182"/>
                  <a:pt x="619960" y="2202300"/>
                </a:cubicBezTo>
                <a:cubicBezTo>
                  <a:pt x="565596" y="2134976"/>
                  <a:pt x="470552" y="1998884"/>
                  <a:pt x="440308" y="1944880"/>
                </a:cubicBezTo>
                <a:cubicBezTo>
                  <a:pt x="396388" y="1866394"/>
                  <a:pt x="331224" y="1731022"/>
                  <a:pt x="308540" y="1670538"/>
                </a:cubicBezTo>
                <a:cubicBezTo>
                  <a:pt x="295940" y="1637054"/>
                  <a:pt x="281900" y="1600332"/>
                  <a:pt x="277220" y="1589170"/>
                </a:cubicBezTo>
                <a:cubicBezTo>
                  <a:pt x="254900" y="1533366"/>
                  <a:pt x="221056" y="1403396"/>
                  <a:pt x="196216" y="1279546"/>
                </a:cubicBezTo>
                <a:cubicBezTo>
                  <a:pt x="177136" y="1183418"/>
                  <a:pt x="165252" y="955160"/>
                  <a:pt x="171376" y="806828"/>
                </a:cubicBezTo>
                <a:cubicBezTo>
                  <a:pt x="177136" y="674698"/>
                  <a:pt x="182896" y="635454"/>
                  <a:pt x="223216" y="456520"/>
                </a:cubicBezTo>
                <a:cubicBezTo>
                  <a:pt x="247700" y="346350"/>
                  <a:pt x="297740" y="203058"/>
                  <a:pt x="349584" y="92530"/>
                </a:cubicBezTo>
                <a:cubicBezTo>
                  <a:pt x="378568" y="30966"/>
                  <a:pt x="390536" y="272"/>
                  <a:pt x="410160" y="2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43" name="手繪多邊形 42"/>
          <p:cNvSpPr>
            <a:spLocks/>
          </p:cNvSpPr>
          <p:nvPr/>
        </p:nvSpPr>
        <p:spPr bwMode="auto">
          <a:xfrm>
            <a:off x="4183933" y="3238461"/>
            <a:ext cx="709560" cy="711200"/>
          </a:xfrm>
          <a:custGeom>
            <a:avLst/>
            <a:gdLst>
              <a:gd name="connsiteX0" fmla="*/ 2278991 w 3440480"/>
              <a:gd name="connsiteY0" fmla="*/ 1833054 h 3448434"/>
              <a:gd name="connsiteX1" fmla="*/ 2103499 w 3440480"/>
              <a:gd name="connsiteY1" fmla="*/ 1881102 h 3448434"/>
              <a:gd name="connsiteX2" fmla="*/ 2295657 w 3440480"/>
              <a:gd name="connsiteY2" fmla="*/ 2097850 h 3448434"/>
              <a:gd name="connsiteX3" fmla="*/ 2493931 w 3440480"/>
              <a:gd name="connsiteY3" fmla="*/ 2298394 h 3448434"/>
              <a:gd name="connsiteX4" fmla="*/ 2493931 w 3440480"/>
              <a:gd name="connsiteY4" fmla="*/ 2359242 h 3448434"/>
              <a:gd name="connsiteX5" fmla="*/ 2472699 w 3440480"/>
              <a:gd name="connsiteY5" fmla="*/ 2447090 h 3448434"/>
              <a:gd name="connsiteX6" fmla="*/ 2307891 w 3440480"/>
              <a:gd name="connsiteY6" fmla="*/ 2492814 h 3448434"/>
              <a:gd name="connsiteX7" fmla="*/ 2096663 w 3440480"/>
              <a:gd name="connsiteY7" fmla="*/ 2293714 h 3448434"/>
              <a:gd name="connsiteX8" fmla="*/ 1888673 w 3440480"/>
              <a:gd name="connsiteY8" fmla="*/ 2109730 h 3448434"/>
              <a:gd name="connsiteX9" fmla="*/ 1833255 w 3440480"/>
              <a:gd name="connsiteY9" fmla="*/ 2368962 h 3448434"/>
              <a:gd name="connsiteX10" fmla="*/ 2177627 w 3440480"/>
              <a:gd name="connsiteY10" fmla="*/ 2841698 h 3448434"/>
              <a:gd name="connsiteX11" fmla="*/ 2517681 w 3440480"/>
              <a:gd name="connsiteY11" fmla="*/ 3145214 h 3448434"/>
              <a:gd name="connsiteX12" fmla="*/ 2887241 w 3440480"/>
              <a:gd name="connsiteY12" fmla="*/ 3162494 h 3448434"/>
              <a:gd name="connsiteX13" fmla="*/ 3177635 w 3440480"/>
              <a:gd name="connsiteY13" fmla="*/ 2652314 h 3448434"/>
              <a:gd name="connsiteX14" fmla="*/ 2840461 w 3440480"/>
              <a:gd name="connsiteY14" fmla="*/ 2187138 h 3448434"/>
              <a:gd name="connsiteX15" fmla="*/ 2499687 w 3440480"/>
              <a:gd name="connsiteY15" fmla="*/ 1880382 h 3448434"/>
              <a:gd name="connsiteX16" fmla="*/ 2361867 w 3440480"/>
              <a:gd name="connsiteY16" fmla="*/ 1836458 h 3448434"/>
              <a:gd name="connsiteX17" fmla="*/ 2278991 w 3440480"/>
              <a:gd name="connsiteY17" fmla="*/ 1833054 h 3448434"/>
              <a:gd name="connsiteX18" fmla="*/ 730201 w 3440480"/>
              <a:gd name="connsiteY18" fmla="*/ 247774 h 3448434"/>
              <a:gd name="connsiteX19" fmla="*/ 262477 w 3440480"/>
              <a:gd name="connsiteY19" fmla="*/ 598098 h 3448434"/>
              <a:gd name="connsiteX20" fmla="*/ 320453 w 3440480"/>
              <a:gd name="connsiteY20" fmla="*/ 964634 h 3448434"/>
              <a:gd name="connsiteX21" fmla="*/ 903069 w 3440480"/>
              <a:gd name="connsiteY21" fmla="*/ 1544894 h 3448434"/>
              <a:gd name="connsiteX22" fmla="*/ 1004613 w 3440480"/>
              <a:gd name="connsiteY22" fmla="*/ 1591386 h 3448434"/>
              <a:gd name="connsiteX23" fmla="*/ 1272517 w 3440480"/>
              <a:gd name="connsiteY23" fmla="*/ 1593910 h 3448434"/>
              <a:gd name="connsiteX24" fmla="*/ 1331933 w 3440480"/>
              <a:gd name="connsiteY24" fmla="*/ 1562554 h 3448434"/>
              <a:gd name="connsiteX25" fmla="*/ 1190417 w 3440480"/>
              <a:gd name="connsiteY25" fmla="*/ 1397846 h 3448434"/>
              <a:gd name="connsiteX26" fmla="*/ 1026581 w 3440480"/>
              <a:gd name="connsiteY26" fmla="*/ 1223410 h 3448434"/>
              <a:gd name="connsiteX27" fmla="*/ 1029101 w 3440480"/>
              <a:gd name="connsiteY27" fmla="*/ 1074918 h 3448434"/>
              <a:gd name="connsiteX28" fmla="*/ 1145409 w 3440480"/>
              <a:gd name="connsiteY28" fmla="*/ 1009686 h 3448434"/>
              <a:gd name="connsiteX29" fmla="*/ 1380905 w 3440480"/>
              <a:gd name="connsiteY29" fmla="*/ 1183402 h 3448434"/>
              <a:gd name="connsiteX30" fmla="*/ 1550145 w 3440480"/>
              <a:gd name="connsiteY30" fmla="*/ 1335134 h 3448434"/>
              <a:gd name="connsiteX31" fmla="*/ 1599837 w 3440480"/>
              <a:gd name="connsiteY31" fmla="*/ 1057982 h 3448434"/>
              <a:gd name="connsiteX32" fmla="*/ 1254873 w 3440480"/>
              <a:gd name="connsiteY32" fmla="*/ 601342 h 3448434"/>
              <a:gd name="connsiteX33" fmla="*/ 819889 w 3440480"/>
              <a:gd name="connsiteY33" fmla="*/ 261114 h 3448434"/>
              <a:gd name="connsiteX34" fmla="*/ 730201 w 3440480"/>
              <a:gd name="connsiteY34" fmla="*/ 247774 h 3448434"/>
              <a:gd name="connsiteX35" fmla="*/ 738181 w 3440480"/>
              <a:gd name="connsiteY35" fmla="*/ 54 h 3448434"/>
              <a:gd name="connsiteX36" fmla="*/ 923961 w 3440480"/>
              <a:gd name="connsiteY36" fmla="*/ 15942 h 3448434"/>
              <a:gd name="connsiteX37" fmla="*/ 1478785 w 3440480"/>
              <a:gd name="connsiteY37" fmla="*/ 426086 h 3448434"/>
              <a:gd name="connsiteX38" fmla="*/ 1846389 w 3440480"/>
              <a:gd name="connsiteY38" fmla="*/ 899606 h 3448434"/>
              <a:gd name="connsiteX39" fmla="*/ 1878433 w 3440480"/>
              <a:gd name="connsiteY39" fmla="*/ 1146270 h 3448434"/>
              <a:gd name="connsiteX40" fmla="*/ 1802105 w 3440480"/>
              <a:gd name="connsiteY40" fmla="*/ 1499882 h 3448434"/>
              <a:gd name="connsiteX41" fmla="*/ 1772581 w 3440480"/>
              <a:gd name="connsiteY41" fmla="*/ 1571182 h 3448434"/>
              <a:gd name="connsiteX42" fmla="*/ 1867629 w 3440480"/>
              <a:gd name="connsiteY42" fmla="*/ 1659402 h 3448434"/>
              <a:gd name="connsiteX43" fmla="*/ 1968801 w 3440480"/>
              <a:gd name="connsiteY43" fmla="*/ 1620154 h 3448434"/>
              <a:gd name="connsiteX44" fmla="*/ 2306881 w 3440480"/>
              <a:gd name="connsiteY44" fmla="*/ 1550294 h 3448434"/>
              <a:gd name="connsiteX45" fmla="*/ 2722729 w 3440480"/>
              <a:gd name="connsiteY45" fmla="*/ 1685330 h 3448434"/>
              <a:gd name="connsiteX46" fmla="*/ 3320397 w 3440480"/>
              <a:gd name="connsiteY46" fmla="*/ 2291366 h 3448434"/>
              <a:gd name="connsiteX47" fmla="*/ 3375125 w 3440480"/>
              <a:gd name="connsiteY47" fmla="*/ 3014430 h 3448434"/>
              <a:gd name="connsiteX48" fmla="*/ 3011121 w 3440480"/>
              <a:gd name="connsiteY48" fmla="*/ 3381362 h 3448434"/>
              <a:gd name="connsiteX49" fmla="*/ 2512825 w 3440480"/>
              <a:gd name="connsiteY49" fmla="*/ 3427094 h 3448434"/>
              <a:gd name="connsiteX50" fmla="*/ 1959081 w 3440480"/>
              <a:gd name="connsiteY50" fmla="*/ 3019470 h 3448434"/>
              <a:gd name="connsiteX51" fmla="*/ 1609121 w 3440480"/>
              <a:gd name="connsiteY51" fmla="*/ 2597442 h 3448434"/>
              <a:gd name="connsiteX52" fmla="*/ 1626041 w 3440480"/>
              <a:gd name="connsiteY52" fmla="*/ 1954678 h 3448434"/>
              <a:gd name="connsiteX53" fmla="*/ 1660965 w 3440480"/>
              <a:gd name="connsiteY53" fmla="*/ 1876178 h 3448434"/>
              <a:gd name="connsiteX54" fmla="*/ 1579597 w 3440480"/>
              <a:gd name="connsiteY54" fmla="*/ 1781474 h 3448434"/>
              <a:gd name="connsiteX55" fmla="*/ 1503629 w 3440480"/>
              <a:gd name="connsiteY55" fmla="*/ 1803078 h 3448434"/>
              <a:gd name="connsiteX56" fmla="*/ 1387697 w 3440480"/>
              <a:gd name="connsiteY56" fmla="*/ 1854214 h 3448434"/>
              <a:gd name="connsiteX57" fmla="*/ 1112625 w 3440480"/>
              <a:gd name="connsiteY57" fmla="*/ 1899946 h 3448434"/>
              <a:gd name="connsiteX58" fmla="*/ 738541 w 3440480"/>
              <a:gd name="connsiteY58" fmla="*/ 1775714 h 3448434"/>
              <a:gd name="connsiteX59" fmla="*/ 141593 w 3440480"/>
              <a:gd name="connsiteY59" fmla="*/ 1186602 h 3448434"/>
              <a:gd name="connsiteX60" fmla="*/ 22417 w 3440480"/>
              <a:gd name="connsiteY60" fmla="*/ 955782 h 3448434"/>
              <a:gd name="connsiteX61" fmla="*/ 97 w 3440480"/>
              <a:gd name="connsiteY61" fmla="*/ 739726 h 3448434"/>
              <a:gd name="connsiteX62" fmla="*/ 23137 w 3440480"/>
              <a:gd name="connsiteY62" fmla="*/ 516110 h 3448434"/>
              <a:gd name="connsiteX63" fmla="*/ 184437 w 3440480"/>
              <a:gd name="connsiteY63" fmla="*/ 236678 h 3448434"/>
              <a:gd name="connsiteX64" fmla="*/ 557801 w 3440480"/>
              <a:gd name="connsiteY64" fmla="*/ 13062 h 3448434"/>
              <a:gd name="connsiteX65" fmla="*/ 738181 w 3440480"/>
              <a:gd name="connsiteY65" fmla="*/ 54 h 3448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440480" h="3448434">
                <a:moveTo>
                  <a:pt x="2278991" y="1833054"/>
                </a:moveTo>
                <a:cubicBezTo>
                  <a:pt x="2194585" y="1835802"/>
                  <a:pt x="2113215" y="1855718"/>
                  <a:pt x="2103499" y="1881102"/>
                </a:cubicBezTo>
                <a:cubicBezTo>
                  <a:pt x="2099181" y="1892626"/>
                  <a:pt x="2155317" y="1955990"/>
                  <a:pt x="2295657" y="2097850"/>
                </a:cubicBezTo>
                <a:lnTo>
                  <a:pt x="2493931" y="2298394"/>
                </a:lnTo>
                <a:lnTo>
                  <a:pt x="2493931" y="2359242"/>
                </a:lnTo>
                <a:cubicBezTo>
                  <a:pt x="2493931" y="2405686"/>
                  <a:pt x="2488893" y="2426570"/>
                  <a:pt x="2472699" y="2447090"/>
                </a:cubicBezTo>
                <a:cubicBezTo>
                  <a:pt x="2432037" y="2498578"/>
                  <a:pt x="2358989" y="2519098"/>
                  <a:pt x="2307891" y="2492814"/>
                </a:cubicBezTo>
                <a:cubicBezTo>
                  <a:pt x="2295657" y="2486694"/>
                  <a:pt x="2200657" y="2397046"/>
                  <a:pt x="2096663" y="2293714"/>
                </a:cubicBezTo>
                <a:cubicBezTo>
                  <a:pt x="1961721" y="2159778"/>
                  <a:pt x="1902347" y="2106850"/>
                  <a:pt x="1888673" y="2109730"/>
                </a:cubicBezTo>
                <a:cubicBezTo>
                  <a:pt x="1845851" y="2117650"/>
                  <a:pt x="1817063" y="2253386"/>
                  <a:pt x="1833255" y="2368962"/>
                </a:cubicBezTo>
                <a:cubicBezTo>
                  <a:pt x="1852687" y="2505778"/>
                  <a:pt x="1878597" y="2541422"/>
                  <a:pt x="2177627" y="2841698"/>
                </a:cubicBezTo>
                <a:cubicBezTo>
                  <a:pt x="2421601" y="3086166"/>
                  <a:pt x="2455067" y="3116050"/>
                  <a:pt x="2517681" y="3145214"/>
                </a:cubicBezTo>
                <a:cubicBezTo>
                  <a:pt x="2629591" y="3197422"/>
                  <a:pt x="2774249" y="3204262"/>
                  <a:pt x="2887241" y="3162494"/>
                </a:cubicBezTo>
                <a:cubicBezTo>
                  <a:pt x="3085875" y="3089406"/>
                  <a:pt x="3209301" y="2872302"/>
                  <a:pt x="3177635" y="2652314"/>
                </a:cubicBezTo>
                <a:cubicBezTo>
                  <a:pt x="3157843" y="2514058"/>
                  <a:pt x="3138771" y="2487774"/>
                  <a:pt x="2840461" y="2187138"/>
                </a:cubicBezTo>
                <a:cubicBezTo>
                  <a:pt x="2599725" y="1944110"/>
                  <a:pt x="2564101" y="1911706"/>
                  <a:pt x="2499687" y="1880382"/>
                </a:cubicBezTo>
                <a:cubicBezTo>
                  <a:pt x="2455067" y="1858422"/>
                  <a:pt x="2402529" y="1841858"/>
                  <a:pt x="2361867" y="1836458"/>
                </a:cubicBezTo>
                <a:cubicBezTo>
                  <a:pt x="2335599" y="1833126"/>
                  <a:pt x="2307125" y="1832138"/>
                  <a:pt x="2278991" y="1833054"/>
                </a:cubicBezTo>
                <a:close/>
                <a:moveTo>
                  <a:pt x="730201" y="247774"/>
                </a:moveTo>
                <a:cubicBezTo>
                  <a:pt x="520881" y="239182"/>
                  <a:pt x="317933" y="384282"/>
                  <a:pt x="262477" y="598098"/>
                </a:cubicBezTo>
                <a:cubicBezTo>
                  <a:pt x="231149" y="717394"/>
                  <a:pt x="254197" y="861558"/>
                  <a:pt x="320453" y="964634"/>
                </a:cubicBezTo>
                <a:cubicBezTo>
                  <a:pt x="366905" y="1037078"/>
                  <a:pt x="841137" y="1509214"/>
                  <a:pt x="903069" y="1544894"/>
                </a:cubicBezTo>
                <a:cubicBezTo>
                  <a:pt x="930797" y="1560754"/>
                  <a:pt x="976529" y="1581654"/>
                  <a:pt x="1004613" y="1591386"/>
                </a:cubicBezTo>
                <a:cubicBezTo>
                  <a:pt x="1069429" y="1614094"/>
                  <a:pt x="1201581" y="1615174"/>
                  <a:pt x="1272517" y="1593910"/>
                </a:cubicBezTo>
                <a:cubicBezTo>
                  <a:pt x="1302045" y="1585262"/>
                  <a:pt x="1328693" y="1571206"/>
                  <a:pt x="1331933" y="1562554"/>
                </a:cubicBezTo>
                <a:cubicBezTo>
                  <a:pt x="1335893" y="1551742"/>
                  <a:pt x="1291601" y="1500202"/>
                  <a:pt x="1190417" y="1397846"/>
                </a:cubicBezTo>
                <a:cubicBezTo>
                  <a:pt x="1109401" y="1315674"/>
                  <a:pt x="1035581" y="1237466"/>
                  <a:pt x="1026581" y="1223410"/>
                </a:cubicBezTo>
                <a:cubicBezTo>
                  <a:pt x="1003893" y="1189530"/>
                  <a:pt x="1004973" y="1114206"/>
                  <a:pt x="1029101" y="1074918"/>
                </a:cubicBezTo>
                <a:cubicBezTo>
                  <a:pt x="1049985" y="1040682"/>
                  <a:pt x="1105077" y="1009686"/>
                  <a:pt x="1145409" y="1009686"/>
                </a:cubicBezTo>
                <a:cubicBezTo>
                  <a:pt x="1197621" y="1009686"/>
                  <a:pt x="1231469" y="1034554"/>
                  <a:pt x="1380905" y="1183402"/>
                </a:cubicBezTo>
                <a:cubicBezTo>
                  <a:pt x="1465165" y="1266658"/>
                  <a:pt x="1541141" y="1335134"/>
                  <a:pt x="1550145" y="1335134"/>
                </a:cubicBezTo>
                <a:cubicBezTo>
                  <a:pt x="1591553" y="1335134"/>
                  <a:pt x="1621801" y="1165022"/>
                  <a:pt x="1599837" y="1057982"/>
                </a:cubicBezTo>
                <a:cubicBezTo>
                  <a:pt x="1572829" y="928594"/>
                  <a:pt x="1546545" y="893634"/>
                  <a:pt x="1254873" y="601342"/>
                </a:cubicBezTo>
                <a:cubicBezTo>
                  <a:pt x="970045" y="316258"/>
                  <a:pt x="939441" y="292470"/>
                  <a:pt x="819889" y="261114"/>
                </a:cubicBezTo>
                <a:cubicBezTo>
                  <a:pt x="790137" y="253366"/>
                  <a:pt x="760105" y="249002"/>
                  <a:pt x="730201" y="247774"/>
                </a:cubicBezTo>
                <a:close/>
                <a:moveTo>
                  <a:pt x="738181" y="54"/>
                </a:moveTo>
                <a:cubicBezTo>
                  <a:pt x="814329" y="638"/>
                  <a:pt x="891377" y="6042"/>
                  <a:pt x="923961" y="15942"/>
                </a:cubicBezTo>
                <a:cubicBezTo>
                  <a:pt x="1115865" y="73918"/>
                  <a:pt x="1170229" y="114246"/>
                  <a:pt x="1478785" y="426086"/>
                </a:cubicBezTo>
                <a:cubicBezTo>
                  <a:pt x="1756737" y="707318"/>
                  <a:pt x="1789501" y="749450"/>
                  <a:pt x="1846389" y="899606"/>
                </a:cubicBezTo>
                <a:cubicBezTo>
                  <a:pt x="1876993" y="980630"/>
                  <a:pt x="1878073" y="989270"/>
                  <a:pt x="1878433" y="1146270"/>
                </a:cubicBezTo>
                <a:cubicBezTo>
                  <a:pt x="1878793" y="1323078"/>
                  <a:pt x="1869789" y="1363766"/>
                  <a:pt x="1802105" y="1499882"/>
                </a:cubicBezTo>
                <a:cubicBezTo>
                  <a:pt x="1785901" y="1531930"/>
                  <a:pt x="1772581" y="1564338"/>
                  <a:pt x="1772581" y="1571182"/>
                </a:cubicBezTo>
                <a:cubicBezTo>
                  <a:pt x="1772581" y="1590626"/>
                  <a:pt x="1846749" y="1659402"/>
                  <a:pt x="1867629" y="1659402"/>
                </a:cubicBezTo>
                <a:cubicBezTo>
                  <a:pt x="1877353" y="1659402"/>
                  <a:pt x="1923077" y="1641758"/>
                  <a:pt x="1968801" y="1620154"/>
                </a:cubicBezTo>
                <a:cubicBezTo>
                  <a:pt x="2096257" y="1560018"/>
                  <a:pt x="2164305" y="1545974"/>
                  <a:pt x="2306881" y="1550294"/>
                </a:cubicBezTo>
                <a:cubicBezTo>
                  <a:pt x="2477901" y="1555334"/>
                  <a:pt x="2591673" y="1592426"/>
                  <a:pt x="2722729" y="1685330"/>
                </a:cubicBezTo>
                <a:cubicBezTo>
                  <a:pt x="2804457" y="1743306"/>
                  <a:pt x="3272873" y="2218626"/>
                  <a:pt x="3320397" y="2291366"/>
                </a:cubicBezTo>
                <a:cubicBezTo>
                  <a:pt x="3457573" y="2502738"/>
                  <a:pt x="3479177" y="2786850"/>
                  <a:pt x="3375125" y="3014430"/>
                </a:cubicBezTo>
                <a:cubicBezTo>
                  <a:pt x="3303837" y="3169990"/>
                  <a:pt x="3162701" y="3312586"/>
                  <a:pt x="3011121" y="3381362"/>
                </a:cubicBezTo>
                <a:cubicBezTo>
                  <a:pt x="2862785" y="3449062"/>
                  <a:pt x="2658281" y="3467786"/>
                  <a:pt x="2512825" y="3427094"/>
                </a:cubicBezTo>
                <a:cubicBezTo>
                  <a:pt x="2328125" y="3375242"/>
                  <a:pt x="2269077" y="3332030"/>
                  <a:pt x="1959081" y="3019470"/>
                </a:cubicBezTo>
                <a:cubicBezTo>
                  <a:pt x="1709933" y="2768846"/>
                  <a:pt x="1653045" y="2699710"/>
                  <a:pt x="1609121" y="2597442"/>
                </a:cubicBezTo>
                <a:cubicBezTo>
                  <a:pt x="1521629" y="2393270"/>
                  <a:pt x="1528113" y="2138686"/>
                  <a:pt x="1626041" y="1954678"/>
                </a:cubicBezTo>
                <a:cubicBezTo>
                  <a:pt x="1645125" y="1918310"/>
                  <a:pt x="1660965" y="1883018"/>
                  <a:pt x="1660965" y="1876178"/>
                </a:cubicBezTo>
                <a:cubicBezTo>
                  <a:pt x="1660965" y="1860694"/>
                  <a:pt x="1604081" y="1794438"/>
                  <a:pt x="1579597" y="1781474"/>
                </a:cubicBezTo>
                <a:cubicBezTo>
                  <a:pt x="1567357" y="1774994"/>
                  <a:pt x="1546113" y="1781114"/>
                  <a:pt x="1503629" y="1803078"/>
                </a:cubicBezTo>
                <a:cubicBezTo>
                  <a:pt x="1471585" y="1820362"/>
                  <a:pt x="1419381" y="1843050"/>
                  <a:pt x="1387697" y="1854214"/>
                </a:cubicBezTo>
                <a:cubicBezTo>
                  <a:pt x="1309565" y="1881218"/>
                  <a:pt x="1156909" y="1906786"/>
                  <a:pt x="1112625" y="1899946"/>
                </a:cubicBezTo>
                <a:cubicBezTo>
                  <a:pt x="936205" y="1872578"/>
                  <a:pt x="843673" y="1841970"/>
                  <a:pt x="738541" y="1775714"/>
                </a:cubicBezTo>
                <a:cubicBezTo>
                  <a:pt x="667973" y="1730702"/>
                  <a:pt x="203881" y="1273382"/>
                  <a:pt x="141593" y="1186602"/>
                </a:cubicBezTo>
                <a:cubicBezTo>
                  <a:pt x="89025" y="1113502"/>
                  <a:pt x="51941" y="1041846"/>
                  <a:pt x="22417" y="955782"/>
                </a:cubicBezTo>
                <a:cubicBezTo>
                  <a:pt x="4057" y="902130"/>
                  <a:pt x="457" y="868278"/>
                  <a:pt x="97" y="739726"/>
                </a:cubicBezTo>
                <a:cubicBezTo>
                  <a:pt x="-623" y="606134"/>
                  <a:pt x="2257" y="578406"/>
                  <a:pt x="23137" y="516110"/>
                </a:cubicBezTo>
                <a:cubicBezTo>
                  <a:pt x="59861" y="405922"/>
                  <a:pt x="113149" y="313738"/>
                  <a:pt x="184437" y="236678"/>
                </a:cubicBezTo>
                <a:cubicBezTo>
                  <a:pt x="284529" y="128650"/>
                  <a:pt x="382101" y="70314"/>
                  <a:pt x="557801" y="13062"/>
                </a:cubicBezTo>
                <a:cubicBezTo>
                  <a:pt x="586785" y="3698"/>
                  <a:pt x="662033" y="-534"/>
                  <a:pt x="738181" y="54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6681306" y="3410215"/>
            <a:ext cx="608494" cy="628374"/>
            <a:chOff x="3424089" y="2243587"/>
            <a:chExt cx="2295823" cy="2370827"/>
          </a:xfrm>
          <a:solidFill>
            <a:schemeClr val="accent3"/>
          </a:solidFill>
        </p:grpSpPr>
        <p:sp>
          <p:nvSpPr>
            <p:cNvPr id="44" name="Freeform 20"/>
            <p:cNvSpPr>
              <a:spLocks/>
            </p:cNvSpPr>
            <p:nvPr/>
          </p:nvSpPr>
          <p:spPr bwMode="auto">
            <a:xfrm>
              <a:off x="3424089" y="3736633"/>
              <a:ext cx="2295823" cy="877781"/>
            </a:xfrm>
            <a:custGeom>
              <a:avLst/>
              <a:gdLst>
                <a:gd name="T0" fmla="*/ 7 w 8637"/>
                <a:gd name="T1" fmla="*/ 1658 h 3302"/>
                <a:gd name="T2" fmla="*/ 15 w 8637"/>
                <a:gd name="T3" fmla="*/ 14 h 3302"/>
                <a:gd name="T4" fmla="*/ 396 w 8637"/>
                <a:gd name="T5" fmla="*/ 14 h 3302"/>
                <a:gd name="T6" fmla="*/ 777 w 8637"/>
                <a:gd name="T7" fmla="*/ 14 h 3302"/>
                <a:gd name="T8" fmla="*/ 791 w 8637"/>
                <a:gd name="T9" fmla="*/ 1270 h 3302"/>
                <a:gd name="T10" fmla="*/ 805 w 8637"/>
                <a:gd name="T11" fmla="*/ 2526 h 3302"/>
                <a:gd name="T12" fmla="*/ 4333 w 8637"/>
                <a:gd name="T13" fmla="*/ 2526 h 3302"/>
                <a:gd name="T14" fmla="*/ 7860 w 8637"/>
                <a:gd name="T15" fmla="*/ 2526 h 3302"/>
                <a:gd name="T16" fmla="*/ 7868 w 8637"/>
                <a:gd name="T17" fmla="*/ 1300 h 3302"/>
                <a:gd name="T18" fmla="*/ 7907 w 8637"/>
                <a:gd name="T19" fmla="*/ 37 h 3302"/>
                <a:gd name="T20" fmla="*/ 8281 w 8637"/>
                <a:gd name="T21" fmla="*/ 6 h 3302"/>
                <a:gd name="T22" fmla="*/ 8622 w 8637"/>
                <a:gd name="T23" fmla="*/ 14 h 3302"/>
                <a:gd name="T24" fmla="*/ 8630 w 8637"/>
                <a:gd name="T25" fmla="*/ 1658 h 3302"/>
                <a:gd name="T26" fmla="*/ 8637 w 8637"/>
                <a:gd name="T27" fmla="*/ 3302 h 3302"/>
                <a:gd name="T28" fmla="*/ 4318 w 8637"/>
                <a:gd name="T29" fmla="*/ 3302 h 3302"/>
                <a:gd name="T30" fmla="*/ 0 w 8637"/>
                <a:gd name="T31" fmla="*/ 3302 h 3302"/>
                <a:gd name="T32" fmla="*/ 7 w 8637"/>
                <a:gd name="T33" fmla="*/ 1658 h 3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37" h="3302">
                  <a:moveTo>
                    <a:pt x="7" y="1658"/>
                  </a:moveTo>
                  <a:lnTo>
                    <a:pt x="15" y="14"/>
                  </a:lnTo>
                  <a:lnTo>
                    <a:pt x="396" y="14"/>
                  </a:lnTo>
                  <a:lnTo>
                    <a:pt x="777" y="14"/>
                  </a:lnTo>
                  <a:lnTo>
                    <a:pt x="791" y="1270"/>
                  </a:lnTo>
                  <a:lnTo>
                    <a:pt x="805" y="2526"/>
                  </a:lnTo>
                  <a:lnTo>
                    <a:pt x="4333" y="2526"/>
                  </a:lnTo>
                  <a:lnTo>
                    <a:pt x="7860" y="2526"/>
                  </a:lnTo>
                  <a:lnTo>
                    <a:pt x="7868" y="1300"/>
                  </a:lnTo>
                  <a:cubicBezTo>
                    <a:pt x="7873" y="437"/>
                    <a:pt x="7885" y="64"/>
                    <a:pt x="7907" y="37"/>
                  </a:cubicBezTo>
                  <a:cubicBezTo>
                    <a:pt x="7932" y="7"/>
                    <a:pt x="8019" y="0"/>
                    <a:pt x="8281" y="6"/>
                  </a:cubicBezTo>
                  <a:lnTo>
                    <a:pt x="8622" y="14"/>
                  </a:lnTo>
                  <a:lnTo>
                    <a:pt x="8630" y="1658"/>
                  </a:lnTo>
                  <a:lnTo>
                    <a:pt x="8637" y="3302"/>
                  </a:lnTo>
                  <a:lnTo>
                    <a:pt x="4318" y="3302"/>
                  </a:lnTo>
                  <a:lnTo>
                    <a:pt x="0" y="3302"/>
                  </a:lnTo>
                  <a:lnTo>
                    <a:pt x="7" y="16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3836608" y="2243587"/>
              <a:ext cx="1477812" cy="1913772"/>
            </a:xfrm>
            <a:custGeom>
              <a:avLst/>
              <a:gdLst>
                <a:gd name="T0" fmla="*/ 2356 w 5560"/>
                <a:gd name="T1" fmla="*/ 6730 h 7197"/>
                <a:gd name="T2" fmla="*/ 1834 w 5560"/>
                <a:gd name="T3" fmla="*/ 6114 h 7197"/>
                <a:gd name="T4" fmla="*/ 1326 w 5560"/>
                <a:gd name="T5" fmla="*/ 5518 h 7197"/>
                <a:gd name="T6" fmla="*/ 0 w 5560"/>
                <a:gd name="T7" fmla="*/ 3940 h 7197"/>
                <a:gd name="T8" fmla="*/ 802 w 5560"/>
                <a:gd name="T9" fmla="*/ 3923 h 7197"/>
                <a:gd name="T10" fmla="*/ 1648 w 5560"/>
                <a:gd name="T11" fmla="*/ 3906 h 7197"/>
                <a:gd name="T12" fmla="*/ 1693 w 5560"/>
                <a:gd name="T13" fmla="*/ 1945 h 7197"/>
                <a:gd name="T14" fmla="*/ 1693 w 5560"/>
                <a:gd name="T15" fmla="*/ 0 h 7197"/>
                <a:gd name="T16" fmla="*/ 2780 w 5560"/>
                <a:gd name="T17" fmla="*/ 0 h 7197"/>
                <a:gd name="T18" fmla="*/ 3866 w 5560"/>
                <a:gd name="T19" fmla="*/ 0 h 7197"/>
                <a:gd name="T20" fmla="*/ 3866 w 5560"/>
                <a:gd name="T21" fmla="*/ 1928 h 7197"/>
                <a:gd name="T22" fmla="*/ 3900 w 5560"/>
                <a:gd name="T23" fmla="*/ 3889 h 7197"/>
                <a:gd name="T24" fmla="*/ 4749 w 5560"/>
                <a:gd name="T25" fmla="*/ 3923 h 7197"/>
                <a:gd name="T26" fmla="*/ 5555 w 5560"/>
                <a:gd name="T27" fmla="*/ 3949 h 7197"/>
                <a:gd name="T28" fmla="*/ 5178 w 5560"/>
                <a:gd name="T29" fmla="*/ 4406 h 7197"/>
                <a:gd name="T30" fmla="*/ 4642 w 5560"/>
                <a:gd name="T31" fmla="*/ 5038 h 7197"/>
                <a:gd name="T32" fmla="*/ 4040 w 5560"/>
                <a:gd name="T33" fmla="*/ 5745 h 7197"/>
                <a:gd name="T34" fmla="*/ 3334 w 5560"/>
                <a:gd name="T35" fmla="*/ 6575 h 7197"/>
                <a:gd name="T36" fmla="*/ 2768 w 5560"/>
                <a:gd name="T37" fmla="*/ 7197 h 7197"/>
                <a:gd name="T38" fmla="*/ 2356 w 5560"/>
                <a:gd name="T39" fmla="*/ 6730 h 7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60" h="7197">
                  <a:moveTo>
                    <a:pt x="2356" y="6730"/>
                  </a:moveTo>
                  <a:cubicBezTo>
                    <a:pt x="2139" y="6474"/>
                    <a:pt x="1904" y="6197"/>
                    <a:pt x="1834" y="6114"/>
                  </a:cubicBezTo>
                  <a:cubicBezTo>
                    <a:pt x="1764" y="6032"/>
                    <a:pt x="1536" y="5763"/>
                    <a:pt x="1326" y="5518"/>
                  </a:cubicBezTo>
                  <a:cubicBezTo>
                    <a:pt x="352" y="4378"/>
                    <a:pt x="0" y="3958"/>
                    <a:pt x="0" y="3940"/>
                  </a:cubicBezTo>
                  <a:cubicBezTo>
                    <a:pt x="0" y="3931"/>
                    <a:pt x="361" y="3923"/>
                    <a:pt x="802" y="3923"/>
                  </a:cubicBezTo>
                  <a:cubicBezTo>
                    <a:pt x="1243" y="3923"/>
                    <a:pt x="1624" y="3916"/>
                    <a:pt x="1648" y="3906"/>
                  </a:cubicBezTo>
                  <a:cubicBezTo>
                    <a:pt x="1688" y="3891"/>
                    <a:pt x="1693" y="3692"/>
                    <a:pt x="1693" y="1945"/>
                  </a:cubicBezTo>
                  <a:lnTo>
                    <a:pt x="1693" y="0"/>
                  </a:lnTo>
                  <a:lnTo>
                    <a:pt x="2780" y="0"/>
                  </a:lnTo>
                  <a:lnTo>
                    <a:pt x="3866" y="0"/>
                  </a:lnTo>
                  <a:lnTo>
                    <a:pt x="3866" y="1928"/>
                  </a:lnTo>
                  <a:cubicBezTo>
                    <a:pt x="3866" y="3390"/>
                    <a:pt x="3874" y="3864"/>
                    <a:pt x="3900" y="3889"/>
                  </a:cubicBezTo>
                  <a:cubicBezTo>
                    <a:pt x="3925" y="3914"/>
                    <a:pt x="4153" y="3923"/>
                    <a:pt x="4749" y="3923"/>
                  </a:cubicBezTo>
                  <a:cubicBezTo>
                    <a:pt x="5234" y="3923"/>
                    <a:pt x="5560" y="3934"/>
                    <a:pt x="5555" y="3949"/>
                  </a:cubicBezTo>
                  <a:cubicBezTo>
                    <a:pt x="5550" y="3964"/>
                    <a:pt x="5380" y="4169"/>
                    <a:pt x="5178" y="4406"/>
                  </a:cubicBezTo>
                  <a:cubicBezTo>
                    <a:pt x="4977" y="4643"/>
                    <a:pt x="4735" y="4928"/>
                    <a:pt x="4642" y="5038"/>
                  </a:cubicBezTo>
                  <a:cubicBezTo>
                    <a:pt x="4549" y="5149"/>
                    <a:pt x="4278" y="5467"/>
                    <a:pt x="4040" y="5745"/>
                  </a:cubicBezTo>
                  <a:cubicBezTo>
                    <a:pt x="3802" y="6024"/>
                    <a:pt x="3484" y="6397"/>
                    <a:pt x="3334" y="6575"/>
                  </a:cubicBezTo>
                  <a:cubicBezTo>
                    <a:pt x="3019" y="6949"/>
                    <a:pt x="2793" y="7197"/>
                    <a:pt x="2768" y="7197"/>
                  </a:cubicBezTo>
                  <a:cubicBezTo>
                    <a:pt x="2759" y="7196"/>
                    <a:pt x="2574" y="6986"/>
                    <a:pt x="2356" y="67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2014196" y="4981762"/>
            <a:ext cx="436904" cy="566224"/>
            <a:chOff x="3412141" y="1925836"/>
            <a:chExt cx="2319719" cy="3006328"/>
          </a:xfrm>
          <a:solidFill>
            <a:schemeClr val="accent1"/>
          </a:solidFill>
        </p:grpSpPr>
        <p:sp>
          <p:nvSpPr>
            <p:cNvPr id="49" name="手繪多邊形 48"/>
            <p:cNvSpPr>
              <a:spLocks/>
            </p:cNvSpPr>
            <p:nvPr/>
          </p:nvSpPr>
          <p:spPr bwMode="auto">
            <a:xfrm>
              <a:off x="3412141" y="1925836"/>
              <a:ext cx="2319719" cy="3006328"/>
            </a:xfrm>
            <a:custGeom>
              <a:avLst/>
              <a:gdLst>
                <a:gd name="connsiteX0" fmla="*/ 310348 w 3127773"/>
                <a:gd name="connsiteY0" fmla="*/ 310997 h 4053553"/>
                <a:gd name="connsiteX1" fmla="*/ 307828 w 3127773"/>
                <a:gd name="connsiteY1" fmla="*/ 2013075 h 4053553"/>
                <a:gd name="connsiteX2" fmla="*/ 309988 w 3127773"/>
                <a:gd name="connsiteY2" fmla="*/ 3727755 h 4053553"/>
                <a:gd name="connsiteX3" fmla="*/ 1572770 w 3127773"/>
                <a:gd name="connsiteY3" fmla="*/ 3738197 h 4053553"/>
                <a:gd name="connsiteX4" fmla="*/ 2830512 w 3127773"/>
                <a:gd name="connsiteY4" fmla="*/ 3735315 h 4053553"/>
                <a:gd name="connsiteX5" fmla="*/ 2830512 w 3127773"/>
                <a:gd name="connsiteY5" fmla="*/ 2023157 h 4053553"/>
                <a:gd name="connsiteX6" fmla="*/ 2830512 w 3127773"/>
                <a:gd name="connsiteY6" fmla="*/ 310997 h 4053553"/>
                <a:gd name="connsiteX7" fmla="*/ 1570250 w 3127773"/>
                <a:gd name="connsiteY7" fmla="*/ 310997 h 4053553"/>
                <a:gd name="connsiteX8" fmla="*/ 1282666 w 3127773"/>
                <a:gd name="connsiteY8" fmla="*/ 1 h 4053553"/>
                <a:gd name="connsiteX9" fmla="*/ 3116722 w 3127773"/>
                <a:gd name="connsiteY9" fmla="*/ 8197 h 4053553"/>
                <a:gd name="connsiteX10" fmla="*/ 3127162 w 3127773"/>
                <a:gd name="connsiteY10" fmla="*/ 2033421 h 4053553"/>
                <a:gd name="connsiteX11" fmla="*/ 3124282 w 3127773"/>
                <a:gd name="connsiteY11" fmla="*/ 4050361 h 4053553"/>
                <a:gd name="connsiteX12" fmla="*/ 1568980 w 3127773"/>
                <a:gd name="connsiteY12" fmla="*/ 4053241 h 4053553"/>
                <a:gd name="connsiteX13" fmla="*/ 6840 w 3127773"/>
                <a:gd name="connsiteY13" fmla="*/ 4048919 h 4053553"/>
                <a:gd name="connsiteX14" fmla="*/ 0 w 3127773"/>
                <a:gd name="connsiteY14" fmla="*/ 2026937 h 4053553"/>
                <a:gd name="connsiteX15" fmla="*/ 16200 w 3127773"/>
                <a:gd name="connsiteY15" fmla="*/ 6037 h 4053553"/>
                <a:gd name="connsiteX16" fmla="*/ 1282666 w 3127773"/>
                <a:gd name="connsiteY16" fmla="*/ 1 h 405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27773" h="4053553">
                  <a:moveTo>
                    <a:pt x="310348" y="310997"/>
                  </a:moveTo>
                  <a:lnTo>
                    <a:pt x="307828" y="2013075"/>
                  </a:lnTo>
                  <a:cubicBezTo>
                    <a:pt x="306388" y="2949271"/>
                    <a:pt x="307108" y="3720913"/>
                    <a:pt x="309988" y="3727755"/>
                  </a:cubicBezTo>
                  <a:cubicBezTo>
                    <a:pt x="313948" y="3738197"/>
                    <a:pt x="571762" y="3739997"/>
                    <a:pt x="1572770" y="3738197"/>
                  </a:cubicBezTo>
                  <a:lnTo>
                    <a:pt x="2830512" y="3735315"/>
                  </a:lnTo>
                  <a:lnTo>
                    <a:pt x="2830512" y="2023157"/>
                  </a:lnTo>
                  <a:lnTo>
                    <a:pt x="2830512" y="310997"/>
                  </a:lnTo>
                  <a:lnTo>
                    <a:pt x="1570250" y="310997"/>
                  </a:lnTo>
                  <a:close/>
                  <a:moveTo>
                    <a:pt x="1282666" y="1"/>
                  </a:moveTo>
                  <a:cubicBezTo>
                    <a:pt x="2136242" y="-59"/>
                    <a:pt x="3108620" y="2929"/>
                    <a:pt x="3116722" y="8197"/>
                  </a:cubicBezTo>
                  <a:cubicBezTo>
                    <a:pt x="3127162" y="14681"/>
                    <a:pt x="3128962" y="426353"/>
                    <a:pt x="3127162" y="2033421"/>
                  </a:cubicBezTo>
                  <a:lnTo>
                    <a:pt x="3124282" y="4050361"/>
                  </a:lnTo>
                  <a:lnTo>
                    <a:pt x="1568980" y="4053241"/>
                  </a:lnTo>
                  <a:cubicBezTo>
                    <a:pt x="713566" y="4054323"/>
                    <a:pt x="10440" y="4052521"/>
                    <a:pt x="6840" y="4048919"/>
                  </a:cubicBezTo>
                  <a:cubicBezTo>
                    <a:pt x="3240" y="4044957"/>
                    <a:pt x="0" y="3135173"/>
                    <a:pt x="0" y="2026937"/>
                  </a:cubicBezTo>
                  <a:cubicBezTo>
                    <a:pt x="0" y="199087"/>
                    <a:pt x="1440" y="11439"/>
                    <a:pt x="16200" y="6037"/>
                  </a:cubicBezTo>
                  <a:cubicBezTo>
                    <a:pt x="26754" y="1939"/>
                    <a:pt x="618776" y="49"/>
                    <a:pt x="128266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0" name="Freeform 207"/>
            <p:cNvSpPr>
              <a:spLocks/>
            </p:cNvSpPr>
            <p:nvPr/>
          </p:nvSpPr>
          <p:spPr bwMode="auto">
            <a:xfrm>
              <a:off x="3872496" y="4103863"/>
              <a:ext cx="545124" cy="445047"/>
            </a:xfrm>
            <a:custGeom>
              <a:avLst/>
              <a:gdLst>
                <a:gd name="T0" fmla="*/ 348 w 2045"/>
                <a:gd name="T1" fmla="*/ 1321 h 1665"/>
                <a:gd name="T2" fmla="*/ 0 w 2045"/>
                <a:gd name="T3" fmla="*/ 939 h 1665"/>
                <a:gd name="T4" fmla="*/ 319 w 2045"/>
                <a:gd name="T5" fmla="*/ 588 h 1665"/>
                <a:gd name="T6" fmla="*/ 533 w 2045"/>
                <a:gd name="T7" fmla="*/ 717 h 1665"/>
                <a:gd name="T8" fmla="*/ 721 w 2045"/>
                <a:gd name="T9" fmla="*/ 875 h 1665"/>
                <a:gd name="T10" fmla="*/ 1185 w 2045"/>
                <a:gd name="T11" fmla="*/ 437 h 1665"/>
                <a:gd name="T12" fmla="*/ 1651 w 2045"/>
                <a:gd name="T13" fmla="*/ 0 h 1665"/>
                <a:gd name="T14" fmla="*/ 1863 w 2045"/>
                <a:gd name="T15" fmla="*/ 184 h 1665"/>
                <a:gd name="T16" fmla="*/ 2045 w 2045"/>
                <a:gd name="T17" fmla="*/ 368 h 1665"/>
                <a:gd name="T18" fmla="*/ 1396 w 2045"/>
                <a:gd name="T19" fmla="*/ 1016 h 1665"/>
                <a:gd name="T20" fmla="*/ 722 w 2045"/>
                <a:gd name="T21" fmla="*/ 1665 h 1665"/>
                <a:gd name="T22" fmla="*/ 348 w 2045"/>
                <a:gd name="T23" fmla="*/ 1321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45" h="1665">
                  <a:moveTo>
                    <a:pt x="348" y="1321"/>
                  </a:moveTo>
                  <a:cubicBezTo>
                    <a:pt x="156" y="1132"/>
                    <a:pt x="0" y="960"/>
                    <a:pt x="0" y="939"/>
                  </a:cubicBezTo>
                  <a:cubicBezTo>
                    <a:pt x="0" y="894"/>
                    <a:pt x="241" y="630"/>
                    <a:pt x="319" y="588"/>
                  </a:cubicBezTo>
                  <a:cubicBezTo>
                    <a:pt x="365" y="563"/>
                    <a:pt x="399" y="584"/>
                    <a:pt x="533" y="717"/>
                  </a:cubicBezTo>
                  <a:cubicBezTo>
                    <a:pt x="621" y="804"/>
                    <a:pt x="705" y="875"/>
                    <a:pt x="721" y="875"/>
                  </a:cubicBezTo>
                  <a:cubicBezTo>
                    <a:pt x="736" y="875"/>
                    <a:pt x="945" y="678"/>
                    <a:pt x="1185" y="437"/>
                  </a:cubicBezTo>
                  <a:cubicBezTo>
                    <a:pt x="1425" y="197"/>
                    <a:pt x="1635" y="0"/>
                    <a:pt x="1651" y="0"/>
                  </a:cubicBezTo>
                  <a:cubicBezTo>
                    <a:pt x="1667" y="0"/>
                    <a:pt x="1762" y="83"/>
                    <a:pt x="1863" y="184"/>
                  </a:cubicBezTo>
                  <a:lnTo>
                    <a:pt x="2045" y="368"/>
                  </a:lnTo>
                  <a:lnTo>
                    <a:pt x="1396" y="1016"/>
                  </a:lnTo>
                  <a:cubicBezTo>
                    <a:pt x="1040" y="1373"/>
                    <a:pt x="736" y="1665"/>
                    <a:pt x="722" y="1665"/>
                  </a:cubicBezTo>
                  <a:cubicBezTo>
                    <a:pt x="708" y="1665"/>
                    <a:pt x="539" y="1510"/>
                    <a:pt x="348" y="132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2" name="Freeform 208"/>
            <p:cNvSpPr>
              <a:spLocks/>
            </p:cNvSpPr>
            <p:nvPr/>
          </p:nvSpPr>
          <p:spPr bwMode="auto">
            <a:xfrm>
              <a:off x="4655444" y="4293421"/>
              <a:ext cx="645200" cy="154236"/>
            </a:xfrm>
            <a:custGeom>
              <a:avLst/>
              <a:gdLst>
                <a:gd name="T0" fmla="*/ 34 w 2414"/>
                <a:gd name="T1" fmla="*/ 539 h 578"/>
                <a:gd name="T2" fmla="*/ 6 w 2414"/>
                <a:gd name="T3" fmla="*/ 264 h 578"/>
                <a:gd name="T4" fmla="*/ 14 w 2414"/>
                <a:gd name="T5" fmla="*/ 13 h 578"/>
                <a:gd name="T6" fmla="*/ 1168 w 2414"/>
                <a:gd name="T7" fmla="*/ 5 h 578"/>
                <a:gd name="T8" fmla="*/ 2360 w 2414"/>
                <a:gd name="T9" fmla="*/ 30 h 578"/>
                <a:gd name="T10" fmla="*/ 2365 w 2414"/>
                <a:gd name="T11" fmla="*/ 529 h 578"/>
                <a:gd name="T12" fmla="*/ 34 w 2414"/>
                <a:gd name="T13" fmla="*/ 539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4" h="578">
                  <a:moveTo>
                    <a:pt x="34" y="539"/>
                  </a:moveTo>
                  <a:cubicBezTo>
                    <a:pt x="8" y="522"/>
                    <a:pt x="0" y="447"/>
                    <a:pt x="6" y="264"/>
                  </a:cubicBezTo>
                  <a:lnTo>
                    <a:pt x="14" y="13"/>
                  </a:lnTo>
                  <a:lnTo>
                    <a:pt x="1168" y="5"/>
                  </a:lnTo>
                  <a:cubicBezTo>
                    <a:pt x="1996" y="0"/>
                    <a:pt x="2332" y="7"/>
                    <a:pt x="2360" y="30"/>
                  </a:cubicBezTo>
                  <a:cubicBezTo>
                    <a:pt x="2410" y="71"/>
                    <a:pt x="2414" y="480"/>
                    <a:pt x="2365" y="529"/>
                  </a:cubicBezTo>
                  <a:cubicBezTo>
                    <a:pt x="2325" y="569"/>
                    <a:pt x="96" y="578"/>
                    <a:pt x="34" y="53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3" name="Freeform 209"/>
            <p:cNvSpPr>
              <a:spLocks/>
            </p:cNvSpPr>
            <p:nvPr/>
          </p:nvSpPr>
          <p:spPr bwMode="auto">
            <a:xfrm>
              <a:off x="3872495" y="3516351"/>
              <a:ext cx="534527" cy="437982"/>
            </a:xfrm>
            <a:custGeom>
              <a:avLst/>
              <a:gdLst>
                <a:gd name="T0" fmla="*/ 351 w 2003"/>
                <a:gd name="T1" fmla="*/ 1295 h 1638"/>
                <a:gd name="T2" fmla="*/ 0 w 2003"/>
                <a:gd name="T3" fmla="*/ 918 h 1638"/>
                <a:gd name="T4" fmla="*/ 181 w 2003"/>
                <a:gd name="T5" fmla="*/ 707 h 1638"/>
                <a:gd name="T6" fmla="*/ 362 w 2003"/>
                <a:gd name="T7" fmla="*/ 528 h 1638"/>
                <a:gd name="T8" fmla="*/ 529 w 2003"/>
                <a:gd name="T9" fmla="*/ 687 h 1638"/>
                <a:gd name="T10" fmla="*/ 734 w 2003"/>
                <a:gd name="T11" fmla="*/ 846 h 1638"/>
                <a:gd name="T12" fmla="*/ 1198 w 2003"/>
                <a:gd name="T13" fmla="*/ 423 h 1638"/>
                <a:gd name="T14" fmla="*/ 1667 w 2003"/>
                <a:gd name="T15" fmla="*/ 0 h 1638"/>
                <a:gd name="T16" fmla="*/ 2003 w 2003"/>
                <a:gd name="T17" fmla="*/ 341 h 1638"/>
                <a:gd name="T18" fmla="*/ 734 w 2003"/>
                <a:gd name="T19" fmla="*/ 1632 h 1638"/>
                <a:gd name="T20" fmla="*/ 351 w 2003"/>
                <a:gd name="T21" fmla="*/ 1295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03" h="1638">
                  <a:moveTo>
                    <a:pt x="351" y="1295"/>
                  </a:moveTo>
                  <a:cubicBezTo>
                    <a:pt x="158" y="1104"/>
                    <a:pt x="0" y="934"/>
                    <a:pt x="0" y="918"/>
                  </a:cubicBezTo>
                  <a:cubicBezTo>
                    <a:pt x="0" y="901"/>
                    <a:pt x="81" y="806"/>
                    <a:pt x="181" y="707"/>
                  </a:cubicBezTo>
                  <a:lnTo>
                    <a:pt x="362" y="528"/>
                  </a:lnTo>
                  <a:lnTo>
                    <a:pt x="529" y="687"/>
                  </a:lnTo>
                  <a:cubicBezTo>
                    <a:pt x="621" y="775"/>
                    <a:pt x="713" y="846"/>
                    <a:pt x="734" y="846"/>
                  </a:cubicBezTo>
                  <a:cubicBezTo>
                    <a:pt x="755" y="846"/>
                    <a:pt x="964" y="656"/>
                    <a:pt x="1198" y="423"/>
                  </a:cubicBezTo>
                  <a:cubicBezTo>
                    <a:pt x="1433" y="190"/>
                    <a:pt x="1644" y="0"/>
                    <a:pt x="1667" y="0"/>
                  </a:cubicBezTo>
                  <a:cubicBezTo>
                    <a:pt x="1722" y="0"/>
                    <a:pt x="2003" y="285"/>
                    <a:pt x="2003" y="341"/>
                  </a:cubicBezTo>
                  <a:cubicBezTo>
                    <a:pt x="2003" y="383"/>
                    <a:pt x="795" y="1611"/>
                    <a:pt x="734" y="1632"/>
                  </a:cubicBezTo>
                  <a:cubicBezTo>
                    <a:pt x="716" y="1638"/>
                    <a:pt x="544" y="1486"/>
                    <a:pt x="351" y="129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6" name="Freeform 210"/>
            <p:cNvSpPr>
              <a:spLocks/>
            </p:cNvSpPr>
            <p:nvPr/>
          </p:nvSpPr>
          <p:spPr bwMode="auto">
            <a:xfrm>
              <a:off x="4655449" y="3690606"/>
              <a:ext cx="642846" cy="149526"/>
            </a:xfrm>
            <a:custGeom>
              <a:avLst/>
              <a:gdLst>
                <a:gd name="T0" fmla="*/ 11 w 2407"/>
                <a:gd name="T1" fmla="*/ 526 h 563"/>
                <a:gd name="T2" fmla="*/ 5 w 2407"/>
                <a:gd name="T3" fmla="*/ 250 h 563"/>
                <a:gd name="T4" fmla="*/ 13 w 2407"/>
                <a:gd name="T5" fmla="*/ 13 h 563"/>
                <a:gd name="T6" fmla="*/ 1182 w 2407"/>
                <a:gd name="T7" fmla="*/ 6 h 563"/>
                <a:gd name="T8" fmla="*/ 2374 w 2407"/>
                <a:gd name="T9" fmla="*/ 34 h 563"/>
                <a:gd name="T10" fmla="*/ 2368 w 2407"/>
                <a:gd name="T11" fmla="*/ 509 h 563"/>
                <a:gd name="T12" fmla="*/ 1182 w 2407"/>
                <a:gd name="T13" fmla="*/ 563 h 563"/>
                <a:gd name="T14" fmla="*/ 11 w 2407"/>
                <a:gd name="T15" fmla="*/ 526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7" h="563">
                  <a:moveTo>
                    <a:pt x="11" y="526"/>
                  </a:moveTo>
                  <a:cubicBezTo>
                    <a:pt x="3" y="505"/>
                    <a:pt x="0" y="381"/>
                    <a:pt x="5" y="250"/>
                  </a:cubicBezTo>
                  <a:lnTo>
                    <a:pt x="13" y="13"/>
                  </a:lnTo>
                  <a:lnTo>
                    <a:pt x="1182" y="6"/>
                  </a:lnTo>
                  <a:cubicBezTo>
                    <a:pt x="2099" y="0"/>
                    <a:pt x="2357" y="6"/>
                    <a:pt x="2374" y="34"/>
                  </a:cubicBezTo>
                  <a:cubicBezTo>
                    <a:pt x="2407" y="86"/>
                    <a:pt x="2403" y="445"/>
                    <a:pt x="2368" y="509"/>
                  </a:cubicBezTo>
                  <a:cubicBezTo>
                    <a:pt x="2340" y="561"/>
                    <a:pt x="2297" y="563"/>
                    <a:pt x="1182" y="563"/>
                  </a:cubicBezTo>
                  <a:cubicBezTo>
                    <a:pt x="244" y="563"/>
                    <a:pt x="23" y="556"/>
                    <a:pt x="11" y="52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7" name="Freeform 211"/>
            <p:cNvSpPr>
              <a:spLocks/>
            </p:cNvSpPr>
            <p:nvPr/>
          </p:nvSpPr>
          <p:spPr bwMode="auto">
            <a:xfrm>
              <a:off x="3872495" y="2913537"/>
              <a:ext cx="534527" cy="436807"/>
            </a:xfrm>
            <a:custGeom>
              <a:avLst/>
              <a:gdLst>
                <a:gd name="T0" fmla="*/ 345 w 2003"/>
                <a:gd name="T1" fmla="*/ 1291 h 1637"/>
                <a:gd name="T2" fmla="*/ 0 w 2003"/>
                <a:gd name="T3" fmla="*/ 916 h 1637"/>
                <a:gd name="T4" fmla="*/ 368 w 2003"/>
                <a:gd name="T5" fmla="*/ 564 h 1637"/>
                <a:gd name="T6" fmla="*/ 550 w 2003"/>
                <a:gd name="T7" fmla="*/ 705 h 1637"/>
                <a:gd name="T8" fmla="*/ 733 w 2003"/>
                <a:gd name="T9" fmla="*/ 847 h 1637"/>
                <a:gd name="T10" fmla="*/ 1199 w 2003"/>
                <a:gd name="T11" fmla="*/ 423 h 1637"/>
                <a:gd name="T12" fmla="*/ 1651 w 2003"/>
                <a:gd name="T13" fmla="*/ 0 h 1637"/>
                <a:gd name="T14" fmla="*/ 2003 w 2003"/>
                <a:gd name="T15" fmla="*/ 368 h 1637"/>
                <a:gd name="T16" fmla="*/ 733 w 2003"/>
                <a:gd name="T17" fmla="*/ 1637 h 1637"/>
                <a:gd name="T18" fmla="*/ 345 w 2003"/>
                <a:gd name="T19" fmla="*/ 1291 h 1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3" h="1637">
                  <a:moveTo>
                    <a:pt x="345" y="1291"/>
                  </a:moveTo>
                  <a:cubicBezTo>
                    <a:pt x="155" y="1100"/>
                    <a:pt x="0" y="932"/>
                    <a:pt x="0" y="916"/>
                  </a:cubicBezTo>
                  <a:cubicBezTo>
                    <a:pt x="0" y="871"/>
                    <a:pt x="321" y="564"/>
                    <a:pt x="368" y="564"/>
                  </a:cubicBezTo>
                  <a:cubicBezTo>
                    <a:pt x="392" y="564"/>
                    <a:pt x="474" y="628"/>
                    <a:pt x="550" y="705"/>
                  </a:cubicBezTo>
                  <a:cubicBezTo>
                    <a:pt x="626" y="783"/>
                    <a:pt x="709" y="847"/>
                    <a:pt x="733" y="847"/>
                  </a:cubicBezTo>
                  <a:cubicBezTo>
                    <a:pt x="757" y="847"/>
                    <a:pt x="967" y="656"/>
                    <a:pt x="1199" y="423"/>
                  </a:cubicBezTo>
                  <a:cubicBezTo>
                    <a:pt x="1432" y="190"/>
                    <a:pt x="1635" y="0"/>
                    <a:pt x="1651" y="0"/>
                  </a:cubicBezTo>
                  <a:cubicBezTo>
                    <a:pt x="1696" y="0"/>
                    <a:pt x="2003" y="321"/>
                    <a:pt x="2003" y="368"/>
                  </a:cubicBezTo>
                  <a:cubicBezTo>
                    <a:pt x="2003" y="423"/>
                    <a:pt x="788" y="1637"/>
                    <a:pt x="733" y="1637"/>
                  </a:cubicBezTo>
                  <a:cubicBezTo>
                    <a:pt x="709" y="1637"/>
                    <a:pt x="535" y="1481"/>
                    <a:pt x="345" y="129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8" name="Freeform 212"/>
            <p:cNvSpPr>
              <a:spLocks/>
            </p:cNvSpPr>
            <p:nvPr/>
          </p:nvSpPr>
          <p:spPr bwMode="auto">
            <a:xfrm>
              <a:off x="4655449" y="3094851"/>
              <a:ext cx="642846" cy="150704"/>
            </a:xfrm>
            <a:custGeom>
              <a:avLst/>
              <a:gdLst>
                <a:gd name="T0" fmla="*/ 11 w 2406"/>
                <a:gd name="T1" fmla="*/ 526 h 564"/>
                <a:gd name="T2" fmla="*/ 5 w 2406"/>
                <a:gd name="T3" fmla="*/ 251 h 564"/>
                <a:gd name="T4" fmla="*/ 13 w 2406"/>
                <a:gd name="T5" fmla="*/ 13 h 564"/>
                <a:gd name="T6" fmla="*/ 1182 w 2406"/>
                <a:gd name="T7" fmla="*/ 6 h 564"/>
                <a:gd name="T8" fmla="*/ 2374 w 2406"/>
                <a:gd name="T9" fmla="*/ 34 h 564"/>
                <a:gd name="T10" fmla="*/ 2381 w 2406"/>
                <a:gd name="T11" fmla="*/ 519 h 564"/>
                <a:gd name="T12" fmla="*/ 1194 w 2406"/>
                <a:gd name="T13" fmla="*/ 564 h 564"/>
                <a:gd name="T14" fmla="*/ 11 w 2406"/>
                <a:gd name="T15" fmla="*/ 526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6" h="564">
                  <a:moveTo>
                    <a:pt x="11" y="526"/>
                  </a:moveTo>
                  <a:cubicBezTo>
                    <a:pt x="3" y="505"/>
                    <a:pt x="0" y="382"/>
                    <a:pt x="5" y="251"/>
                  </a:cubicBezTo>
                  <a:lnTo>
                    <a:pt x="13" y="13"/>
                  </a:lnTo>
                  <a:lnTo>
                    <a:pt x="1182" y="6"/>
                  </a:lnTo>
                  <a:cubicBezTo>
                    <a:pt x="2099" y="0"/>
                    <a:pt x="2357" y="6"/>
                    <a:pt x="2374" y="34"/>
                  </a:cubicBezTo>
                  <a:cubicBezTo>
                    <a:pt x="2401" y="76"/>
                    <a:pt x="2406" y="454"/>
                    <a:pt x="2381" y="519"/>
                  </a:cubicBezTo>
                  <a:cubicBezTo>
                    <a:pt x="2365" y="559"/>
                    <a:pt x="2234" y="564"/>
                    <a:pt x="1194" y="564"/>
                  </a:cubicBezTo>
                  <a:cubicBezTo>
                    <a:pt x="246" y="564"/>
                    <a:pt x="23" y="557"/>
                    <a:pt x="11" y="52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9" name="Freeform 213"/>
            <p:cNvSpPr>
              <a:spLocks/>
            </p:cNvSpPr>
            <p:nvPr/>
          </p:nvSpPr>
          <p:spPr bwMode="auto">
            <a:xfrm>
              <a:off x="3872495" y="2310719"/>
              <a:ext cx="534527" cy="443871"/>
            </a:xfrm>
            <a:custGeom>
              <a:avLst/>
              <a:gdLst>
                <a:gd name="T0" fmla="*/ 348 w 2003"/>
                <a:gd name="T1" fmla="*/ 1321 h 1665"/>
                <a:gd name="T2" fmla="*/ 0 w 2003"/>
                <a:gd name="T3" fmla="*/ 932 h 1665"/>
                <a:gd name="T4" fmla="*/ 351 w 2003"/>
                <a:gd name="T5" fmla="*/ 565 h 1665"/>
                <a:gd name="T6" fmla="*/ 538 w 2003"/>
                <a:gd name="T7" fmla="*/ 720 h 1665"/>
                <a:gd name="T8" fmla="*/ 725 w 2003"/>
                <a:gd name="T9" fmla="*/ 875 h 1665"/>
                <a:gd name="T10" fmla="*/ 1185 w 2003"/>
                <a:gd name="T11" fmla="*/ 438 h 1665"/>
                <a:gd name="T12" fmla="*/ 1651 w 2003"/>
                <a:gd name="T13" fmla="*/ 0 h 1665"/>
                <a:gd name="T14" fmla="*/ 2003 w 2003"/>
                <a:gd name="T15" fmla="*/ 368 h 1665"/>
                <a:gd name="T16" fmla="*/ 722 w 2003"/>
                <a:gd name="T17" fmla="*/ 1665 h 1665"/>
                <a:gd name="T18" fmla="*/ 348 w 2003"/>
                <a:gd name="T19" fmla="*/ 1321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3" h="1665">
                  <a:moveTo>
                    <a:pt x="348" y="1321"/>
                  </a:moveTo>
                  <a:cubicBezTo>
                    <a:pt x="156" y="1132"/>
                    <a:pt x="0" y="957"/>
                    <a:pt x="0" y="932"/>
                  </a:cubicBezTo>
                  <a:cubicBezTo>
                    <a:pt x="0" y="886"/>
                    <a:pt x="307" y="565"/>
                    <a:pt x="351" y="565"/>
                  </a:cubicBezTo>
                  <a:cubicBezTo>
                    <a:pt x="364" y="565"/>
                    <a:pt x="449" y="634"/>
                    <a:pt x="538" y="720"/>
                  </a:cubicBezTo>
                  <a:cubicBezTo>
                    <a:pt x="628" y="805"/>
                    <a:pt x="712" y="875"/>
                    <a:pt x="725" y="875"/>
                  </a:cubicBezTo>
                  <a:cubicBezTo>
                    <a:pt x="738" y="875"/>
                    <a:pt x="945" y="678"/>
                    <a:pt x="1185" y="438"/>
                  </a:cubicBezTo>
                  <a:cubicBezTo>
                    <a:pt x="1425" y="197"/>
                    <a:pt x="1635" y="0"/>
                    <a:pt x="1651" y="0"/>
                  </a:cubicBezTo>
                  <a:cubicBezTo>
                    <a:pt x="1696" y="0"/>
                    <a:pt x="2003" y="321"/>
                    <a:pt x="2003" y="368"/>
                  </a:cubicBezTo>
                  <a:cubicBezTo>
                    <a:pt x="2003" y="412"/>
                    <a:pt x="765" y="1665"/>
                    <a:pt x="722" y="1665"/>
                  </a:cubicBezTo>
                  <a:cubicBezTo>
                    <a:pt x="708" y="1665"/>
                    <a:pt x="539" y="1510"/>
                    <a:pt x="348" y="132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0" name="Freeform 214"/>
            <p:cNvSpPr>
              <a:spLocks/>
            </p:cNvSpPr>
            <p:nvPr/>
          </p:nvSpPr>
          <p:spPr bwMode="auto">
            <a:xfrm>
              <a:off x="4655444" y="2492039"/>
              <a:ext cx="645200" cy="154236"/>
            </a:xfrm>
            <a:custGeom>
              <a:avLst/>
              <a:gdLst>
                <a:gd name="T0" fmla="*/ 34 w 2414"/>
                <a:gd name="T1" fmla="*/ 539 h 578"/>
                <a:gd name="T2" fmla="*/ 6 w 2414"/>
                <a:gd name="T3" fmla="*/ 264 h 578"/>
                <a:gd name="T4" fmla="*/ 14 w 2414"/>
                <a:gd name="T5" fmla="*/ 13 h 578"/>
                <a:gd name="T6" fmla="*/ 1168 w 2414"/>
                <a:gd name="T7" fmla="*/ 5 h 578"/>
                <a:gd name="T8" fmla="*/ 2360 w 2414"/>
                <a:gd name="T9" fmla="*/ 30 h 578"/>
                <a:gd name="T10" fmla="*/ 2365 w 2414"/>
                <a:gd name="T11" fmla="*/ 529 h 578"/>
                <a:gd name="T12" fmla="*/ 34 w 2414"/>
                <a:gd name="T13" fmla="*/ 539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4" h="578">
                  <a:moveTo>
                    <a:pt x="34" y="539"/>
                  </a:moveTo>
                  <a:cubicBezTo>
                    <a:pt x="8" y="522"/>
                    <a:pt x="0" y="446"/>
                    <a:pt x="6" y="264"/>
                  </a:cubicBezTo>
                  <a:lnTo>
                    <a:pt x="14" y="13"/>
                  </a:lnTo>
                  <a:lnTo>
                    <a:pt x="1168" y="5"/>
                  </a:lnTo>
                  <a:cubicBezTo>
                    <a:pt x="1996" y="0"/>
                    <a:pt x="2332" y="7"/>
                    <a:pt x="2360" y="30"/>
                  </a:cubicBezTo>
                  <a:cubicBezTo>
                    <a:pt x="2410" y="71"/>
                    <a:pt x="2414" y="480"/>
                    <a:pt x="2365" y="529"/>
                  </a:cubicBezTo>
                  <a:cubicBezTo>
                    <a:pt x="2325" y="569"/>
                    <a:pt x="96" y="578"/>
                    <a:pt x="34" y="53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61" name="Freeform 201"/>
          <p:cNvSpPr>
            <a:spLocks/>
          </p:cNvSpPr>
          <p:nvPr/>
        </p:nvSpPr>
        <p:spPr bwMode="auto">
          <a:xfrm>
            <a:off x="4434435" y="4829578"/>
            <a:ext cx="338610" cy="745722"/>
          </a:xfrm>
          <a:custGeom>
            <a:avLst/>
            <a:gdLst>
              <a:gd name="T0" fmla="*/ 2061 w 5361"/>
              <a:gd name="T1" fmla="*/ 11736 h 11809"/>
              <a:gd name="T2" fmla="*/ 81 w 5361"/>
              <a:gd name="T3" fmla="*/ 9815 h 11809"/>
              <a:gd name="T4" fmla="*/ 17 w 5361"/>
              <a:gd name="T5" fmla="*/ 9604 h 11809"/>
              <a:gd name="T6" fmla="*/ 8 w 5361"/>
              <a:gd name="T7" fmla="*/ 5669 h 11809"/>
              <a:gd name="T8" fmla="*/ 58 w 5361"/>
              <a:gd name="T9" fmla="*/ 1509 h 11809"/>
              <a:gd name="T10" fmla="*/ 666 w 5361"/>
              <a:gd name="T11" fmla="*/ 507 h 11809"/>
              <a:gd name="T12" fmla="*/ 1496 w 5361"/>
              <a:gd name="T13" fmla="*/ 61 h 11809"/>
              <a:gd name="T14" fmla="*/ 2428 w 5361"/>
              <a:gd name="T15" fmla="*/ 61 h 11809"/>
              <a:gd name="T16" fmla="*/ 3784 w 5361"/>
              <a:gd name="T17" fmla="*/ 1236 h 11809"/>
              <a:gd name="T18" fmla="*/ 3952 w 5361"/>
              <a:gd name="T19" fmla="*/ 5266 h 11809"/>
              <a:gd name="T20" fmla="*/ 3791 w 5361"/>
              <a:gd name="T21" fmla="*/ 9148 h 11809"/>
              <a:gd name="T22" fmla="*/ 3057 w 5361"/>
              <a:gd name="T23" fmla="*/ 9777 h 11809"/>
              <a:gd name="T24" fmla="*/ 2276 w 5361"/>
              <a:gd name="T25" fmla="*/ 9777 h 11809"/>
              <a:gd name="T26" fmla="*/ 1757 w 5361"/>
              <a:gd name="T27" fmla="*/ 9439 h 11809"/>
              <a:gd name="T28" fmla="*/ 1458 w 5361"/>
              <a:gd name="T29" fmla="*/ 8926 h 11809"/>
              <a:gd name="T30" fmla="*/ 1419 w 5361"/>
              <a:gd name="T31" fmla="*/ 7007 h 11809"/>
              <a:gd name="T32" fmla="*/ 1426 w 5361"/>
              <a:gd name="T33" fmla="*/ 5230 h 11809"/>
              <a:gd name="T34" fmla="*/ 1821 w 5361"/>
              <a:gd name="T35" fmla="*/ 5230 h 11809"/>
              <a:gd name="T36" fmla="*/ 2216 w 5361"/>
              <a:gd name="T37" fmla="*/ 5230 h 11809"/>
              <a:gd name="T38" fmla="*/ 2230 w 5361"/>
              <a:gd name="T39" fmla="*/ 6951 h 11809"/>
              <a:gd name="T40" fmla="*/ 2301 w 5361"/>
              <a:gd name="T41" fmla="*/ 8769 h 11809"/>
              <a:gd name="T42" fmla="*/ 3013 w 5361"/>
              <a:gd name="T43" fmla="*/ 8803 h 11809"/>
              <a:gd name="T44" fmla="*/ 3077 w 5361"/>
              <a:gd name="T45" fmla="*/ 8707 h 11809"/>
              <a:gd name="T46" fmla="*/ 3076 w 5361"/>
              <a:gd name="T47" fmla="*/ 5247 h 11809"/>
              <a:gd name="T48" fmla="*/ 2905 w 5361"/>
              <a:gd name="T49" fmla="*/ 1374 h 11809"/>
              <a:gd name="T50" fmla="*/ 2410 w 5361"/>
              <a:gd name="T51" fmla="*/ 951 h 11809"/>
              <a:gd name="T52" fmla="*/ 1965 w 5361"/>
              <a:gd name="T53" fmla="*/ 870 h 11809"/>
              <a:gd name="T54" fmla="*/ 1562 w 5361"/>
              <a:gd name="T55" fmla="*/ 928 h 11809"/>
              <a:gd name="T56" fmla="*/ 1038 w 5361"/>
              <a:gd name="T57" fmla="*/ 1355 h 11809"/>
              <a:gd name="T58" fmla="*/ 854 w 5361"/>
              <a:gd name="T59" fmla="*/ 5670 h 11809"/>
              <a:gd name="T60" fmla="*/ 861 w 5361"/>
              <a:gd name="T61" fmla="*/ 9520 h 11809"/>
              <a:gd name="T62" fmla="*/ 928 w 5361"/>
              <a:gd name="T63" fmla="*/ 9703 h 11809"/>
              <a:gd name="T64" fmla="*/ 1996 w 5361"/>
              <a:gd name="T65" fmla="*/ 10832 h 11809"/>
              <a:gd name="T66" fmla="*/ 2668 w 5361"/>
              <a:gd name="T67" fmla="*/ 10973 h 11809"/>
              <a:gd name="T68" fmla="*/ 3665 w 5361"/>
              <a:gd name="T69" fmla="*/ 10661 h 11809"/>
              <a:gd name="T70" fmla="*/ 4440 w 5361"/>
              <a:gd name="T71" fmla="*/ 9596 h 11809"/>
              <a:gd name="T72" fmla="*/ 4486 w 5361"/>
              <a:gd name="T73" fmla="*/ 7855 h 11809"/>
              <a:gd name="T74" fmla="*/ 4502 w 5361"/>
              <a:gd name="T75" fmla="*/ 6218 h 11809"/>
              <a:gd name="T76" fmla="*/ 4918 w 5361"/>
              <a:gd name="T77" fmla="*/ 6210 h 11809"/>
              <a:gd name="T78" fmla="*/ 5350 w 5361"/>
              <a:gd name="T79" fmla="*/ 6268 h 11809"/>
              <a:gd name="T80" fmla="*/ 5355 w 5361"/>
              <a:gd name="T81" fmla="*/ 7842 h 11809"/>
              <a:gd name="T82" fmla="*/ 5298 w 5361"/>
              <a:gd name="T83" fmla="*/ 9576 h 11809"/>
              <a:gd name="T84" fmla="*/ 5061 w 5361"/>
              <a:gd name="T85" fmla="*/ 10309 h 11809"/>
              <a:gd name="T86" fmla="*/ 3218 w 5361"/>
              <a:gd name="T87" fmla="*/ 11748 h 11809"/>
              <a:gd name="T88" fmla="*/ 2061 w 5361"/>
              <a:gd name="T89" fmla="*/ 11736 h 11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361" h="11809">
                <a:moveTo>
                  <a:pt x="2061" y="11736"/>
                </a:moveTo>
                <a:cubicBezTo>
                  <a:pt x="1044" y="11459"/>
                  <a:pt x="388" y="10822"/>
                  <a:pt x="81" y="9815"/>
                </a:cubicBezTo>
                <a:lnTo>
                  <a:pt x="17" y="9604"/>
                </a:lnTo>
                <a:lnTo>
                  <a:pt x="8" y="5669"/>
                </a:lnTo>
                <a:cubicBezTo>
                  <a:pt x="0" y="1770"/>
                  <a:pt x="0" y="1732"/>
                  <a:pt x="58" y="1509"/>
                </a:cubicBezTo>
                <a:cubicBezTo>
                  <a:pt x="163" y="1103"/>
                  <a:pt x="348" y="798"/>
                  <a:pt x="666" y="507"/>
                </a:cubicBezTo>
                <a:cubicBezTo>
                  <a:pt x="873" y="317"/>
                  <a:pt x="1220" y="131"/>
                  <a:pt x="1496" y="61"/>
                </a:cubicBezTo>
                <a:cubicBezTo>
                  <a:pt x="1737" y="0"/>
                  <a:pt x="2188" y="0"/>
                  <a:pt x="2428" y="61"/>
                </a:cubicBezTo>
                <a:cubicBezTo>
                  <a:pt x="3022" y="212"/>
                  <a:pt x="3555" y="674"/>
                  <a:pt x="3784" y="1236"/>
                </a:cubicBezTo>
                <a:cubicBezTo>
                  <a:pt x="3952" y="1648"/>
                  <a:pt x="3952" y="1646"/>
                  <a:pt x="3952" y="5266"/>
                </a:cubicBezTo>
                <a:cubicBezTo>
                  <a:pt x="3952" y="8867"/>
                  <a:pt x="3953" y="8828"/>
                  <a:pt x="3791" y="9148"/>
                </a:cubicBezTo>
                <a:cubicBezTo>
                  <a:pt x="3655" y="9418"/>
                  <a:pt x="3354" y="9676"/>
                  <a:pt x="3057" y="9777"/>
                </a:cubicBezTo>
                <a:cubicBezTo>
                  <a:pt x="2875" y="9839"/>
                  <a:pt x="2459" y="9839"/>
                  <a:pt x="2276" y="9777"/>
                </a:cubicBezTo>
                <a:cubicBezTo>
                  <a:pt x="2069" y="9706"/>
                  <a:pt x="1914" y="9605"/>
                  <a:pt x="1757" y="9439"/>
                </a:cubicBezTo>
                <a:cubicBezTo>
                  <a:pt x="1606" y="9279"/>
                  <a:pt x="1532" y="9153"/>
                  <a:pt x="1458" y="8926"/>
                </a:cubicBezTo>
                <a:cubicBezTo>
                  <a:pt x="1416" y="8799"/>
                  <a:pt x="1412" y="8593"/>
                  <a:pt x="1419" y="7007"/>
                </a:cubicBezTo>
                <a:lnTo>
                  <a:pt x="1426" y="5230"/>
                </a:lnTo>
                <a:lnTo>
                  <a:pt x="1821" y="5230"/>
                </a:lnTo>
                <a:lnTo>
                  <a:pt x="2216" y="5230"/>
                </a:lnTo>
                <a:lnTo>
                  <a:pt x="2230" y="6951"/>
                </a:lnTo>
                <a:cubicBezTo>
                  <a:pt x="2244" y="8609"/>
                  <a:pt x="2246" y="8677"/>
                  <a:pt x="2301" y="8769"/>
                </a:cubicBezTo>
                <a:cubicBezTo>
                  <a:pt x="2467" y="9052"/>
                  <a:pt x="2835" y="9069"/>
                  <a:pt x="3013" y="8803"/>
                </a:cubicBezTo>
                <a:lnTo>
                  <a:pt x="3077" y="8707"/>
                </a:lnTo>
                <a:lnTo>
                  <a:pt x="3076" y="5247"/>
                </a:lnTo>
                <a:cubicBezTo>
                  <a:pt x="3076" y="1448"/>
                  <a:pt x="3085" y="1655"/>
                  <a:pt x="2905" y="1374"/>
                </a:cubicBezTo>
                <a:cubicBezTo>
                  <a:pt x="2785" y="1187"/>
                  <a:pt x="2620" y="1046"/>
                  <a:pt x="2410" y="951"/>
                </a:cubicBezTo>
                <a:cubicBezTo>
                  <a:pt x="2254" y="880"/>
                  <a:pt x="2198" y="870"/>
                  <a:pt x="1965" y="870"/>
                </a:cubicBezTo>
                <a:cubicBezTo>
                  <a:pt x="1758" y="870"/>
                  <a:pt x="1668" y="883"/>
                  <a:pt x="1562" y="928"/>
                </a:cubicBezTo>
                <a:cubicBezTo>
                  <a:pt x="1359" y="1015"/>
                  <a:pt x="1151" y="1185"/>
                  <a:pt x="1038" y="1355"/>
                </a:cubicBezTo>
                <a:cubicBezTo>
                  <a:pt x="833" y="1663"/>
                  <a:pt x="845" y="1384"/>
                  <a:pt x="854" y="5670"/>
                </a:cubicBezTo>
                <a:lnTo>
                  <a:pt x="861" y="9520"/>
                </a:lnTo>
                <a:lnTo>
                  <a:pt x="928" y="9703"/>
                </a:lnTo>
                <a:cubicBezTo>
                  <a:pt x="1115" y="10219"/>
                  <a:pt x="1530" y="10657"/>
                  <a:pt x="1996" y="10832"/>
                </a:cubicBezTo>
                <a:cubicBezTo>
                  <a:pt x="2185" y="10903"/>
                  <a:pt x="2520" y="10973"/>
                  <a:pt x="2668" y="10973"/>
                </a:cubicBezTo>
                <a:cubicBezTo>
                  <a:pt x="2962" y="10973"/>
                  <a:pt x="3406" y="10834"/>
                  <a:pt x="3665" y="10661"/>
                </a:cubicBezTo>
                <a:cubicBezTo>
                  <a:pt x="4026" y="10420"/>
                  <a:pt x="4317" y="10020"/>
                  <a:pt x="4440" y="9596"/>
                </a:cubicBezTo>
                <a:cubicBezTo>
                  <a:pt x="4459" y="9530"/>
                  <a:pt x="4476" y="8887"/>
                  <a:pt x="4486" y="7855"/>
                </a:cubicBezTo>
                <a:lnTo>
                  <a:pt x="4502" y="6218"/>
                </a:lnTo>
                <a:lnTo>
                  <a:pt x="4918" y="6210"/>
                </a:lnTo>
                <a:cubicBezTo>
                  <a:pt x="5333" y="6202"/>
                  <a:pt x="5333" y="6202"/>
                  <a:pt x="5350" y="6268"/>
                </a:cubicBezTo>
                <a:cubicBezTo>
                  <a:pt x="5359" y="6305"/>
                  <a:pt x="5361" y="7013"/>
                  <a:pt x="5355" y="7842"/>
                </a:cubicBezTo>
                <a:cubicBezTo>
                  <a:pt x="5346" y="9090"/>
                  <a:pt x="5336" y="9389"/>
                  <a:pt x="5298" y="9576"/>
                </a:cubicBezTo>
                <a:cubicBezTo>
                  <a:pt x="5231" y="9907"/>
                  <a:pt x="5172" y="10089"/>
                  <a:pt x="5061" y="10309"/>
                </a:cubicBezTo>
                <a:cubicBezTo>
                  <a:pt x="4679" y="11065"/>
                  <a:pt x="4054" y="11553"/>
                  <a:pt x="3218" y="11748"/>
                </a:cubicBezTo>
                <a:cubicBezTo>
                  <a:pt x="2956" y="11809"/>
                  <a:pt x="2303" y="11803"/>
                  <a:pt x="2061" y="11736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6716960" y="4912755"/>
            <a:ext cx="534740" cy="693804"/>
            <a:chOff x="3413465" y="1925846"/>
            <a:chExt cx="2317071" cy="3006309"/>
          </a:xfrm>
          <a:solidFill>
            <a:schemeClr val="accent3"/>
          </a:solidFill>
        </p:grpSpPr>
        <p:sp>
          <p:nvSpPr>
            <p:cNvPr id="62" name="手繪多邊形 61"/>
            <p:cNvSpPr>
              <a:spLocks/>
            </p:cNvSpPr>
            <p:nvPr/>
          </p:nvSpPr>
          <p:spPr bwMode="auto">
            <a:xfrm>
              <a:off x="3413465" y="1925846"/>
              <a:ext cx="2317071" cy="3006309"/>
            </a:xfrm>
            <a:custGeom>
              <a:avLst/>
              <a:gdLst>
                <a:gd name="connsiteX0" fmla="*/ 308761 w 3124200"/>
                <a:gd name="connsiteY0" fmla="*/ 309564 h 4053528"/>
                <a:gd name="connsiteX1" fmla="*/ 306240 w 3124200"/>
                <a:gd name="connsiteY1" fmla="*/ 2012250 h 4053528"/>
                <a:gd name="connsiteX2" fmla="*/ 308401 w 3124200"/>
                <a:gd name="connsiteY2" fmla="*/ 3727904 h 4053528"/>
                <a:gd name="connsiteX3" fmla="*/ 1571183 w 3124200"/>
                <a:gd name="connsiteY3" fmla="*/ 3737990 h 4053528"/>
                <a:gd name="connsiteX4" fmla="*/ 2828925 w 3124200"/>
                <a:gd name="connsiteY4" fmla="*/ 3735468 h 4053528"/>
                <a:gd name="connsiteX5" fmla="*/ 2828925 w 3124200"/>
                <a:gd name="connsiteY5" fmla="*/ 2556158 h 4053528"/>
                <a:gd name="connsiteX6" fmla="*/ 2828925 w 3124200"/>
                <a:gd name="connsiteY6" fmla="*/ 1376848 h 4053528"/>
                <a:gd name="connsiteX7" fmla="*/ 2209956 w 3124200"/>
                <a:gd name="connsiteY7" fmla="*/ 1374328 h 4053528"/>
                <a:gd name="connsiteX8" fmla="*/ 1577305 w 3124200"/>
                <a:gd name="connsiteY8" fmla="*/ 1360640 h 4053528"/>
                <a:gd name="connsiteX9" fmla="*/ 1561101 w 3124200"/>
                <a:gd name="connsiteY9" fmla="*/ 829338 h 4053528"/>
                <a:gd name="connsiteX10" fmla="*/ 1558581 w 3124200"/>
                <a:gd name="connsiteY10" fmla="*/ 309564 h 4053528"/>
                <a:gd name="connsiteX11" fmla="*/ 933491 w 3124200"/>
                <a:gd name="connsiteY11" fmla="*/ 309564 h 4053528"/>
                <a:gd name="connsiteX12" fmla="*/ 949717 w 3124200"/>
                <a:gd name="connsiteY12" fmla="*/ 0 h 4053528"/>
                <a:gd name="connsiteX13" fmla="*/ 1867392 w 3124200"/>
                <a:gd name="connsiteY13" fmla="*/ 0 h 4053528"/>
                <a:gd name="connsiteX14" fmla="*/ 1953435 w 3124200"/>
                <a:gd name="connsiteY14" fmla="*/ 73830 h 4053528"/>
                <a:gd name="connsiteX15" fmla="*/ 2317769 w 3124200"/>
                <a:gd name="connsiteY15" fmla="*/ 392916 h 4053528"/>
                <a:gd name="connsiteX16" fmla="*/ 2728185 w 3124200"/>
                <a:gd name="connsiteY16" fmla="*/ 754498 h 4053528"/>
                <a:gd name="connsiteX17" fmla="*/ 2992075 w 3124200"/>
                <a:gd name="connsiteY17" fmla="*/ 987510 h 4053528"/>
                <a:gd name="connsiteX18" fmla="*/ 3124200 w 3124200"/>
                <a:gd name="connsiteY18" fmla="*/ 1104196 h 4053528"/>
                <a:gd name="connsiteX19" fmla="*/ 3124200 w 3124200"/>
                <a:gd name="connsiteY19" fmla="*/ 2577536 h 4053528"/>
                <a:gd name="connsiteX20" fmla="*/ 3124200 w 3124200"/>
                <a:gd name="connsiteY20" fmla="*/ 4050514 h 4053528"/>
                <a:gd name="connsiteX21" fmla="*/ 1568940 w 3124200"/>
                <a:gd name="connsiteY21" fmla="*/ 4053036 h 4053528"/>
                <a:gd name="connsiteX22" fmla="*/ 6840 w 3124200"/>
                <a:gd name="connsiteY22" fmla="*/ 4048714 h 4053528"/>
                <a:gd name="connsiteX23" fmla="*/ 0 w 3124200"/>
                <a:gd name="connsiteY23" fmla="*/ 2027238 h 4053528"/>
                <a:gd name="connsiteX24" fmla="*/ 16201 w 3124200"/>
                <a:gd name="connsiteY24" fmla="*/ 6124 h 4053528"/>
                <a:gd name="connsiteX25" fmla="*/ 949717 w 3124200"/>
                <a:gd name="connsiteY25" fmla="*/ 0 h 4053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24200" h="4053528">
                  <a:moveTo>
                    <a:pt x="308761" y="309564"/>
                  </a:moveTo>
                  <a:lnTo>
                    <a:pt x="306240" y="2012250"/>
                  </a:lnTo>
                  <a:cubicBezTo>
                    <a:pt x="304800" y="2948782"/>
                    <a:pt x="305520" y="3720700"/>
                    <a:pt x="308401" y="3727904"/>
                  </a:cubicBezTo>
                  <a:cubicBezTo>
                    <a:pt x="312002" y="3737990"/>
                    <a:pt x="570175" y="3740152"/>
                    <a:pt x="1571183" y="3737990"/>
                  </a:cubicBezTo>
                  <a:lnTo>
                    <a:pt x="2828925" y="3735468"/>
                  </a:lnTo>
                  <a:lnTo>
                    <a:pt x="2828925" y="2556158"/>
                  </a:lnTo>
                  <a:lnTo>
                    <a:pt x="2828925" y="1376848"/>
                  </a:lnTo>
                  <a:lnTo>
                    <a:pt x="2209956" y="1374328"/>
                  </a:lnTo>
                  <a:cubicBezTo>
                    <a:pt x="1776066" y="1372526"/>
                    <a:pt x="1587027" y="1368204"/>
                    <a:pt x="1577305" y="1360640"/>
                  </a:cubicBezTo>
                  <a:cubicBezTo>
                    <a:pt x="1566502" y="1351274"/>
                    <a:pt x="1563262" y="1247896"/>
                    <a:pt x="1561101" y="829338"/>
                  </a:cubicBezTo>
                  <a:lnTo>
                    <a:pt x="1558581" y="309564"/>
                  </a:lnTo>
                  <a:lnTo>
                    <a:pt x="933491" y="309564"/>
                  </a:lnTo>
                  <a:close/>
                  <a:moveTo>
                    <a:pt x="949717" y="0"/>
                  </a:moveTo>
                  <a:lnTo>
                    <a:pt x="1867392" y="0"/>
                  </a:lnTo>
                  <a:lnTo>
                    <a:pt x="1953435" y="73830"/>
                  </a:lnTo>
                  <a:cubicBezTo>
                    <a:pt x="2000957" y="114166"/>
                    <a:pt x="2164763" y="257862"/>
                    <a:pt x="2317769" y="392916"/>
                  </a:cubicBezTo>
                  <a:cubicBezTo>
                    <a:pt x="2470775" y="527608"/>
                    <a:pt x="2655462" y="690752"/>
                    <a:pt x="2728185" y="754498"/>
                  </a:cubicBezTo>
                  <a:cubicBezTo>
                    <a:pt x="2800548" y="818604"/>
                    <a:pt x="2919712" y="923404"/>
                    <a:pt x="2992075" y="987510"/>
                  </a:cubicBezTo>
                  <a:lnTo>
                    <a:pt x="3124200" y="1104196"/>
                  </a:lnTo>
                  <a:lnTo>
                    <a:pt x="3124200" y="2577536"/>
                  </a:lnTo>
                  <a:lnTo>
                    <a:pt x="3124200" y="4050514"/>
                  </a:lnTo>
                  <a:lnTo>
                    <a:pt x="1568940" y="4053036"/>
                  </a:lnTo>
                  <a:cubicBezTo>
                    <a:pt x="713547" y="4054476"/>
                    <a:pt x="10440" y="4052676"/>
                    <a:pt x="6840" y="4048714"/>
                  </a:cubicBezTo>
                  <a:cubicBezTo>
                    <a:pt x="3240" y="4045112"/>
                    <a:pt x="0" y="3135394"/>
                    <a:pt x="0" y="2027238"/>
                  </a:cubicBezTo>
                  <a:cubicBezTo>
                    <a:pt x="0" y="199520"/>
                    <a:pt x="1440" y="11886"/>
                    <a:pt x="16201" y="6124"/>
                  </a:cubicBezTo>
                  <a:cubicBezTo>
                    <a:pt x="24841" y="2882"/>
                    <a:pt x="444977" y="0"/>
                    <a:pt x="94971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3" name="Freeform 167"/>
            <p:cNvSpPr>
              <a:spLocks/>
            </p:cNvSpPr>
            <p:nvPr/>
          </p:nvSpPr>
          <p:spPr bwMode="auto">
            <a:xfrm>
              <a:off x="3865576" y="4218192"/>
              <a:ext cx="1434040" cy="149526"/>
            </a:xfrm>
            <a:custGeom>
              <a:avLst/>
              <a:gdLst>
                <a:gd name="T0" fmla="*/ 30 w 5371"/>
                <a:gd name="T1" fmla="*/ 524 h 563"/>
                <a:gd name="T2" fmla="*/ 5 w 5371"/>
                <a:gd name="T3" fmla="*/ 248 h 563"/>
                <a:gd name="T4" fmla="*/ 13 w 5371"/>
                <a:gd name="T5" fmla="*/ 13 h 563"/>
                <a:gd name="T6" fmla="*/ 2665 w 5371"/>
                <a:gd name="T7" fmla="*/ 6 h 563"/>
                <a:gd name="T8" fmla="*/ 5338 w 5371"/>
                <a:gd name="T9" fmla="*/ 34 h 563"/>
                <a:gd name="T10" fmla="*/ 5332 w 5371"/>
                <a:gd name="T11" fmla="*/ 509 h 563"/>
                <a:gd name="T12" fmla="*/ 2683 w 5371"/>
                <a:gd name="T13" fmla="*/ 563 h 563"/>
                <a:gd name="T14" fmla="*/ 30 w 5371"/>
                <a:gd name="T15" fmla="*/ 524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1" h="563">
                  <a:moveTo>
                    <a:pt x="30" y="524"/>
                  </a:moveTo>
                  <a:cubicBezTo>
                    <a:pt x="9" y="499"/>
                    <a:pt x="0" y="398"/>
                    <a:pt x="5" y="248"/>
                  </a:cubicBezTo>
                  <a:lnTo>
                    <a:pt x="13" y="13"/>
                  </a:lnTo>
                  <a:lnTo>
                    <a:pt x="2665" y="6"/>
                  </a:lnTo>
                  <a:cubicBezTo>
                    <a:pt x="4767" y="0"/>
                    <a:pt x="5320" y="6"/>
                    <a:pt x="5338" y="34"/>
                  </a:cubicBezTo>
                  <a:cubicBezTo>
                    <a:pt x="5371" y="86"/>
                    <a:pt x="5367" y="445"/>
                    <a:pt x="5332" y="509"/>
                  </a:cubicBezTo>
                  <a:cubicBezTo>
                    <a:pt x="5304" y="562"/>
                    <a:pt x="5245" y="563"/>
                    <a:pt x="2683" y="563"/>
                  </a:cubicBezTo>
                  <a:cubicBezTo>
                    <a:pt x="469" y="563"/>
                    <a:pt x="58" y="557"/>
                    <a:pt x="30" y="5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4" name="Freeform 168"/>
            <p:cNvSpPr>
              <a:spLocks/>
            </p:cNvSpPr>
            <p:nvPr/>
          </p:nvSpPr>
          <p:spPr bwMode="auto">
            <a:xfrm>
              <a:off x="3865576" y="3915606"/>
              <a:ext cx="1434040" cy="150704"/>
            </a:xfrm>
            <a:custGeom>
              <a:avLst/>
              <a:gdLst>
                <a:gd name="T0" fmla="*/ 34 w 5374"/>
                <a:gd name="T1" fmla="*/ 530 h 564"/>
                <a:gd name="T2" fmla="*/ 0 w 5374"/>
                <a:gd name="T3" fmla="*/ 282 h 564"/>
                <a:gd name="T4" fmla="*/ 34 w 5374"/>
                <a:gd name="T5" fmla="*/ 34 h 564"/>
                <a:gd name="T6" fmla="*/ 2681 w 5374"/>
                <a:gd name="T7" fmla="*/ 0 h 564"/>
                <a:gd name="T8" fmla="*/ 5329 w 5374"/>
                <a:gd name="T9" fmla="*/ 34 h 564"/>
                <a:gd name="T10" fmla="*/ 5329 w 5374"/>
                <a:gd name="T11" fmla="*/ 530 h 564"/>
                <a:gd name="T12" fmla="*/ 2681 w 5374"/>
                <a:gd name="T13" fmla="*/ 564 h 564"/>
                <a:gd name="T14" fmla="*/ 34 w 5374"/>
                <a:gd name="T15" fmla="*/ 53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4" h="564">
                  <a:moveTo>
                    <a:pt x="34" y="530"/>
                  </a:moveTo>
                  <a:cubicBezTo>
                    <a:pt x="14" y="510"/>
                    <a:pt x="0" y="411"/>
                    <a:pt x="0" y="282"/>
                  </a:cubicBezTo>
                  <a:cubicBezTo>
                    <a:pt x="0" y="153"/>
                    <a:pt x="14" y="54"/>
                    <a:pt x="34" y="34"/>
                  </a:cubicBezTo>
                  <a:cubicBezTo>
                    <a:pt x="60" y="8"/>
                    <a:pt x="686" y="0"/>
                    <a:pt x="2681" y="0"/>
                  </a:cubicBezTo>
                  <a:cubicBezTo>
                    <a:pt x="4676" y="0"/>
                    <a:pt x="5303" y="8"/>
                    <a:pt x="5329" y="34"/>
                  </a:cubicBezTo>
                  <a:cubicBezTo>
                    <a:pt x="5374" y="79"/>
                    <a:pt x="5374" y="485"/>
                    <a:pt x="5329" y="530"/>
                  </a:cubicBezTo>
                  <a:cubicBezTo>
                    <a:pt x="5303" y="556"/>
                    <a:pt x="4676" y="564"/>
                    <a:pt x="2681" y="564"/>
                  </a:cubicBezTo>
                  <a:cubicBezTo>
                    <a:pt x="686" y="564"/>
                    <a:pt x="60" y="556"/>
                    <a:pt x="34" y="5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5" name="Freeform 169"/>
            <p:cNvSpPr>
              <a:spLocks/>
            </p:cNvSpPr>
            <p:nvPr/>
          </p:nvSpPr>
          <p:spPr bwMode="auto">
            <a:xfrm>
              <a:off x="3865576" y="3622440"/>
              <a:ext cx="1434040" cy="150704"/>
            </a:xfrm>
            <a:custGeom>
              <a:avLst/>
              <a:gdLst>
                <a:gd name="T0" fmla="*/ 30 w 5371"/>
                <a:gd name="T1" fmla="*/ 524 h 564"/>
                <a:gd name="T2" fmla="*/ 5 w 5371"/>
                <a:gd name="T3" fmla="*/ 249 h 564"/>
                <a:gd name="T4" fmla="*/ 13 w 5371"/>
                <a:gd name="T5" fmla="*/ 13 h 564"/>
                <a:gd name="T6" fmla="*/ 2665 w 5371"/>
                <a:gd name="T7" fmla="*/ 6 h 564"/>
                <a:gd name="T8" fmla="*/ 5338 w 5371"/>
                <a:gd name="T9" fmla="*/ 34 h 564"/>
                <a:gd name="T10" fmla="*/ 5332 w 5371"/>
                <a:gd name="T11" fmla="*/ 509 h 564"/>
                <a:gd name="T12" fmla="*/ 2683 w 5371"/>
                <a:gd name="T13" fmla="*/ 564 h 564"/>
                <a:gd name="T14" fmla="*/ 30 w 5371"/>
                <a:gd name="T15" fmla="*/ 52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1" h="564">
                  <a:moveTo>
                    <a:pt x="30" y="524"/>
                  </a:moveTo>
                  <a:cubicBezTo>
                    <a:pt x="9" y="499"/>
                    <a:pt x="0" y="398"/>
                    <a:pt x="5" y="249"/>
                  </a:cubicBezTo>
                  <a:lnTo>
                    <a:pt x="13" y="13"/>
                  </a:lnTo>
                  <a:lnTo>
                    <a:pt x="2665" y="6"/>
                  </a:lnTo>
                  <a:cubicBezTo>
                    <a:pt x="4767" y="0"/>
                    <a:pt x="5320" y="6"/>
                    <a:pt x="5338" y="34"/>
                  </a:cubicBezTo>
                  <a:cubicBezTo>
                    <a:pt x="5371" y="86"/>
                    <a:pt x="5367" y="445"/>
                    <a:pt x="5332" y="509"/>
                  </a:cubicBezTo>
                  <a:cubicBezTo>
                    <a:pt x="5304" y="562"/>
                    <a:pt x="5245" y="564"/>
                    <a:pt x="2683" y="564"/>
                  </a:cubicBezTo>
                  <a:cubicBezTo>
                    <a:pt x="469" y="564"/>
                    <a:pt x="58" y="558"/>
                    <a:pt x="30" y="5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6" name="Freeform 170"/>
            <p:cNvSpPr>
              <a:spLocks/>
            </p:cNvSpPr>
            <p:nvPr/>
          </p:nvSpPr>
          <p:spPr bwMode="auto">
            <a:xfrm>
              <a:off x="3860866" y="3312791"/>
              <a:ext cx="1438750" cy="150704"/>
            </a:xfrm>
            <a:custGeom>
              <a:avLst/>
              <a:gdLst>
                <a:gd name="T0" fmla="*/ 34 w 5389"/>
                <a:gd name="T1" fmla="*/ 546 h 565"/>
                <a:gd name="T2" fmla="*/ 49 w 5389"/>
                <a:gd name="T3" fmla="*/ 34 h 565"/>
                <a:gd name="T4" fmla="*/ 2701 w 5389"/>
                <a:gd name="T5" fmla="*/ 0 h 565"/>
                <a:gd name="T6" fmla="*/ 5348 w 5389"/>
                <a:gd name="T7" fmla="*/ 55 h 565"/>
                <a:gd name="T8" fmla="*/ 5360 w 5389"/>
                <a:gd name="T9" fmla="*/ 520 h 565"/>
                <a:gd name="T10" fmla="*/ 2698 w 5389"/>
                <a:gd name="T11" fmla="*/ 565 h 565"/>
                <a:gd name="T12" fmla="*/ 34 w 5389"/>
                <a:gd name="T13" fmla="*/ 546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89" h="565">
                  <a:moveTo>
                    <a:pt x="34" y="546"/>
                  </a:moveTo>
                  <a:cubicBezTo>
                    <a:pt x="0" y="512"/>
                    <a:pt x="13" y="70"/>
                    <a:pt x="49" y="34"/>
                  </a:cubicBezTo>
                  <a:cubicBezTo>
                    <a:pt x="75" y="8"/>
                    <a:pt x="703" y="0"/>
                    <a:pt x="2701" y="0"/>
                  </a:cubicBezTo>
                  <a:cubicBezTo>
                    <a:pt x="5261" y="0"/>
                    <a:pt x="5320" y="1"/>
                    <a:pt x="5348" y="55"/>
                  </a:cubicBezTo>
                  <a:cubicBezTo>
                    <a:pt x="5380" y="114"/>
                    <a:pt x="5389" y="447"/>
                    <a:pt x="5360" y="520"/>
                  </a:cubicBezTo>
                  <a:cubicBezTo>
                    <a:pt x="5345" y="560"/>
                    <a:pt x="5084" y="565"/>
                    <a:pt x="2698" y="565"/>
                  </a:cubicBezTo>
                  <a:cubicBezTo>
                    <a:pt x="1243" y="565"/>
                    <a:pt x="45" y="556"/>
                    <a:pt x="34" y="5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7" name="Freeform 171"/>
            <p:cNvSpPr>
              <a:spLocks/>
            </p:cNvSpPr>
            <p:nvPr/>
          </p:nvSpPr>
          <p:spPr bwMode="auto">
            <a:xfrm>
              <a:off x="3865576" y="3019625"/>
              <a:ext cx="492142" cy="142463"/>
            </a:xfrm>
            <a:custGeom>
              <a:avLst/>
              <a:gdLst>
                <a:gd name="T0" fmla="*/ 10 w 1841"/>
                <a:gd name="T1" fmla="*/ 498 h 536"/>
                <a:gd name="T2" fmla="*/ 4 w 1841"/>
                <a:gd name="T3" fmla="*/ 237 h 536"/>
                <a:gd name="T4" fmla="*/ 12 w 1841"/>
                <a:gd name="T5" fmla="*/ 14 h 536"/>
                <a:gd name="T6" fmla="*/ 900 w 1841"/>
                <a:gd name="T7" fmla="*/ 6 h 536"/>
                <a:gd name="T8" fmla="*/ 1809 w 1841"/>
                <a:gd name="T9" fmla="*/ 34 h 536"/>
                <a:gd name="T10" fmla="*/ 1816 w 1841"/>
                <a:gd name="T11" fmla="*/ 491 h 536"/>
                <a:gd name="T12" fmla="*/ 912 w 1841"/>
                <a:gd name="T13" fmla="*/ 536 h 536"/>
                <a:gd name="T14" fmla="*/ 10 w 1841"/>
                <a:gd name="T15" fmla="*/ 49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1" h="536">
                  <a:moveTo>
                    <a:pt x="10" y="498"/>
                  </a:moveTo>
                  <a:cubicBezTo>
                    <a:pt x="2" y="477"/>
                    <a:pt x="0" y="360"/>
                    <a:pt x="4" y="237"/>
                  </a:cubicBezTo>
                  <a:lnTo>
                    <a:pt x="12" y="14"/>
                  </a:lnTo>
                  <a:lnTo>
                    <a:pt x="900" y="6"/>
                  </a:lnTo>
                  <a:cubicBezTo>
                    <a:pt x="1590" y="0"/>
                    <a:pt x="1792" y="7"/>
                    <a:pt x="1809" y="34"/>
                  </a:cubicBezTo>
                  <a:cubicBezTo>
                    <a:pt x="1836" y="76"/>
                    <a:pt x="1841" y="426"/>
                    <a:pt x="1816" y="491"/>
                  </a:cubicBezTo>
                  <a:cubicBezTo>
                    <a:pt x="1801" y="530"/>
                    <a:pt x="1694" y="536"/>
                    <a:pt x="912" y="536"/>
                  </a:cubicBezTo>
                  <a:cubicBezTo>
                    <a:pt x="197" y="536"/>
                    <a:pt x="22" y="528"/>
                    <a:pt x="10" y="49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8" name="Freeform 172"/>
            <p:cNvSpPr>
              <a:spLocks/>
            </p:cNvSpPr>
            <p:nvPr/>
          </p:nvSpPr>
          <p:spPr bwMode="auto">
            <a:xfrm>
              <a:off x="4796882" y="2263751"/>
              <a:ext cx="454466" cy="453289"/>
            </a:xfrm>
            <a:custGeom>
              <a:avLst/>
              <a:gdLst>
                <a:gd name="T0" fmla="*/ 1704 w 1704"/>
                <a:gd name="T1" fmla="*/ 1663 h 1699"/>
                <a:gd name="T2" fmla="*/ 885 w 1704"/>
                <a:gd name="T3" fmla="*/ 809 h 1699"/>
                <a:gd name="T4" fmla="*/ 39 w 1704"/>
                <a:gd name="T5" fmla="*/ 33 h 1699"/>
                <a:gd name="T6" fmla="*/ 29 w 1704"/>
                <a:gd name="T7" fmla="*/ 1635 h 1699"/>
                <a:gd name="T8" fmla="*/ 46 w 1704"/>
                <a:gd name="T9" fmla="*/ 1699 h 1699"/>
                <a:gd name="T10" fmla="*/ 875 w 1704"/>
                <a:gd name="T11" fmla="*/ 1699 h 1699"/>
                <a:gd name="T12" fmla="*/ 1704 w 1704"/>
                <a:gd name="T13" fmla="*/ 1663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4" h="1699">
                  <a:moveTo>
                    <a:pt x="1704" y="1663"/>
                  </a:moveTo>
                  <a:cubicBezTo>
                    <a:pt x="1704" y="1644"/>
                    <a:pt x="1336" y="1259"/>
                    <a:pt x="885" y="809"/>
                  </a:cubicBezTo>
                  <a:cubicBezTo>
                    <a:pt x="233" y="158"/>
                    <a:pt x="60" y="0"/>
                    <a:pt x="39" y="33"/>
                  </a:cubicBezTo>
                  <a:cubicBezTo>
                    <a:pt x="9" y="79"/>
                    <a:pt x="0" y="1529"/>
                    <a:pt x="29" y="1635"/>
                  </a:cubicBezTo>
                  <a:lnTo>
                    <a:pt x="46" y="1699"/>
                  </a:lnTo>
                  <a:lnTo>
                    <a:pt x="875" y="1699"/>
                  </a:lnTo>
                  <a:cubicBezTo>
                    <a:pt x="1522" y="1699"/>
                    <a:pt x="1704" y="1691"/>
                    <a:pt x="1704" y="166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481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直線接點 54"/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手繪多邊形: 圖案 26"/>
          <p:cNvSpPr>
            <a:spLocks/>
          </p:cNvSpPr>
          <p:nvPr/>
        </p:nvSpPr>
        <p:spPr bwMode="auto">
          <a:xfrm>
            <a:off x="1402038" y="117751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1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30" name="手繪多邊形: 圖案 26"/>
          <p:cNvSpPr>
            <a:spLocks/>
          </p:cNvSpPr>
          <p:nvPr/>
        </p:nvSpPr>
        <p:spPr bwMode="auto">
          <a:xfrm>
            <a:off x="3773763" y="117751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2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35" name="手繪多邊形: 圖案 26"/>
          <p:cNvSpPr>
            <a:spLocks/>
          </p:cNvSpPr>
          <p:nvPr/>
        </p:nvSpPr>
        <p:spPr bwMode="auto">
          <a:xfrm>
            <a:off x="6145488" y="117751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3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39" name="手繪多邊形: 圖案 26"/>
          <p:cNvSpPr>
            <a:spLocks/>
          </p:cNvSpPr>
          <p:nvPr/>
        </p:nvSpPr>
        <p:spPr bwMode="auto">
          <a:xfrm>
            <a:off x="1402038" y="283486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1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42" name="手繪多邊形: 圖案 26"/>
          <p:cNvSpPr>
            <a:spLocks/>
          </p:cNvSpPr>
          <p:nvPr/>
        </p:nvSpPr>
        <p:spPr bwMode="auto">
          <a:xfrm>
            <a:off x="3773763" y="283486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2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45" name="手繪多邊形: 圖案 26"/>
          <p:cNvSpPr>
            <a:spLocks/>
          </p:cNvSpPr>
          <p:nvPr/>
        </p:nvSpPr>
        <p:spPr bwMode="auto">
          <a:xfrm>
            <a:off x="6145488" y="283486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3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48" name="手繪多邊形: 圖案 26"/>
          <p:cNvSpPr>
            <a:spLocks/>
          </p:cNvSpPr>
          <p:nvPr/>
        </p:nvSpPr>
        <p:spPr bwMode="auto">
          <a:xfrm>
            <a:off x="1402038" y="449221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1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51" name="手繪多邊形: 圖案 26"/>
          <p:cNvSpPr>
            <a:spLocks/>
          </p:cNvSpPr>
          <p:nvPr/>
        </p:nvSpPr>
        <p:spPr bwMode="auto">
          <a:xfrm>
            <a:off x="3773763" y="449221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2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54" name="手繪多邊形: 圖案 26"/>
          <p:cNvSpPr>
            <a:spLocks/>
          </p:cNvSpPr>
          <p:nvPr/>
        </p:nvSpPr>
        <p:spPr bwMode="auto">
          <a:xfrm>
            <a:off x="6145488" y="449221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3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1982772" y="1674764"/>
            <a:ext cx="523542" cy="522336"/>
            <a:chOff x="3293370" y="2153316"/>
            <a:chExt cx="2557260" cy="2551368"/>
          </a:xfrm>
          <a:solidFill>
            <a:schemeClr val="accent1"/>
          </a:solidFill>
        </p:grpSpPr>
        <p:sp>
          <p:nvSpPr>
            <p:cNvPr id="22" name="手繪多邊形 21"/>
            <p:cNvSpPr>
              <a:spLocks/>
            </p:cNvSpPr>
            <p:nvPr/>
          </p:nvSpPr>
          <p:spPr bwMode="auto">
            <a:xfrm>
              <a:off x="3293370" y="2605427"/>
              <a:ext cx="2555731" cy="2099257"/>
            </a:xfrm>
            <a:custGeom>
              <a:avLst/>
              <a:gdLst>
                <a:gd name="connsiteX0" fmla="*/ 919816 w 3445996"/>
                <a:gd name="connsiteY0" fmla="*/ 2128838 h 2830514"/>
                <a:gd name="connsiteX1" fmla="*/ 916928 w 3445996"/>
                <a:gd name="connsiteY1" fmla="*/ 2316870 h 2830514"/>
                <a:gd name="connsiteX2" fmla="*/ 931732 w 3445996"/>
                <a:gd name="connsiteY2" fmla="*/ 2517866 h 2830514"/>
                <a:gd name="connsiteX3" fmla="*/ 1118396 w 3445996"/>
                <a:gd name="connsiteY3" fmla="*/ 2530474 h 2830514"/>
                <a:gd name="connsiteX4" fmla="*/ 1305420 w 3445996"/>
                <a:gd name="connsiteY4" fmla="*/ 2517866 h 2830514"/>
                <a:gd name="connsiteX5" fmla="*/ 1319860 w 3445996"/>
                <a:gd name="connsiteY5" fmla="*/ 2316870 h 2830514"/>
                <a:gd name="connsiteX6" fmla="*/ 1317336 w 3445996"/>
                <a:gd name="connsiteY6" fmla="*/ 2128838 h 2830514"/>
                <a:gd name="connsiteX7" fmla="*/ 1118396 w 3445996"/>
                <a:gd name="connsiteY7" fmla="*/ 2128838 h 2830514"/>
                <a:gd name="connsiteX8" fmla="*/ 1644676 w 3445996"/>
                <a:gd name="connsiteY8" fmla="*/ 2125562 h 2830514"/>
                <a:gd name="connsiteX9" fmla="*/ 1528496 w 3445996"/>
                <a:gd name="connsiteY9" fmla="*/ 2134882 h 2830514"/>
                <a:gd name="connsiteX10" fmla="*/ 1530296 w 3445996"/>
                <a:gd name="connsiteY10" fmla="*/ 2514622 h 2830514"/>
                <a:gd name="connsiteX11" fmla="*/ 1716408 w 3445996"/>
                <a:gd name="connsiteY11" fmla="*/ 2530474 h 2830514"/>
                <a:gd name="connsiteX12" fmla="*/ 1903956 w 3445996"/>
                <a:gd name="connsiteY12" fmla="*/ 2517866 h 2830514"/>
                <a:gd name="connsiteX13" fmla="*/ 1918716 w 3445996"/>
                <a:gd name="connsiteY13" fmla="*/ 2316826 h 2830514"/>
                <a:gd name="connsiteX14" fmla="*/ 1915836 w 3445996"/>
                <a:gd name="connsiteY14" fmla="*/ 2128758 h 2830514"/>
                <a:gd name="connsiteX15" fmla="*/ 1729008 w 3445996"/>
                <a:gd name="connsiteY15" fmla="*/ 2126238 h 2830514"/>
                <a:gd name="connsiteX16" fmla="*/ 1644676 w 3445996"/>
                <a:gd name="connsiteY16" fmla="*/ 2125562 h 2830514"/>
                <a:gd name="connsiteX17" fmla="*/ 581500 w 3445996"/>
                <a:gd name="connsiteY17" fmla="*/ 2125562 h 2830514"/>
                <a:gd name="connsiteX18" fmla="*/ 497136 w 3445996"/>
                <a:gd name="connsiteY18" fmla="*/ 2126238 h 2830514"/>
                <a:gd name="connsiteX19" fmla="*/ 311060 w 3445996"/>
                <a:gd name="connsiteY19" fmla="*/ 2128758 h 2830514"/>
                <a:gd name="connsiteX20" fmla="*/ 308184 w 3445996"/>
                <a:gd name="connsiteY20" fmla="*/ 2315750 h 2830514"/>
                <a:gd name="connsiteX21" fmla="*/ 317164 w 3445996"/>
                <a:gd name="connsiteY21" fmla="*/ 2516434 h 2830514"/>
                <a:gd name="connsiteX22" fmla="*/ 695432 w 3445996"/>
                <a:gd name="connsiteY22" fmla="*/ 2514634 h 2830514"/>
                <a:gd name="connsiteX23" fmla="*/ 697584 w 3445996"/>
                <a:gd name="connsiteY23" fmla="*/ 2134882 h 2830514"/>
                <a:gd name="connsiteX24" fmla="*/ 581500 w 3445996"/>
                <a:gd name="connsiteY24" fmla="*/ 2125562 h 2830514"/>
                <a:gd name="connsiteX25" fmla="*/ 2932980 w 3445996"/>
                <a:gd name="connsiteY25" fmla="*/ 1514474 h 2830514"/>
                <a:gd name="connsiteX26" fmla="*/ 2745696 w 3445996"/>
                <a:gd name="connsiteY26" fmla="*/ 1526714 h 2830514"/>
                <a:gd name="connsiteX27" fmla="*/ 2740292 w 3445996"/>
                <a:gd name="connsiteY27" fmla="*/ 1914036 h 2830514"/>
                <a:gd name="connsiteX28" fmla="*/ 2937304 w 3445996"/>
                <a:gd name="connsiteY28" fmla="*/ 1920874 h 2830514"/>
                <a:gd name="connsiteX29" fmla="*/ 3133592 w 3445996"/>
                <a:gd name="connsiteY29" fmla="*/ 1904676 h 2830514"/>
                <a:gd name="connsiteX30" fmla="*/ 3140076 w 3445996"/>
                <a:gd name="connsiteY30" fmla="*/ 1717496 h 2830514"/>
                <a:gd name="connsiteX31" fmla="*/ 3123868 w 3445996"/>
                <a:gd name="connsiteY31" fmla="*/ 1530314 h 2830514"/>
                <a:gd name="connsiteX32" fmla="*/ 2932980 w 3445996"/>
                <a:gd name="connsiteY32" fmla="*/ 1514474 h 2830514"/>
                <a:gd name="connsiteX33" fmla="*/ 2327456 w 3445996"/>
                <a:gd name="connsiteY33" fmla="*/ 1514474 h 2830514"/>
                <a:gd name="connsiteX34" fmla="*/ 2140276 w 3445996"/>
                <a:gd name="connsiteY34" fmla="*/ 1530314 h 2830514"/>
                <a:gd name="connsiteX35" fmla="*/ 2124076 w 3445996"/>
                <a:gd name="connsiteY35" fmla="*/ 1717496 h 2830514"/>
                <a:gd name="connsiteX36" fmla="*/ 2130196 w 3445996"/>
                <a:gd name="connsiteY36" fmla="*/ 1904676 h 2830514"/>
                <a:gd name="connsiteX37" fmla="*/ 2333576 w 3445996"/>
                <a:gd name="connsiteY37" fmla="*/ 1920874 h 2830514"/>
                <a:gd name="connsiteX38" fmla="*/ 2530476 w 3445996"/>
                <a:gd name="connsiteY38" fmla="*/ 1920874 h 2830514"/>
                <a:gd name="connsiteX39" fmla="*/ 2530476 w 3445996"/>
                <a:gd name="connsiteY39" fmla="*/ 1723614 h 2830514"/>
                <a:gd name="connsiteX40" fmla="*/ 2514636 w 3445996"/>
                <a:gd name="connsiteY40" fmla="*/ 1520594 h 2830514"/>
                <a:gd name="connsiteX41" fmla="*/ 2327456 w 3445996"/>
                <a:gd name="connsiteY41" fmla="*/ 1514474 h 2830514"/>
                <a:gd name="connsiteX42" fmla="*/ 1716416 w 3445996"/>
                <a:gd name="connsiteY42" fmla="*/ 1514474 h 2830514"/>
                <a:gd name="connsiteX43" fmla="*/ 1530316 w 3445996"/>
                <a:gd name="connsiteY43" fmla="*/ 1530314 h 2830514"/>
                <a:gd name="connsiteX44" fmla="*/ 1514476 w 3445996"/>
                <a:gd name="connsiteY44" fmla="*/ 1717496 h 2830514"/>
                <a:gd name="connsiteX45" fmla="*/ 1520596 w 3445996"/>
                <a:gd name="connsiteY45" fmla="*/ 1905036 h 2830514"/>
                <a:gd name="connsiteX46" fmla="*/ 1721456 w 3445996"/>
                <a:gd name="connsiteY46" fmla="*/ 1918356 h 2830514"/>
                <a:gd name="connsiteX47" fmla="*/ 1915836 w 3445996"/>
                <a:gd name="connsiteY47" fmla="*/ 1915836 h 2830514"/>
                <a:gd name="connsiteX48" fmla="*/ 1918716 w 3445996"/>
                <a:gd name="connsiteY48" fmla="*/ 1727934 h 2830514"/>
                <a:gd name="connsiteX49" fmla="*/ 1903956 w 3445996"/>
                <a:gd name="connsiteY49" fmla="*/ 1527074 h 2830514"/>
                <a:gd name="connsiteX50" fmla="*/ 1716416 w 3445996"/>
                <a:gd name="connsiteY50" fmla="*/ 1514474 h 2830514"/>
                <a:gd name="connsiteX51" fmla="*/ 505080 w 3445996"/>
                <a:gd name="connsiteY51" fmla="*/ 1514474 h 2830514"/>
                <a:gd name="connsiteX52" fmla="*/ 317992 w 3445996"/>
                <a:gd name="connsiteY52" fmla="*/ 1526714 h 2830514"/>
                <a:gd name="connsiteX53" fmla="*/ 312608 w 3445996"/>
                <a:gd name="connsiteY53" fmla="*/ 1914036 h 2830514"/>
                <a:gd name="connsiteX54" fmla="*/ 509392 w 3445996"/>
                <a:gd name="connsiteY54" fmla="*/ 1920874 h 2830514"/>
                <a:gd name="connsiteX55" fmla="*/ 705096 w 3445996"/>
                <a:gd name="connsiteY55" fmla="*/ 1904676 h 2830514"/>
                <a:gd name="connsiteX56" fmla="*/ 711200 w 3445996"/>
                <a:gd name="connsiteY56" fmla="*/ 1717496 h 2830514"/>
                <a:gd name="connsiteX57" fmla="*/ 695400 w 3445996"/>
                <a:gd name="connsiteY57" fmla="*/ 1530314 h 2830514"/>
                <a:gd name="connsiteX58" fmla="*/ 505080 w 3445996"/>
                <a:gd name="connsiteY58" fmla="*/ 1514474 h 2830514"/>
                <a:gd name="connsiteX59" fmla="*/ 1128452 w 3445996"/>
                <a:gd name="connsiteY59" fmla="*/ 1514034 h 2830514"/>
                <a:gd name="connsiteX60" fmla="*/ 934216 w 3445996"/>
                <a:gd name="connsiteY60" fmla="*/ 1525082 h 2830514"/>
                <a:gd name="connsiteX61" fmla="*/ 914400 w 3445996"/>
                <a:gd name="connsiteY61" fmla="*/ 1722076 h 2830514"/>
                <a:gd name="connsiteX62" fmla="*/ 921248 w 3445996"/>
                <a:gd name="connsiteY62" fmla="*/ 1915102 h 2830514"/>
                <a:gd name="connsiteX63" fmla="*/ 1122284 w 3445996"/>
                <a:gd name="connsiteY63" fmla="*/ 1919432 h 2830514"/>
                <a:gd name="connsiteX64" fmla="*/ 1316116 w 3445996"/>
                <a:gd name="connsiteY64" fmla="*/ 1916906 h 2830514"/>
                <a:gd name="connsiteX65" fmla="*/ 1318640 w 3445996"/>
                <a:gd name="connsiteY65" fmla="*/ 1729654 h 2830514"/>
                <a:gd name="connsiteX66" fmla="*/ 1309992 w 3445996"/>
                <a:gd name="connsiteY66" fmla="*/ 1528690 h 2830514"/>
                <a:gd name="connsiteX67" fmla="*/ 1128452 w 3445996"/>
                <a:gd name="connsiteY67" fmla="*/ 1514034 h 2830514"/>
                <a:gd name="connsiteX68" fmla="*/ 2380932 w 3445996"/>
                <a:gd name="connsiteY68" fmla="*/ 905852 h 2830514"/>
                <a:gd name="connsiteX69" fmla="*/ 2313284 w 3445996"/>
                <a:gd name="connsiteY69" fmla="*/ 906674 h 2830514"/>
                <a:gd name="connsiteX70" fmla="*/ 2134204 w 3445996"/>
                <a:gd name="connsiteY70" fmla="*/ 925034 h 2830514"/>
                <a:gd name="connsiteX71" fmla="*/ 2134924 w 3445996"/>
                <a:gd name="connsiteY71" fmla="*/ 1291476 h 2830514"/>
                <a:gd name="connsiteX72" fmla="*/ 2335216 w 3445996"/>
                <a:gd name="connsiteY72" fmla="*/ 1308756 h 2830514"/>
                <a:gd name="connsiteX73" fmla="*/ 2525084 w 3445996"/>
                <a:gd name="connsiteY73" fmla="*/ 1305876 h 2830514"/>
                <a:gd name="connsiteX74" fmla="*/ 2527960 w 3445996"/>
                <a:gd name="connsiteY74" fmla="*/ 1110774 h 2830514"/>
                <a:gd name="connsiteX75" fmla="*/ 2530476 w 3445996"/>
                <a:gd name="connsiteY75" fmla="*/ 915314 h 2830514"/>
                <a:gd name="connsiteX76" fmla="*/ 2506744 w 3445996"/>
                <a:gd name="connsiteY76" fmla="*/ 909194 h 2830514"/>
                <a:gd name="connsiteX77" fmla="*/ 2380932 w 3445996"/>
                <a:gd name="connsiteY77" fmla="*/ 905852 h 2830514"/>
                <a:gd name="connsiteX78" fmla="*/ 1122552 w 3445996"/>
                <a:gd name="connsiteY78" fmla="*/ 905002 h 2830514"/>
                <a:gd name="connsiteX79" fmla="*/ 934276 w 3445996"/>
                <a:gd name="connsiteY79" fmla="*/ 915906 h 2830514"/>
                <a:gd name="connsiteX80" fmla="*/ 914400 w 3445996"/>
                <a:gd name="connsiteY80" fmla="*/ 1111540 h 2830514"/>
                <a:gd name="connsiteX81" fmla="*/ 921268 w 3445996"/>
                <a:gd name="connsiteY81" fmla="*/ 1303944 h 2830514"/>
                <a:gd name="connsiteX82" fmla="*/ 1122912 w 3445996"/>
                <a:gd name="connsiteY82" fmla="*/ 1308252 h 2830514"/>
                <a:gd name="connsiteX83" fmla="*/ 1317328 w 3445996"/>
                <a:gd name="connsiteY83" fmla="*/ 1305380 h 2830514"/>
                <a:gd name="connsiteX84" fmla="*/ 1319860 w 3445996"/>
                <a:gd name="connsiteY84" fmla="*/ 1118002 h 2830514"/>
                <a:gd name="connsiteX85" fmla="*/ 1305404 w 3445996"/>
                <a:gd name="connsiteY85" fmla="*/ 918060 h 2830514"/>
                <a:gd name="connsiteX86" fmla="*/ 1122552 w 3445996"/>
                <a:gd name="connsiteY86" fmla="*/ 905002 h 2830514"/>
                <a:gd name="connsiteX87" fmla="*/ 2940296 w 3445996"/>
                <a:gd name="connsiteY87" fmla="*/ 904874 h 2830514"/>
                <a:gd name="connsiteX88" fmla="*/ 2753116 w 3445996"/>
                <a:gd name="connsiteY88" fmla="*/ 915680 h 2830514"/>
                <a:gd name="connsiteX89" fmla="*/ 2733676 w 3445996"/>
                <a:gd name="connsiteY89" fmla="*/ 1111970 h 2830514"/>
                <a:gd name="connsiteX90" fmla="*/ 2740516 w 3445996"/>
                <a:gd name="connsiteY90" fmla="*/ 1305020 h 2830514"/>
                <a:gd name="connsiteX91" fmla="*/ 3127836 w 3445996"/>
                <a:gd name="connsiteY91" fmla="*/ 1299256 h 2830514"/>
                <a:gd name="connsiteX92" fmla="*/ 3140076 w 3445996"/>
                <a:gd name="connsiteY92" fmla="*/ 1111970 h 2830514"/>
                <a:gd name="connsiteX93" fmla="*/ 3123876 w 3445996"/>
                <a:gd name="connsiteY93" fmla="*/ 921082 h 2830514"/>
                <a:gd name="connsiteX94" fmla="*/ 2940296 w 3445996"/>
                <a:gd name="connsiteY94" fmla="*/ 904874 h 2830514"/>
                <a:gd name="connsiteX95" fmla="*/ 1710484 w 3445996"/>
                <a:gd name="connsiteY95" fmla="*/ 904874 h 2830514"/>
                <a:gd name="connsiteX96" fmla="*/ 1530300 w 3445996"/>
                <a:gd name="connsiteY96" fmla="*/ 920714 h 2830514"/>
                <a:gd name="connsiteX97" fmla="*/ 1514476 w 3445996"/>
                <a:gd name="connsiteY97" fmla="*/ 1104296 h 2830514"/>
                <a:gd name="connsiteX98" fmla="*/ 1525264 w 3445996"/>
                <a:gd name="connsiteY98" fmla="*/ 1291476 h 2830514"/>
                <a:gd name="connsiteX99" fmla="*/ 1725588 w 3445996"/>
                <a:gd name="connsiteY99" fmla="*/ 1308756 h 2830514"/>
                <a:gd name="connsiteX100" fmla="*/ 1915480 w 3445996"/>
                <a:gd name="connsiteY100" fmla="*/ 1305876 h 2830514"/>
                <a:gd name="connsiteX101" fmla="*/ 1918000 w 3445996"/>
                <a:gd name="connsiteY101" fmla="*/ 1111494 h 2830514"/>
                <a:gd name="connsiteX102" fmla="*/ 1920876 w 3445996"/>
                <a:gd name="connsiteY102" fmla="*/ 917474 h 2830514"/>
                <a:gd name="connsiteX103" fmla="*/ 1897860 w 3445996"/>
                <a:gd name="connsiteY103" fmla="*/ 910994 h 2830514"/>
                <a:gd name="connsiteX104" fmla="*/ 1710484 w 3445996"/>
                <a:gd name="connsiteY104" fmla="*/ 904874 h 2830514"/>
                <a:gd name="connsiteX105" fmla="*/ 512384 w 3445996"/>
                <a:gd name="connsiteY105" fmla="*/ 904874 h 2830514"/>
                <a:gd name="connsiteX106" fmla="*/ 325768 w 3445996"/>
                <a:gd name="connsiteY106" fmla="*/ 915680 h 2830514"/>
                <a:gd name="connsiteX107" fmla="*/ 306388 w 3445996"/>
                <a:gd name="connsiteY107" fmla="*/ 1111970 h 2830514"/>
                <a:gd name="connsiteX108" fmla="*/ 312848 w 3445996"/>
                <a:gd name="connsiteY108" fmla="*/ 1305020 h 2830514"/>
                <a:gd name="connsiteX109" fmla="*/ 699360 w 3445996"/>
                <a:gd name="connsiteY109" fmla="*/ 1299256 h 2830514"/>
                <a:gd name="connsiteX110" fmla="*/ 711200 w 3445996"/>
                <a:gd name="connsiteY110" fmla="*/ 1111970 h 2830514"/>
                <a:gd name="connsiteX111" fmla="*/ 695412 w 3445996"/>
                <a:gd name="connsiteY111" fmla="*/ 921082 h 2830514"/>
                <a:gd name="connsiteX112" fmla="*/ 512384 w 3445996"/>
                <a:gd name="connsiteY112" fmla="*/ 904874 h 2830514"/>
                <a:gd name="connsiteX113" fmla="*/ 919444 w 3445996"/>
                <a:gd name="connsiteY113" fmla="*/ 309562 h 2830514"/>
                <a:gd name="connsiteX114" fmla="*/ 916564 w 3445996"/>
                <a:gd name="connsiteY114" fmla="*/ 502450 h 2830514"/>
                <a:gd name="connsiteX115" fmla="*/ 927012 w 3445996"/>
                <a:gd name="connsiteY115" fmla="*/ 703268 h 2830514"/>
                <a:gd name="connsiteX116" fmla="*/ 1117600 w 3445996"/>
                <a:gd name="connsiteY116" fmla="*/ 711200 h 2830514"/>
                <a:gd name="connsiteX117" fmla="*/ 1308552 w 3445996"/>
                <a:gd name="connsiteY117" fmla="*/ 703268 h 2830514"/>
                <a:gd name="connsiteX118" fmla="*/ 1318640 w 3445996"/>
                <a:gd name="connsiteY118" fmla="*/ 502450 h 2830514"/>
                <a:gd name="connsiteX119" fmla="*/ 1316116 w 3445996"/>
                <a:gd name="connsiteY119" fmla="*/ 309562 h 2830514"/>
                <a:gd name="connsiteX120" fmla="*/ 1117600 w 3445996"/>
                <a:gd name="connsiteY120" fmla="*/ 309562 h 2830514"/>
                <a:gd name="connsiteX121" fmla="*/ 3027192 w 3445996"/>
                <a:gd name="connsiteY121" fmla="*/ 306332 h 2830514"/>
                <a:gd name="connsiteX122" fmla="*/ 2926948 w 3445996"/>
                <a:gd name="connsiteY122" fmla="*/ 307324 h 2830514"/>
                <a:gd name="connsiteX123" fmla="*/ 2739572 w 3445996"/>
                <a:gd name="connsiteY123" fmla="*/ 309846 h 2830514"/>
                <a:gd name="connsiteX124" fmla="*/ 2736700 w 3445996"/>
                <a:gd name="connsiteY124" fmla="*/ 498018 h 2830514"/>
                <a:gd name="connsiteX125" fmla="*/ 2738852 w 3445996"/>
                <a:gd name="connsiteY125" fmla="*/ 698806 h 2830514"/>
                <a:gd name="connsiteX126" fmla="*/ 3127608 w 3445996"/>
                <a:gd name="connsiteY126" fmla="*/ 699526 h 2830514"/>
                <a:gd name="connsiteX127" fmla="*/ 3126892 w 3445996"/>
                <a:gd name="connsiteY127" fmla="*/ 321742 h 2830514"/>
                <a:gd name="connsiteX128" fmla="*/ 3027192 w 3445996"/>
                <a:gd name="connsiteY128" fmla="*/ 306332 h 2830514"/>
                <a:gd name="connsiteX129" fmla="*/ 2237288 w 3445996"/>
                <a:gd name="connsiteY129" fmla="*/ 306332 h 2830514"/>
                <a:gd name="connsiteX130" fmla="*/ 2137312 w 3445996"/>
                <a:gd name="connsiteY130" fmla="*/ 321734 h 2830514"/>
                <a:gd name="connsiteX131" fmla="*/ 2136952 w 3445996"/>
                <a:gd name="connsiteY131" fmla="*/ 699670 h 2830514"/>
                <a:gd name="connsiteX132" fmla="*/ 2337452 w 3445996"/>
                <a:gd name="connsiteY132" fmla="*/ 709398 h 2830514"/>
                <a:gd name="connsiteX133" fmla="*/ 2525712 w 3445996"/>
                <a:gd name="connsiteY133" fmla="*/ 706516 h 2830514"/>
                <a:gd name="connsiteX134" fmla="*/ 2525712 w 3445996"/>
                <a:gd name="connsiteY134" fmla="*/ 508360 h 2830514"/>
                <a:gd name="connsiteX135" fmla="*/ 2525712 w 3445996"/>
                <a:gd name="connsiteY135" fmla="*/ 309844 h 2830514"/>
                <a:gd name="connsiteX136" fmla="*/ 2337812 w 3445996"/>
                <a:gd name="connsiteY136" fmla="*/ 307322 h 2830514"/>
                <a:gd name="connsiteX137" fmla="*/ 2237288 w 3445996"/>
                <a:gd name="connsiteY137" fmla="*/ 306332 h 2830514"/>
                <a:gd name="connsiteX138" fmla="*/ 1627704 w 3445996"/>
                <a:gd name="connsiteY138" fmla="*/ 306330 h 2830514"/>
                <a:gd name="connsiteX139" fmla="*/ 1527356 w 3445996"/>
                <a:gd name="connsiteY139" fmla="*/ 321718 h 2830514"/>
                <a:gd name="connsiteX140" fmla="*/ 1525196 w 3445996"/>
                <a:gd name="connsiteY140" fmla="*/ 691762 h 2830514"/>
                <a:gd name="connsiteX141" fmla="*/ 1715656 w 3445996"/>
                <a:gd name="connsiteY141" fmla="*/ 711200 h 2830514"/>
                <a:gd name="connsiteX142" fmla="*/ 1908636 w 3445996"/>
                <a:gd name="connsiteY142" fmla="*/ 702920 h 2830514"/>
                <a:gd name="connsiteX143" fmla="*/ 1919076 w 3445996"/>
                <a:gd name="connsiteY143" fmla="*/ 502420 h 2830514"/>
                <a:gd name="connsiteX144" fmla="*/ 1916196 w 3445996"/>
                <a:gd name="connsiteY144" fmla="*/ 309840 h 2830514"/>
                <a:gd name="connsiteX145" fmla="*/ 1728256 w 3445996"/>
                <a:gd name="connsiteY145" fmla="*/ 307320 h 2830514"/>
                <a:gd name="connsiteX146" fmla="*/ 1627704 w 3445996"/>
                <a:gd name="connsiteY146" fmla="*/ 306330 h 2830514"/>
                <a:gd name="connsiteX147" fmla="*/ 1728420 w 3445996"/>
                <a:gd name="connsiteY147" fmla="*/ 0 h 2830514"/>
                <a:gd name="connsiteX148" fmla="*/ 3435232 w 3445996"/>
                <a:gd name="connsiteY148" fmla="*/ 19446 h 2830514"/>
                <a:gd name="connsiteX149" fmla="*/ 3435952 w 3445996"/>
                <a:gd name="connsiteY149" fmla="*/ 2815030 h 2830514"/>
                <a:gd name="connsiteX150" fmla="*/ 1751112 w 3445996"/>
                <a:gd name="connsiteY150" fmla="*/ 2830514 h 2830514"/>
                <a:gd name="connsiteX151" fmla="*/ 38180 w 3445996"/>
                <a:gd name="connsiteY151" fmla="*/ 2827270 h 2830514"/>
                <a:gd name="connsiteX152" fmla="*/ 0 w 3445996"/>
                <a:gd name="connsiteY152" fmla="*/ 2824030 h 2830514"/>
                <a:gd name="connsiteX153" fmla="*/ 0 w 3445996"/>
                <a:gd name="connsiteY153" fmla="*/ 1418138 h 2830514"/>
                <a:gd name="connsiteX154" fmla="*/ 16208 w 3445996"/>
                <a:gd name="connsiteY154" fmla="*/ 6122 h 2830514"/>
                <a:gd name="connsiteX155" fmla="*/ 1728420 w 3445996"/>
                <a:gd name="connsiteY155" fmla="*/ 0 h 2830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445996" h="2830514">
                  <a:moveTo>
                    <a:pt x="919816" y="2128838"/>
                  </a:moveTo>
                  <a:lnTo>
                    <a:pt x="916928" y="2316870"/>
                  </a:lnTo>
                  <a:cubicBezTo>
                    <a:pt x="914400" y="2484726"/>
                    <a:pt x="916208" y="2506342"/>
                    <a:pt x="931732" y="2517866"/>
                  </a:cubicBezTo>
                  <a:cubicBezTo>
                    <a:pt x="944008" y="2526874"/>
                    <a:pt x="998888" y="2530474"/>
                    <a:pt x="1118396" y="2530474"/>
                  </a:cubicBezTo>
                  <a:cubicBezTo>
                    <a:pt x="1238264" y="2530474"/>
                    <a:pt x="1293144" y="2526874"/>
                    <a:pt x="1305420" y="2517866"/>
                  </a:cubicBezTo>
                  <a:cubicBezTo>
                    <a:pt x="1320944" y="2506342"/>
                    <a:pt x="1322388" y="2484726"/>
                    <a:pt x="1319860" y="2316870"/>
                  </a:cubicBezTo>
                  <a:lnTo>
                    <a:pt x="1317336" y="2128838"/>
                  </a:lnTo>
                  <a:lnTo>
                    <a:pt x="1118396" y="2128838"/>
                  </a:lnTo>
                  <a:close/>
                  <a:moveTo>
                    <a:pt x="1644676" y="2125562"/>
                  </a:moveTo>
                  <a:cubicBezTo>
                    <a:pt x="1572440" y="2125830"/>
                    <a:pt x="1535788" y="2128938"/>
                    <a:pt x="1528496" y="2134882"/>
                  </a:cubicBezTo>
                  <a:cubicBezTo>
                    <a:pt x="1506540" y="2153258"/>
                    <a:pt x="1508340" y="2492286"/>
                    <a:pt x="1530296" y="2514622"/>
                  </a:cubicBezTo>
                  <a:cubicBezTo>
                    <a:pt x="1543616" y="2527594"/>
                    <a:pt x="1575296" y="2530474"/>
                    <a:pt x="1716408" y="2530474"/>
                  </a:cubicBezTo>
                  <a:cubicBezTo>
                    <a:pt x="1836640" y="2530474"/>
                    <a:pt x="1891720" y="2526874"/>
                    <a:pt x="1903956" y="2517866"/>
                  </a:cubicBezTo>
                  <a:cubicBezTo>
                    <a:pt x="1919436" y="2506334"/>
                    <a:pt x="1920876" y="2484718"/>
                    <a:pt x="1918716" y="2316826"/>
                  </a:cubicBezTo>
                  <a:lnTo>
                    <a:pt x="1915836" y="2128758"/>
                  </a:lnTo>
                  <a:lnTo>
                    <a:pt x="1729008" y="2126238"/>
                  </a:lnTo>
                  <a:cubicBezTo>
                    <a:pt x="1696792" y="2125698"/>
                    <a:pt x="1668756" y="2125470"/>
                    <a:pt x="1644676" y="2125562"/>
                  </a:cubicBezTo>
                  <a:close/>
                  <a:moveTo>
                    <a:pt x="581500" y="2125562"/>
                  </a:moveTo>
                  <a:cubicBezTo>
                    <a:pt x="557420" y="2125470"/>
                    <a:pt x="529376" y="2125698"/>
                    <a:pt x="497136" y="2126238"/>
                  </a:cubicBezTo>
                  <a:lnTo>
                    <a:pt x="311060" y="2128758"/>
                  </a:lnTo>
                  <a:lnTo>
                    <a:pt x="308184" y="2315750"/>
                  </a:lnTo>
                  <a:cubicBezTo>
                    <a:pt x="306388" y="2444738"/>
                    <a:pt x="308904" y="2506706"/>
                    <a:pt x="317164" y="2516434"/>
                  </a:cubicBezTo>
                  <a:cubicBezTo>
                    <a:pt x="335128" y="2538414"/>
                    <a:pt x="673516" y="2536610"/>
                    <a:pt x="695432" y="2514634"/>
                  </a:cubicBezTo>
                  <a:cubicBezTo>
                    <a:pt x="717704" y="2492294"/>
                    <a:pt x="719140" y="2153258"/>
                    <a:pt x="697584" y="2134882"/>
                  </a:cubicBezTo>
                  <a:cubicBezTo>
                    <a:pt x="690312" y="2128938"/>
                    <a:pt x="653740" y="2125830"/>
                    <a:pt x="581500" y="2125562"/>
                  </a:cubicBezTo>
                  <a:close/>
                  <a:moveTo>
                    <a:pt x="2932980" y="1514474"/>
                  </a:moveTo>
                  <a:cubicBezTo>
                    <a:pt x="2810164" y="1514474"/>
                    <a:pt x="2753980" y="1518074"/>
                    <a:pt x="2745696" y="1526714"/>
                  </a:cubicBezTo>
                  <a:cubicBezTo>
                    <a:pt x="2732368" y="1539672"/>
                    <a:pt x="2727328" y="1901076"/>
                    <a:pt x="2740292" y="1914036"/>
                  </a:cubicBezTo>
                  <a:cubicBezTo>
                    <a:pt x="2743892" y="1917636"/>
                    <a:pt x="2832496" y="1920874"/>
                    <a:pt x="2937304" y="1920874"/>
                  </a:cubicBezTo>
                  <a:cubicBezTo>
                    <a:pt x="3101540" y="1920874"/>
                    <a:pt x="3128552" y="1918716"/>
                    <a:pt x="3133592" y="1904676"/>
                  </a:cubicBezTo>
                  <a:cubicBezTo>
                    <a:pt x="3137196" y="1895678"/>
                    <a:pt x="3140076" y="1811446"/>
                    <a:pt x="3140076" y="1717496"/>
                  </a:cubicBezTo>
                  <a:cubicBezTo>
                    <a:pt x="3140076" y="1575310"/>
                    <a:pt x="3137196" y="1543632"/>
                    <a:pt x="3123868" y="1530314"/>
                  </a:cubicBezTo>
                  <a:cubicBezTo>
                    <a:pt x="3110544" y="1516994"/>
                    <a:pt x="3078488" y="1514474"/>
                    <a:pt x="2932980" y="1514474"/>
                  </a:cubicBezTo>
                  <a:close/>
                  <a:moveTo>
                    <a:pt x="2327456" y="1514474"/>
                  </a:moveTo>
                  <a:cubicBezTo>
                    <a:pt x="2185268" y="1514474"/>
                    <a:pt x="2153592" y="1516994"/>
                    <a:pt x="2140276" y="1530314"/>
                  </a:cubicBezTo>
                  <a:cubicBezTo>
                    <a:pt x="2126956" y="1543632"/>
                    <a:pt x="2124076" y="1575310"/>
                    <a:pt x="2124076" y="1717496"/>
                  </a:cubicBezTo>
                  <a:cubicBezTo>
                    <a:pt x="2124076" y="1811446"/>
                    <a:pt x="2126956" y="1895678"/>
                    <a:pt x="2130196" y="1904676"/>
                  </a:cubicBezTo>
                  <a:cubicBezTo>
                    <a:pt x="2135596" y="1918716"/>
                    <a:pt x="2163312" y="1920874"/>
                    <a:pt x="2333576" y="1920874"/>
                  </a:cubicBezTo>
                  <a:lnTo>
                    <a:pt x="2530476" y="1920874"/>
                  </a:lnTo>
                  <a:lnTo>
                    <a:pt x="2530476" y="1723614"/>
                  </a:lnTo>
                  <a:cubicBezTo>
                    <a:pt x="2530476" y="1553352"/>
                    <a:pt x="2528316" y="1525994"/>
                    <a:pt x="2514636" y="1520594"/>
                  </a:cubicBezTo>
                  <a:cubicBezTo>
                    <a:pt x="2505640" y="1517354"/>
                    <a:pt x="2421408" y="1514474"/>
                    <a:pt x="2327456" y="1514474"/>
                  </a:cubicBezTo>
                  <a:close/>
                  <a:moveTo>
                    <a:pt x="1716416" y="1514474"/>
                  </a:moveTo>
                  <a:cubicBezTo>
                    <a:pt x="1575312" y="1514474"/>
                    <a:pt x="1543632" y="1516994"/>
                    <a:pt x="1530316" y="1530314"/>
                  </a:cubicBezTo>
                  <a:cubicBezTo>
                    <a:pt x="1517356" y="1543632"/>
                    <a:pt x="1514476" y="1575310"/>
                    <a:pt x="1514476" y="1717496"/>
                  </a:cubicBezTo>
                  <a:cubicBezTo>
                    <a:pt x="1514476" y="1811446"/>
                    <a:pt x="1517356" y="1896038"/>
                    <a:pt x="1520596" y="1905036"/>
                  </a:cubicBezTo>
                  <a:cubicBezTo>
                    <a:pt x="1526356" y="1919076"/>
                    <a:pt x="1550832" y="1920874"/>
                    <a:pt x="1721456" y="1918356"/>
                  </a:cubicBezTo>
                  <a:lnTo>
                    <a:pt x="1915836" y="1915836"/>
                  </a:lnTo>
                  <a:lnTo>
                    <a:pt x="1918716" y="1727934"/>
                  </a:lnTo>
                  <a:cubicBezTo>
                    <a:pt x="1920876" y="1560190"/>
                    <a:pt x="1919436" y="1538592"/>
                    <a:pt x="1903956" y="1527074"/>
                  </a:cubicBezTo>
                  <a:cubicBezTo>
                    <a:pt x="1891720" y="1518074"/>
                    <a:pt x="1836644" y="1514474"/>
                    <a:pt x="1716416" y="1514474"/>
                  </a:cubicBezTo>
                  <a:close/>
                  <a:moveTo>
                    <a:pt x="505080" y="1514474"/>
                  </a:moveTo>
                  <a:cubicBezTo>
                    <a:pt x="382632" y="1514474"/>
                    <a:pt x="326612" y="1518074"/>
                    <a:pt x="317992" y="1526714"/>
                  </a:cubicBezTo>
                  <a:cubicBezTo>
                    <a:pt x="305068" y="1539672"/>
                    <a:pt x="300040" y="1901076"/>
                    <a:pt x="312608" y="1914036"/>
                  </a:cubicBezTo>
                  <a:cubicBezTo>
                    <a:pt x="316556" y="1917636"/>
                    <a:pt x="404896" y="1920874"/>
                    <a:pt x="509392" y="1920874"/>
                  </a:cubicBezTo>
                  <a:cubicBezTo>
                    <a:pt x="673136" y="1920874"/>
                    <a:pt x="700072" y="1918716"/>
                    <a:pt x="705096" y="1904676"/>
                  </a:cubicBezTo>
                  <a:cubicBezTo>
                    <a:pt x="708688" y="1896038"/>
                    <a:pt x="711200" y="1811446"/>
                    <a:pt x="711200" y="1717496"/>
                  </a:cubicBezTo>
                  <a:cubicBezTo>
                    <a:pt x="711200" y="1575310"/>
                    <a:pt x="708688" y="1543632"/>
                    <a:pt x="695400" y="1530314"/>
                  </a:cubicBezTo>
                  <a:cubicBezTo>
                    <a:pt x="682116" y="1516994"/>
                    <a:pt x="650156" y="1514474"/>
                    <a:pt x="505080" y="1514474"/>
                  </a:cubicBezTo>
                  <a:close/>
                  <a:moveTo>
                    <a:pt x="1128452" y="1514034"/>
                  </a:moveTo>
                  <a:cubicBezTo>
                    <a:pt x="1040228" y="1513176"/>
                    <a:pt x="949888" y="1516604"/>
                    <a:pt x="934216" y="1525082"/>
                  </a:cubicBezTo>
                  <a:cubicBezTo>
                    <a:pt x="915844" y="1534824"/>
                    <a:pt x="914400" y="1548174"/>
                    <a:pt x="914400" y="1722076"/>
                  </a:cubicBezTo>
                  <a:cubicBezTo>
                    <a:pt x="914400" y="1824542"/>
                    <a:pt x="917644" y="1911494"/>
                    <a:pt x="921248" y="1915102"/>
                  </a:cubicBezTo>
                  <a:cubicBezTo>
                    <a:pt x="925208" y="1919072"/>
                    <a:pt x="1015640" y="1920874"/>
                    <a:pt x="1122284" y="1919432"/>
                  </a:cubicBezTo>
                  <a:lnTo>
                    <a:pt x="1316116" y="1916906"/>
                  </a:lnTo>
                  <a:lnTo>
                    <a:pt x="1318640" y="1729654"/>
                  </a:lnTo>
                  <a:cubicBezTo>
                    <a:pt x="1320800" y="1600488"/>
                    <a:pt x="1317920" y="1538432"/>
                    <a:pt x="1309992" y="1528690"/>
                  </a:cubicBezTo>
                  <a:cubicBezTo>
                    <a:pt x="1302788" y="1520030"/>
                    <a:pt x="1216680" y="1514890"/>
                    <a:pt x="1128452" y="1514034"/>
                  </a:cubicBezTo>
                  <a:close/>
                  <a:moveTo>
                    <a:pt x="2380932" y="905852"/>
                  </a:moveTo>
                  <a:cubicBezTo>
                    <a:pt x="2359468" y="905954"/>
                    <a:pt x="2336568" y="906224"/>
                    <a:pt x="2313284" y="906674"/>
                  </a:cubicBezTo>
                  <a:cubicBezTo>
                    <a:pt x="2176280" y="909194"/>
                    <a:pt x="2142116" y="912794"/>
                    <a:pt x="2134204" y="925034"/>
                  </a:cubicBezTo>
                  <a:cubicBezTo>
                    <a:pt x="2120900" y="945910"/>
                    <a:pt x="2121620" y="1266640"/>
                    <a:pt x="2134924" y="1291476"/>
                  </a:cubicBezTo>
                  <a:cubicBezTo>
                    <a:pt x="2144992" y="1310556"/>
                    <a:pt x="2155780" y="1311274"/>
                    <a:pt x="2335216" y="1308756"/>
                  </a:cubicBezTo>
                  <a:lnTo>
                    <a:pt x="2525084" y="1305876"/>
                  </a:lnTo>
                  <a:lnTo>
                    <a:pt x="2527960" y="1110774"/>
                  </a:lnTo>
                  <a:lnTo>
                    <a:pt x="2530476" y="915314"/>
                  </a:lnTo>
                  <a:lnTo>
                    <a:pt x="2506744" y="909194"/>
                  </a:lnTo>
                  <a:cubicBezTo>
                    <a:pt x="2496764" y="906764"/>
                    <a:pt x="2445320" y="905550"/>
                    <a:pt x="2380932" y="905852"/>
                  </a:cubicBezTo>
                  <a:close/>
                  <a:moveTo>
                    <a:pt x="1122552" y="905002"/>
                  </a:moveTo>
                  <a:cubicBezTo>
                    <a:pt x="1036184" y="904510"/>
                    <a:pt x="948912" y="908010"/>
                    <a:pt x="934276" y="915906"/>
                  </a:cubicBezTo>
                  <a:cubicBezTo>
                    <a:pt x="915848" y="925598"/>
                    <a:pt x="914400" y="938880"/>
                    <a:pt x="914400" y="1111540"/>
                  </a:cubicBezTo>
                  <a:cubicBezTo>
                    <a:pt x="914400" y="1213486"/>
                    <a:pt x="917652" y="1299996"/>
                    <a:pt x="921268" y="1303944"/>
                  </a:cubicBezTo>
                  <a:cubicBezTo>
                    <a:pt x="925244" y="1307892"/>
                    <a:pt x="1015948" y="1309686"/>
                    <a:pt x="1122912" y="1308252"/>
                  </a:cubicBezTo>
                  <a:lnTo>
                    <a:pt x="1317328" y="1305380"/>
                  </a:lnTo>
                  <a:lnTo>
                    <a:pt x="1319860" y="1118002"/>
                  </a:lnTo>
                  <a:cubicBezTo>
                    <a:pt x="1322388" y="950726"/>
                    <a:pt x="1320944" y="929188"/>
                    <a:pt x="1305404" y="918060"/>
                  </a:cubicBezTo>
                  <a:cubicBezTo>
                    <a:pt x="1294384" y="909984"/>
                    <a:pt x="1208920" y="905496"/>
                    <a:pt x="1122552" y="905002"/>
                  </a:cubicBezTo>
                  <a:close/>
                  <a:moveTo>
                    <a:pt x="2940296" y="904874"/>
                  </a:moveTo>
                  <a:cubicBezTo>
                    <a:pt x="2844184" y="904874"/>
                    <a:pt x="2764632" y="909558"/>
                    <a:pt x="2753116" y="915680"/>
                  </a:cubicBezTo>
                  <a:cubicBezTo>
                    <a:pt x="2734756" y="925404"/>
                    <a:pt x="2733676" y="938730"/>
                    <a:pt x="2733676" y="1111970"/>
                  </a:cubicBezTo>
                  <a:cubicBezTo>
                    <a:pt x="2733676" y="1214258"/>
                    <a:pt x="2736556" y="1301058"/>
                    <a:pt x="2740516" y="1305020"/>
                  </a:cubicBezTo>
                  <a:cubicBezTo>
                    <a:pt x="2753116" y="1317626"/>
                    <a:pt x="3114520" y="1312582"/>
                    <a:pt x="3127836" y="1299256"/>
                  </a:cubicBezTo>
                  <a:cubicBezTo>
                    <a:pt x="3136116" y="1290972"/>
                    <a:pt x="3140076" y="1234786"/>
                    <a:pt x="3140076" y="1111970"/>
                  </a:cubicBezTo>
                  <a:cubicBezTo>
                    <a:pt x="3140076" y="966464"/>
                    <a:pt x="3137196" y="934408"/>
                    <a:pt x="3123876" y="921082"/>
                  </a:cubicBezTo>
                  <a:cubicBezTo>
                    <a:pt x="3110920" y="907756"/>
                    <a:pt x="3079240" y="904874"/>
                    <a:pt x="2940296" y="904874"/>
                  </a:cubicBezTo>
                  <a:close/>
                  <a:moveTo>
                    <a:pt x="1710484" y="904874"/>
                  </a:moveTo>
                  <a:cubicBezTo>
                    <a:pt x="1574896" y="904874"/>
                    <a:pt x="1543608" y="907394"/>
                    <a:pt x="1530300" y="920714"/>
                  </a:cubicBezTo>
                  <a:cubicBezTo>
                    <a:pt x="1517352" y="934032"/>
                    <a:pt x="1514476" y="965350"/>
                    <a:pt x="1514476" y="1104296"/>
                  </a:cubicBezTo>
                  <a:cubicBezTo>
                    <a:pt x="1514476" y="1201486"/>
                    <a:pt x="1518792" y="1279958"/>
                    <a:pt x="1525264" y="1291476"/>
                  </a:cubicBezTo>
                  <a:cubicBezTo>
                    <a:pt x="1535336" y="1310556"/>
                    <a:pt x="1546124" y="1311274"/>
                    <a:pt x="1725588" y="1308756"/>
                  </a:cubicBezTo>
                  <a:lnTo>
                    <a:pt x="1915480" y="1305876"/>
                  </a:lnTo>
                  <a:lnTo>
                    <a:pt x="1918000" y="1111494"/>
                  </a:lnTo>
                  <a:lnTo>
                    <a:pt x="1920876" y="917474"/>
                  </a:lnTo>
                  <a:lnTo>
                    <a:pt x="1897860" y="910994"/>
                  </a:lnTo>
                  <a:cubicBezTo>
                    <a:pt x="1885272" y="907754"/>
                    <a:pt x="1800756" y="904874"/>
                    <a:pt x="1710484" y="904874"/>
                  </a:cubicBezTo>
                  <a:close/>
                  <a:moveTo>
                    <a:pt x="512384" y="904874"/>
                  </a:moveTo>
                  <a:cubicBezTo>
                    <a:pt x="416564" y="904874"/>
                    <a:pt x="336892" y="909558"/>
                    <a:pt x="325768" y="915680"/>
                  </a:cubicBezTo>
                  <a:cubicBezTo>
                    <a:pt x="307464" y="925404"/>
                    <a:pt x="306388" y="938730"/>
                    <a:pt x="306388" y="1111970"/>
                  </a:cubicBezTo>
                  <a:cubicBezTo>
                    <a:pt x="306388" y="1214258"/>
                    <a:pt x="309260" y="1301058"/>
                    <a:pt x="312848" y="1305020"/>
                  </a:cubicBezTo>
                  <a:cubicBezTo>
                    <a:pt x="325768" y="1317626"/>
                    <a:pt x="686080" y="1312582"/>
                    <a:pt x="699360" y="1299256"/>
                  </a:cubicBezTo>
                  <a:cubicBezTo>
                    <a:pt x="707612" y="1290972"/>
                    <a:pt x="711200" y="1234786"/>
                    <a:pt x="711200" y="1111970"/>
                  </a:cubicBezTo>
                  <a:cubicBezTo>
                    <a:pt x="711200" y="966464"/>
                    <a:pt x="708688" y="934408"/>
                    <a:pt x="695412" y="921082"/>
                  </a:cubicBezTo>
                  <a:cubicBezTo>
                    <a:pt x="682132" y="907756"/>
                    <a:pt x="650912" y="904874"/>
                    <a:pt x="512384" y="904874"/>
                  </a:cubicBezTo>
                  <a:close/>
                  <a:moveTo>
                    <a:pt x="919444" y="309562"/>
                  </a:moveTo>
                  <a:lnTo>
                    <a:pt x="916564" y="502450"/>
                  </a:lnTo>
                  <a:cubicBezTo>
                    <a:pt x="914400" y="649548"/>
                    <a:pt x="916924" y="696778"/>
                    <a:pt x="927012" y="703268"/>
                  </a:cubicBezTo>
                  <a:cubicBezTo>
                    <a:pt x="933856" y="707594"/>
                    <a:pt x="1019964" y="711200"/>
                    <a:pt x="1117600" y="711200"/>
                  </a:cubicBezTo>
                  <a:cubicBezTo>
                    <a:pt x="1215600" y="711200"/>
                    <a:pt x="1301344" y="707594"/>
                    <a:pt x="1308552" y="703268"/>
                  </a:cubicBezTo>
                  <a:cubicBezTo>
                    <a:pt x="1318640" y="696778"/>
                    <a:pt x="1320800" y="649548"/>
                    <a:pt x="1318640" y="502450"/>
                  </a:cubicBezTo>
                  <a:lnTo>
                    <a:pt x="1316116" y="309562"/>
                  </a:lnTo>
                  <a:lnTo>
                    <a:pt x="1117600" y="309562"/>
                  </a:lnTo>
                  <a:close/>
                  <a:moveTo>
                    <a:pt x="3027192" y="306332"/>
                  </a:moveTo>
                  <a:cubicBezTo>
                    <a:pt x="3001476" y="306310"/>
                    <a:pt x="2968768" y="306694"/>
                    <a:pt x="2926948" y="307324"/>
                  </a:cubicBezTo>
                  <a:lnTo>
                    <a:pt x="2739572" y="309846"/>
                  </a:lnTo>
                  <a:lnTo>
                    <a:pt x="2736700" y="498018"/>
                  </a:lnTo>
                  <a:cubicBezTo>
                    <a:pt x="2735264" y="601114"/>
                    <a:pt x="2736340" y="691596"/>
                    <a:pt x="2738852" y="698806"/>
                  </a:cubicBezTo>
                  <a:cubicBezTo>
                    <a:pt x="2745672" y="716830"/>
                    <a:pt x="3109660" y="717550"/>
                    <a:pt x="3127608" y="699526"/>
                  </a:cubicBezTo>
                  <a:cubicBezTo>
                    <a:pt x="3144840" y="682222"/>
                    <a:pt x="3144480" y="345894"/>
                    <a:pt x="3126892" y="321742"/>
                  </a:cubicBezTo>
                  <a:cubicBezTo>
                    <a:pt x="3118544" y="310118"/>
                    <a:pt x="3104344" y="306400"/>
                    <a:pt x="3027192" y="306332"/>
                  </a:cubicBezTo>
                  <a:close/>
                  <a:moveTo>
                    <a:pt x="2237288" y="306332"/>
                  </a:moveTo>
                  <a:cubicBezTo>
                    <a:pt x="2159924" y="306400"/>
                    <a:pt x="2145684" y="310116"/>
                    <a:pt x="2137312" y="321734"/>
                  </a:cubicBezTo>
                  <a:cubicBezTo>
                    <a:pt x="2119312" y="346232"/>
                    <a:pt x="2119312" y="682018"/>
                    <a:pt x="2136952" y="699670"/>
                  </a:cubicBezTo>
                  <a:cubicBezTo>
                    <a:pt x="2145952" y="708678"/>
                    <a:pt x="2199588" y="711200"/>
                    <a:pt x="2337452" y="709398"/>
                  </a:cubicBezTo>
                  <a:lnTo>
                    <a:pt x="2525712" y="706516"/>
                  </a:lnTo>
                  <a:lnTo>
                    <a:pt x="2525712" y="508360"/>
                  </a:lnTo>
                  <a:lnTo>
                    <a:pt x="2525712" y="309844"/>
                  </a:lnTo>
                  <a:lnTo>
                    <a:pt x="2337812" y="307322"/>
                  </a:lnTo>
                  <a:cubicBezTo>
                    <a:pt x="2295876" y="306692"/>
                    <a:pt x="2263076" y="306308"/>
                    <a:pt x="2237288" y="306332"/>
                  </a:cubicBezTo>
                  <a:close/>
                  <a:moveTo>
                    <a:pt x="1627704" y="306330"/>
                  </a:moveTo>
                  <a:cubicBezTo>
                    <a:pt x="1550308" y="306398"/>
                    <a:pt x="1535996" y="310110"/>
                    <a:pt x="1527356" y="321718"/>
                  </a:cubicBezTo>
                  <a:cubicBezTo>
                    <a:pt x="1511516" y="343676"/>
                    <a:pt x="1509712" y="662244"/>
                    <a:pt x="1525196" y="691762"/>
                  </a:cubicBezTo>
                  <a:cubicBezTo>
                    <a:pt x="1534916" y="710120"/>
                    <a:pt x="1548240" y="711200"/>
                    <a:pt x="1715656" y="711200"/>
                  </a:cubicBezTo>
                  <a:cubicBezTo>
                    <a:pt x="1814664" y="711200"/>
                    <a:pt x="1901796" y="707240"/>
                    <a:pt x="1908636" y="702920"/>
                  </a:cubicBezTo>
                  <a:cubicBezTo>
                    <a:pt x="1918716" y="696442"/>
                    <a:pt x="1920876" y="649286"/>
                    <a:pt x="1919076" y="502420"/>
                  </a:cubicBezTo>
                  <a:lnTo>
                    <a:pt x="1916196" y="309840"/>
                  </a:lnTo>
                  <a:lnTo>
                    <a:pt x="1728256" y="307320"/>
                  </a:lnTo>
                  <a:cubicBezTo>
                    <a:pt x="1686312" y="306690"/>
                    <a:pt x="1653504" y="306308"/>
                    <a:pt x="1627704" y="306330"/>
                  </a:cubicBezTo>
                  <a:close/>
                  <a:moveTo>
                    <a:pt x="1728420" y="0"/>
                  </a:moveTo>
                  <a:cubicBezTo>
                    <a:pt x="3395256" y="0"/>
                    <a:pt x="3424788" y="360"/>
                    <a:pt x="3435232" y="19446"/>
                  </a:cubicBezTo>
                  <a:cubicBezTo>
                    <a:pt x="3449280" y="45374"/>
                    <a:pt x="3449640" y="2793062"/>
                    <a:pt x="3435952" y="2815030"/>
                  </a:cubicBezTo>
                  <a:cubicBezTo>
                    <a:pt x="3427308" y="2828714"/>
                    <a:pt x="3228860" y="2830514"/>
                    <a:pt x="1751112" y="2830514"/>
                  </a:cubicBezTo>
                  <a:cubicBezTo>
                    <a:pt x="829816" y="2830514"/>
                    <a:pt x="59068" y="2829074"/>
                    <a:pt x="38180" y="2827270"/>
                  </a:cubicBezTo>
                  <a:lnTo>
                    <a:pt x="0" y="2824030"/>
                  </a:lnTo>
                  <a:lnTo>
                    <a:pt x="0" y="1418138"/>
                  </a:lnTo>
                  <a:cubicBezTo>
                    <a:pt x="0" y="145486"/>
                    <a:pt x="1440" y="11524"/>
                    <a:pt x="16208" y="6122"/>
                  </a:cubicBezTo>
                  <a:cubicBezTo>
                    <a:pt x="24852" y="2520"/>
                    <a:pt x="795600" y="0"/>
                    <a:pt x="17284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" name="Freeform 164"/>
            <p:cNvSpPr>
              <a:spLocks/>
            </p:cNvSpPr>
            <p:nvPr/>
          </p:nvSpPr>
          <p:spPr bwMode="auto">
            <a:xfrm>
              <a:off x="3294553" y="2153316"/>
              <a:ext cx="2556077" cy="301408"/>
            </a:xfrm>
            <a:custGeom>
              <a:avLst/>
              <a:gdLst>
                <a:gd name="T0" fmla="*/ 10 w 9573"/>
                <a:gd name="T1" fmla="*/ 1091 h 1127"/>
                <a:gd name="T2" fmla="*/ 4 w 9573"/>
                <a:gd name="T3" fmla="*/ 534 h 1127"/>
                <a:gd name="T4" fmla="*/ 12 w 9573"/>
                <a:gd name="T5" fmla="*/ 12 h 1127"/>
                <a:gd name="T6" fmla="*/ 4766 w 9573"/>
                <a:gd name="T7" fmla="*/ 5 h 1127"/>
                <a:gd name="T8" fmla="*/ 9542 w 9573"/>
                <a:gd name="T9" fmla="*/ 34 h 1127"/>
                <a:gd name="T10" fmla="*/ 9547 w 9573"/>
                <a:gd name="T11" fmla="*/ 1064 h 1127"/>
                <a:gd name="T12" fmla="*/ 9530 w 9573"/>
                <a:gd name="T13" fmla="*/ 1127 h 1127"/>
                <a:gd name="T14" fmla="*/ 4777 w 9573"/>
                <a:gd name="T15" fmla="*/ 1127 h 1127"/>
                <a:gd name="T16" fmla="*/ 10 w 9573"/>
                <a:gd name="T17" fmla="*/ 1091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73" h="1127">
                  <a:moveTo>
                    <a:pt x="10" y="1091"/>
                  </a:moveTo>
                  <a:cubicBezTo>
                    <a:pt x="3" y="1071"/>
                    <a:pt x="0" y="820"/>
                    <a:pt x="4" y="534"/>
                  </a:cubicBezTo>
                  <a:lnTo>
                    <a:pt x="12" y="12"/>
                  </a:lnTo>
                  <a:lnTo>
                    <a:pt x="4766" y="5"/>
                  </a:lnTo>
                  <a:cubicBezTo>
                    <a:pt x="8550" y="0"/>
                    <a:pt x="9524" y="5"/>
                    <a:pt x="9542" y="34"/>
                  </a:cubicBezTo>
                  <a:cubicBezTo>
                    <a:pt x="9568" y="75"/>
                    <a:pt x="9573" y="969"/>
                    <a:pt x="9547" y="1064"/>
                  </a:cubicBezTo>
                  <a:lnTo>
                    <a:pt x="9530" y="1127"/>
                  </a:lnTo>
                  <a:lnTo>
                    <a:pt x="4777" y="1127"/>
                  </a:lnTo>
                  <a:cubicBezTo>
                    <a:pt x="937" y="1127"/>
                    <a:pt x="22" y="1120"/>
                    <a:pt x="10" y="109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4398068" y="1612814"/>
            <a:ext cx="640696" cy="640400"/>
            <a:chOff x="3294002" y="2151596"/>
            <a:chExt cx="2555996" cy="2554809"/>
          </a:xfrm>
          <a:solidFill>
            <a:schemeClr val="accent2"/>
          </a:solidFill>
        </p:grpSpPr>
        <p:sp>
          <p:nvSpPr>
            <p:cNvPr id="24" name="Freeform 60"/>
            <p:cNvSpPr>
              <a:spLocks/>
            </p:cNvSpPr>
            <p:nvPr/>
          </p:nvSpPr>
          <p:spPr bwMode="auto">
            <a:xfrm>
              <a:off x="3294002" y="2151596"/>
              <a:ext cx="2552435" cy="2554809"/>
            </a:xfrm>
            <a:custGeom>
              <a:avLst/>
              <a:gdLst>
                <a:gd name="T0" fmla="*/ 106 w 9482"/>
                <a:gd name="T1" fmla="*/ 9464 h 9484"/>
                <a:gd name="T2" fmla="*/ 0 w 9482"/>
                <a:gd name="T3" fmla="*/ 9453 h 9484"/>
                <a:gd name="T4" fmla="*/ 0 w 9482"/>
                <a:gd name="T5" fmla="*/ 4726 h 9484"/>
                <a:gd name="T6" fmla="*/ 0 w 9482"/>
                <a:gd name="T7" fmla="*/ 0 h 9484"/>
                <a:gd name="T8" fmla="*/ 388 w 9482"/>
                <a:gd name="T9" fmla="*/ 8 h 9484"/>
                <a:gd name="T10" fmla="*/ 776 w 9482"/>
                <a:gd name="T11" fmla="*/ 16 h 9484"/>
                <a:gd name="T12" fmla="*/ 790 w 9482"/>
                <a:gd name="T13" fmla="*/ 4348 h 9484"/>
                <a:gd name="T14" fmla="*/ 804 w 9482"/>
                <a:gd name="T15" fmla="*/ 8680 h 9484"/>
                <a:gd name="T16" fmla="*/ 5128 w 9482"/>
                <a:gd name="T17" fmla="*/ 8687 h 9484"/>
                <a:gd name="T18" fmla="*/ 9452 w 9482"/>
                <a:gd name="T19" fmla="*/ 8694 h 9484"/>
                <a:gd name="T20" fmla="*/ 9469 w 9482"/>
                <a:gd name="T21" fmla="*/ 8786 h 9484"/>
                <a:gd name="T22" fmla="*/ 9477 w 9482"/>
                <a:gd name="T23" fmla="*/ 9158 h 9484"/>
                <a:gd name="T24" fmla="*/ 9398 w 9482"/>
                <a:gd name="T25" fmla="*/ 9459 h 9484"/>
                <a:gd name="T26" fmla="*/ 106 w 9482"/>
                <a:gd name="T27" fmla="*/ 9464 h 9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82" h="9484">
                  <a:moveTo>
                    <a:pt x="106" y="9464"/>
                  </a:moveTo>
                  <a:lnTo>
                    <a:pt x="0" y="9453"/>
                  </a:lnTo>
                  <a:lnTo>
                    <a:pt x="0" y="4726"/>
                  </a:lnTo>
                  <a:lnTo>
                    <a:pt x="0" y="0"/>
                  </a:lnTo>
                  <a:lnTo>
                    <a:pt x="388" y="8"/>
                  </a:lnTo>
                  <a:lnTo>
                    <a:pt x="776" y="16"/>
                  </a:lnTo>
                  <a:lnTo>
                    <a:pt x="790" y="4348"/>
                  </a:lnTo>
                  <a:lnTo>
                    <a:pt x="804" y="8680"/>
                  </a:lnTo>
                  <a:lnTo>
                    <a:pt x="5128" y="8687"/>
                  </a:lnTo>
                  <a:lnTo>
                    <a:pt x="9452" y="8694"/>
                  </a:lnTo>
                  <a:lnTo>
                    <a:pt x="9469" y="8786"/>
                  </a:lnTo>
                  <a:cubicBezTo>
                    <a:pt x="9478" y="8836"/>
                    <a:pt x="9482" y="9004"/>
                    <a:pt x="9477" y="9158"/>
                  </a:cubicBezTo>
                  <a:cubicBezTo>
                    <a:pt x="9469" y="9431"/>
                    <a:pt x="9466" y="9440"/>
                    <a:pt x="9398" y="9459"/>
                  </a:cubicBezTo>
                  <a:cubicBezTo>
                    <a:pt x="9326" y="9479"/>
                    <a:pt x="296" y="9484"/>
                    <a:pt x="106" y="946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5" name="Freeform 66"/>
            <p:cNvSpPr>
              <a:spLocks/>
            </p:cNvSpPr>
            <p:nvPr/>
          </p:nvSpPr>
          <p:spPr bwMode="auto">
            <a:xfrm>
              <a:off x="3681022" y="2790302"/>
              <a:ext cx="2168976" cy="1261972"/>
            </a:xfrm>
            <a:custGeom>
              <a:avLst/>
              <a:gdLst>
                <a:gd name="T0" fmla="*/ 232 w 8053"/>
                <a:gd name="T1" fmla="*/ 4452 h 4685"/>
                <a:gd name="T2" fmla="*/ 0 w 8053"/>
                <a:gd name="T3" fmla="*/ 4176 h 4685"/>
                <a:gd name="T4" fmla="*/ 2456 w 8053"/>
                <a:gd name="T5" fmla="*/ 1722 h 4685"/>
                <a:gd name="T6" fmla="*/ 2879 w 8053"/>
                <a:gd name="T7" fmla="*/ 2103 h 4685"/>
                <a:gd name="T8" fmla="*/ 3302 w 8053"/>
                <a:gd name="T9" fmla="*/ 2484 h 4685"/>
                <a:gd name="T10" fmla="*/ 4008 w 8053"/>
                <a:gd name="T11" fmla="*/ 1821 h 4685"/>
                <a:gd name="T12" fmla="*/ 4699 w 8053"/>
                <a:gd name="T13" fmla="*/ 1157 h 4685"/>
                <a:gd name="T14" fmla="*/ 5108 w 8053"/>
                <a:gd name="T15" fmla="*/ 1538 h 4685"/>
                <a:gd name="T16" fmla="*/ 5544 w 8053"/>
                <a:gd name="T17" fmla="*/ 1919 h 4685"/>
                <a:gd name="T18" fmla="*/ 6650 w 8053"/>
                <a:gd name="T19" fmla="*/ 837 h 4685"/>
                <a:gd name="T20" fmla="*/ 6297 w 8053"/>
                <a:gd name="T21" fmla="*/ 412 h 4685"/>
                <a:gd name="T22" fmla="*/ 5927 w 8053"/>
                <a:gd name="T23" fmla="*/ 21 h 4685"/>
                <a:gd name="T24" fmla="*/ 6968 w 8053"/>
                <a:gd name="T25" fmla="*/ 0 h 4685"/>
                <a:gd name="T26" fmla="*/ 8026 w 8053"/>
                <a:gd name="T27" fmla="*/ 45 h 4685"/>
                <a:gd name="T28" fmla="*/ 8021 w 8053"/>
                <a:gd name="T29" fmla="*/ 2100 h 4685"/>
                <a:gd name="T30" fmla="*/ 7647 w 8053"/>
                <a:gd name="T31" fmla="*/ 1763 h 4685"/>
                <a:gd name="T32" fmla="*/ 7240 w 8053"/>
                <a:gd name="T33" fmla="*/ 1411 h 4685"/>
                <a:gd name="T34" fmla="*/ 6378 w 8053"/>
                <a:gd name="T35" fmla="*/ 2216 h 4685"/>
                <a:gd name="T36" fmla="*/ 5546 w 8053"/>
                <a:gd name="T37" fmla="*/ 3020 h 4685"/>
                <a:gd name="T38" fmla="*/ 5137 w 8053"/>
                <a:gd name="T39" fmla="*/ 2639 h 4685"/>
                <a:gd name="T40" fmla="*/ 4712 w 8053"/>
                <a:gd name="T41" fmla="*/ 2258 h 4685"/>
                <a:gd name="T42" fmla="*/ 4007 w 8053"/>
                <a:gd name="T43" fmla="*/ 2921 h 4685"/>
                <a:gd name="T44" fmla="*/ 3307 w 8053"/>
                <a:gd name="T45" fmla="*/ 3584 h 4685"/>
                <a:gd name="T46" fmla="*/ 2890 w 8053"/>
                <a:gd name="T47" fmla="*/ 3203 h 4685"/>
                <a:gd name="T48" fmla="*/ 2463 w 8053"/>
                <a:gd name="T49" fmla="*/ 2822 h 4685"/>
                <a:gd name="T50" fmla="*/ 1482 w 8053"/>
                <a:gd name="T51" fmla="*/ 3754 h 4685"/>
                <a:gd name="T52" fmla="*/ 508 w 8053"/>
                <a:gd name="T53" fmla="*/ 4685 h 4685"/>
                <a:gd name="T54" fmla="*/ 232 w 8053"/>
                <a:gd name="T55" fmla="*/ 4452 h 4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53" h="4685">
                  <a:moveTo>
                    <a:pt x="232" y="4452"/>
                  </a:moveTo>
                  <a:cubicBezTo>
                    <a:pt x="105" y="4323"/>
                    <a:pt x="0" y="4199"/>
                    <a:pt x="0" y="4176"/>
                  </a:cubicBezTo>
                  <a:cubicBezTo>
                    <a:pt x="0" y="4121"/>
                    <a:pt x="2401" y="1722"/>
                    <a:pt x="2456" y="1722"/>
                  </a:cubicBezTo>
                  <a:cubicBezTo>
                    <a:pt x="2480" y="1722"/>
                    <a:pt x="2670" y="1893"/>
                    <a:pt x="2879" y="2103"/>
                  </a:cubicBezTo>
                  <a:cubicBezTo>
                    <a:pt x="3088" y="2312"/>
                    <a:pt x="3278" y="2484"/>
                    <a:pt x="3302" y="2484"/>
                  </a:cubicBezTo>
                  <a:cubicBezTo>
                    <a:pt x="3326" y="2484"/>
                    <a:pt x="3643" y="2185"/>
                    <a:pt x="4008" y="1821"/>
                  </a:cubicBezTo>
                  <a:cubicBezTo>
                    <a:pt x="4372" y="1456"/>
                    <a:pt x="4684" y="1157"/>
                    <a:pt x="4699" y="1157"/>
                  </a:cubicBezTo>
                  <a:cubicBezTo>
                    <a:pt x="4715" y="1157"/>
                    <a:pt x="4899" y="1329"/>
                    <a:pt x="5108" y="1538"/>
                  </a:cubicBezTo>
                  <a:cubicBezTo>
                    <a:pt x="5337" y="1768"/>
                    <a:pt x="5511" y="1919"/>
                    <a:pt x="5544" y="1919"/>
                  </a:cubicBezTo>
                  <a:cubicBezTo>
                    <a:pt x="5606" y="1919"/>
                    <a:pt x="6622" y="925"/>
                    <a:pt x="6650" y="837"/>
                  </a:cubicBezTo>
                  <a:cubicBezTo>
                    <a:pt x="6663" y="795"/>
                    <a:pt x="6585" y="701"/>
                    <a:pt x="6297" y="412"/>
                  </a:cubicBezTo>
                  <a:cubicBezTo>
                    <a:pt x="6093" y="209"/>
                    <a:pt x="5927" y="32"/>
                    <a:pt x="5927" y="21"/>
                  </a:cubicBezTo>
                  <a:cubicBezTo>
                    <a:pt x="5927" y="10"/>
                    <a:pt x="6395" y="0"/>
                    <a:pt x="6968" y="0"/>
                  </a:cubicBezTo>
                  <a:cubicBezTo>
                    <a:pt x="7892" y="0"/>
                    <a:pt x="8011" y="5"/>
                    <a:pt x="8026" y="45"/>
                  </a:cubicBezTo>
                  <a:cubicBezTo>
                    <a:pt x="8053" y="113"/>
                    <a:pt x="8047" y="2083"/>
                    <a:pt x="8021" y="2100"/>
                  </a:cubicBezTo>
                  <a:cubicBezTo>
                    <a:pt x="8008" y="2107"/>
                    <a:pt x="7840" y="1956"/>
                    <a:pt x="7647" y="1763"/>
                  </a:cubicBezTo>
                  <a:cubicBezTo>
                    <a:pt x="7429" y="1544"/>
                    <a:pt x="7275" y="1411"/>
                    <a:pt x="7240" y="1411"/>
                  </a:cubicBezTo>
                  <a:cubicBezTo>
                    <a:pt x="7202" y="1411"/>
                    <a:pt x="6902" y="1692"/>
                    <a:pt x="6378" y="2216"/>
                  </a:cubicBezTo>
                  <a:cubicBezTo>
                    <a:pt x="5936" y="2658"/>
                    <a:pt x="5562" y="3020"/>
                    <a:pt x="5546" y="3020"/>
                  </a:cubicBezTo>
                  <a:cubicBezTo>
                    <a:pt x="5530" y="3020"/>
                    <a:pt x="5346" y="2849"/>
                    <a:pt x="5137" y="2639"/>
                  </a:cubicBezTo>
                  <a:cubicBezTo>
                    <a:pt x="4928" y="2429"/>
                    <a:pt x="4737" y="2258"/>
                    <a:pt x="4712" y="2258"/>
                  </a:cubicBezTo>
                  <a:cubicBezTo>
                    <a:pt x="4688" y="2258"/>
                    <a:pt x="4371" y="2556"/>
                    <a:pt x="4007" y="2921"/>
                  </a:cubicBezTo>
                  <a:cubicBezTo>
                    <a:pt x="3642" y="3285"/>
                    <a:pt x="3328" y="3584"/>
                    <a:pt x="3307" y="3584"/>
                  </a:cubicBezTo>
                  <a:cubicBezTo>
                    <a:pt x="3286" y="3584"/>
                    <a:pt x="3099" y="3413"/>
                    <a:pt x="2890" y="3203"/>
                  </a:cubicBezTo>
                  <a:cubicBezTo>
                    <a:pt x="2682" y="2994"/>
                    <a:pt x="2490" y="2822"/>
                    <a:pt x="2463" y="2822"/>
                  </a:cubicBezTo>
                  <a:cubicBezTo>
                    <a:pt x="2435" y="2822"/>
                    <a:pt x="1998" y="3237"/>
                    <a:pt x="1482" y="3754"/>
                  </a:cubicBezTo>
                  <a:cubicBezTo>
                    <a:pt x="970" y="4266"/>
                    <a:pt x="532" y="4685"/>
                    <a:pt x="508" y="4685"/>
                  </a:cubicBezTo>
                  <a:cubicBezTo>
                    <a:pt x="484" y="4685"/>
                    <a:pt x="360" y="4580"/>
                    <a:pt x="232" y="44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6536152" y="1489288"/>
            <a:ext cx="931742" cy="519600"/>
            <a:chOff x="2914700" y="2504780"/>
            <a:chExt cx="3314601" cy="1848440"/>
          </a:xfrm>
          <a:solidFill>
            <a:schemeClr val="accent3"/>
          </a:solidFill>
        </p:grpSpPr>
        <p:sp>
          <p:nvSpPr>
            <p:cNvPr id="28" name="Freeform 89"/>
            <p:cNvSpPr>
              <a:spLocks/>
            </p:cNvSpPr>
            <p:nvPr/>
          </p:nvSpPr>
          <p:spPr bwMode="auto">
            <a:xfrm>
              <a:off x="4433099" y="2992713"/>
              <a:ext cx="1354572" cy="1360507"/>
            </a:xfrm>
            <a:custGeom>
              <a:avLst/>
              <a:gdLst>
                <a:gd name="T0" fmla="*/ 297 w 5032"/>
                <a:gd name="T1" fmla="*/ 5007 h 5052"/>
                <a:gd name="T2" fmla="*/ 0 w 5032"/>
                <a:gd name="T3" fmla="*/ 4534 h 5052"/>
                <a:gd name="T4" fmla="*/ 531 w 5032"/>
                <a:gd name="T5" fmla="*/ 3818 h 5052"/>
                <a:gd name="T6" fmla="*/ 1395 w 5032"/>
                <a:gd name="T7" fmla="*/ 3084 h 5052"/>
                <a:gd name="T8" fmla="*/ 2061 w 5032"/>
                <a:gd name="T9" fmla="*/ 2518 h 5052"/>
                <a:gd name="T10" fmla="*/ 3373 w 5032"/>
                <a:gd name="T11" fmla="*/ 1400 h 5052"/>
                <a:gd name="T12" fmla="*/ 4866 w 5032"/>
                <a:gd name="T13" fmla="*/ 189 h 5052"/>
                <a:gd name="T14" fmla="*/ 4286 w 5032"/>
                <a:gd name="T15" fmla="*/ 877 h 5052"/>
                <a:gd name="T16" fmla="*/ 2795 w 5032"/>
                <a:gd name="T17" fmla="*/ 2653 h 5052"/>
                <a:gd name="T18" fmla="*/ 1583 w 5032"/>
                <a:gd name="T19" fmla="*/ 4098 h 5052"/>
                <a:gd name="T20" fmla="*/ 757 w 5032"/>
                <a:gd name="T21" fmla="*/ 5000 h 5052"/>
                <a:gd name="T22" fmla="*/ 297 w 5032"/>
                <a:gd name="T23" fmla="*/ 5007 h 5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32" h="5052">
                  <a:moveTo>
                    <a:pt x="297" y="5007"/>
                  </a:moveTo>
                  <a:cubicBezTo>
                    <a:pt x="124" y="4911"/>
                    <a:pt x="0" y="4714"/>
                    <a:pt x="0" y="4534"/>
                  </a:cubicBezTo>
                  <a:cubicBezTo>
                    <a:pt x="0" y="4299"/>
                    <a:pt x="61" y="4218"/>
                    <a:pt x="531" y="3818"/>
                  </a:cubicBezTo>
                  <a:cubicBezTo>
                    <a:pt x="772" y="3613"/>
                    <a:pt x="1161" y="3283"/>
                    <a:pt x="1395" y="3084"/>
                  </a:cubicBezTo>
                  <a:cubicBezTo>
                    <a:pt x="1629" y="2885"/>
                    <a:pt x="1929" y="2630"/>
                    <a:pt x="2061" y="2518"/>
                  </a:cubicBezTo>
                  <a:cubicBezTo>
                    <a:pt x="2366" y="2258"/>
                    <a:pt x="3008" y="1712"/>
                    <a:pt x="3373" y="1400"/>
                  </a:cubicBezTo>
                  <a:cubicBezTo>
                    <a:pt x="4714" y="257"/>
                    <a:pt x="5032" y="0"/>
                    <a:pt x="4866" y="189"/>
                  </a:cubicBezTo>
                  <a:cubicBezTo>
                    <a:pt x="4834" y="226"/>
                    <a:pt x="4573" y="536"/>
                    <a:pt x="4286" y="877"/>
                  </a:cubicBezTo>
                  <a:cubicBezTo>
                    <a:pt x="3262" y="2098"/>
                    <a:pt x="3005" y="2405"/>
                    <a:pt x="2795" y="2653"/>
                  </a:cubicBezTo>
                  <a:cubicBezTo>
                    <a:pt x="2406" y="3113"/>
                    <a:pt x="2080" y="3503"/>
                    <a:pt x="1583" y="4098"/>
                  </a:cubicBezTo>
                  <a:cubicBezTo>
                    <a:pt x="1022" y="4771"/>
                    <a:pt x="864" y="4943"/>
                    <a:pt x="757" y="5000"/>
                  </a:cubicBezTo>
                  <a:cubicBezTo>
                    <a:pt x="667" y="5047"/>
                    <a:pt x="377" y="5052"/>
                    <a:pt x="297" y="50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9" name="Freeform 90"/>
            <p:cNvSpPr>
              <a:spLocks/>
            </p:cNvSpPr>
            <p:nvPr/>
          </p:nvSpPr>
          <p:spPr bwMode="auto">
            <a:xfrm>
              <a:off x="2914700" y="2504780"/>
              <a:ext cx="2639099" cy="1800951"/>
            </a:xfrm>
            <a:custGeom>
              <a:avLst/>
              <a:gdLst>
                <a:gd name="T0" fmla="*/ 86 w 9801"/>
                <a:gd name="T1" fmla="*/ 6663 h 6685"/>
                <a:gd name="T2" fmla="*/ 216 w 9801"/>
                <a:gd name="T3" fmla="*/ 4791 h 6685"/>
                <a:gd name="T4" fmla="*/ 932 w 9801"/>
                <a:gd name="T5" fmla="*/ 3013 h 6685"/>
                <a:gd name="T6" fmla="*/ 5003 w 9801"/>
                <a:gd name="T7" fmla="*/ 134 h 6685"/>
                <a:gd name="T8" fmla="*/ 5661 w 9801"/>
                <a:gd name="T9" fmla="*/ 51 h 6685"/>
                <a:gd name="T10" fmla="*/ 6579 w 9801"/>
                <a:gd name="T11" fmla="*/ 36 h 6685"/>
                <a:gd name="T12" fmla="*/ 8440 w 9801"/>
                <a:gd name="T13" fmla="*/ 456 h 6685"/>
                <a:gd name="T14" fmla="*/ 9725 w 9801"/>
                <a:gd name="T15" fmla="*/ 1165 h 6685"/>
                <a:gd name="T16" fmla="*/ 9801 w 9801"/>
                <a:gd name="T17" fmla="*/ 1232 h 6685"/>
                <a:gd name="T18" fmla="*/ 9529 w 9801"/>
                <a:gd name="T19" fmla="*/ 1505 h 6685"/>
                <a:gd name="T20" fmla="*/ 9258 w 9801"/>
                <a:gd name="T21" fmla="*/ 1778 h 6685"/>
                <a:gd name="T22" fmla="*/ 9092 w 9801"/>
                <a:gd name="T23" fmla="*/ 1667 h 6685"/>
                <a:gd name="T24" fmla="*/ 8539 w 9801"/>
                <a:gd name="T25" fmla="*/ 1381 h 6685"/>
                <a:gd name="T26" fmla="*/ 8407 w 9801"/>
                <a:gd name="T27" fmla="*/ 1580 h 6685"/>
                <a:gd name="T28" fmla="*/ 8302 w 9801"/>
                <a:gd name="T29" fmla="*/ 1800 h 6685"/>
                <a:gd name="T30" fmla="*/ 7875 w 9801"/>
                <a:gd name="T31" fmla="*/ 1636 h 6685"/>
                <a:gd name="T32" fmla="*/ 7935 w 9801"/>
                <a:gd name="T33" fmla="*/ 1424 h 6685"/>
                <a:gd name="T34" fmla="*/ 7790 w 9801"/>
                <a:gd name="T35" fmla="*/ 1057 h 6685"/>
                <a:gd name="T36" fmla="*/ 6668 w 9801"/>
                <a:gd name="T37" fmla="*/ 833 h 6685"/>
                <a:gd name="T38" fmla="*/ 6471 w 9801"/>
                <a:gd name="T39" fmla="*/ 825 h 6685"/>
                <a:gd name="T40" fmla="*/ 6457 w 9801"/>
                <a:gd name="T41" fmla="*/ 1079 h 6685"/>
                <a:gd name="T42" fmla="*/ 6443 w 9801"/>
                <a:gd name="T43" fmla="*/ 1333 h 6685"/>
                <a:gd name="T44" fmla="*/ 6196 w 9801"/>
                <a:gd name="T45" fmla="*/ 1342 h 6685"/>
                <a:gd name="T46" fmla="*/ 5949 w 9801"/>
                <a:gd name="T47" fmla="*/ 1350 h 6685"/>
                <a:gd name="T48" fmla="*/ 5949 w 9801"/>
                <a:gd name="T49" fmla="*/ 1112 h 6685"/>
                <a:gd name="T50" fmla="*/ 5674 w 9801"/>
                <a:gd name="T51" fmla="*/ 823 h 6685"/>
                <a:gd name="T52" fmla="*/ 4375 w 9801"/>
                <a:gd name="T53" fmla="*/ 1135 h 6685"/>
                <a:gd name="T54" fmla="*/ 4424 w 9801"/>
                <a:gd name="T55" fmla="*/ 1378 h 6685"/>
                <a:gd name="T56" fmla="*/ 4509 w 9801"/>
                <a:gd name="T57" fmla="*/ 1619 h 6685"/>
                <a:gd name="T58" fmla="*/ 4136 w 9801"/>
                <a:gd name="T59" fmla="*/ 1814 h 6685"/>
                <a:gd name="T60" fmla="*/ 3986 w 9801"/>
                <a:gd name="T61" fmla="*/ 1610 h 6685"/>
                <a:gd name="T62" fmla="*/ 3838 w 9801"/>
                <a:gd name="T63" fmla="*/ 1381 h 6685"/>
                <a:gd name="T64" fmla="*/ 2562 w 9801"/>
                <a:gd name="T65" fmla="*/ 2275 h 6685"/>
                <a:gd name="T66" fmla="*/ 2729 w 9801"/>
                <a:gd name="T67" fmla="*/ 2489 h 6685"/>
                <a:gd name="T68" fmla="*/ 2897 w 9801"/>
                <a:gd name="T69" fmla="*/ 2654 h 6685"/>
                <a:gd name="T70" fmla="*/ 2751 w 9801"/>
                <a:gd name="T71" fmla="*/ 2819 h 6685"/>
                <a:gd name="T72" fmla="*/ 2562 w 9801"/>
                <a:gd name="T73" fmla="*/ 2984 h 6685"/>
                <a:gd name="T74" fmla="*/ 2365 w 9801"/>
                <a:gd name="T75" fmla="*/ 2829 h 6685"/>
                <a:gd name="T76" fmla="*/ 2176 w 9801"/>
                <a:gd name="T77" fmla="*/ 2674 h 6685"/>
                <a:gd name="T78" fmla="*/ 1329 w 9801"/>
                <a:gd name="T79" fmla="*/ 3982 h 6685"/>
                <a:gd name="T80" fmla="*/ 1536 w 9801"/>
                <a:gd name="T81" fmla="*/ 4098 h 6685"/>
                <a:gd name="T82" fmla="*/ 1726 w 9801"/>
                <a:gd name="T83" fmla="*/ 4419 h 6685"/>
                <a:gd name="T84" fmla="*/ 1631 w 9801"/>
                <a:gd name="T85" fmla="*/ 4632 h 6685"/>
                <a:gd name="T86" fmla="*/ 1377 w 9801"/>
                <a:gd name="T87" fmla="*/ 4565 h 6685"/>
                <a:gd name="T88" fmla="*/ 1121 w 9801"/>
                <a:gd name="T89" fmla="*/ 4499 h 6685"/>
                <a:gd name="T90" fmla="*/ 1036 w 9801"/>
                <a:gd name="T91" fmla="*/ 4722 h 6685"/>
                <a:gd name="T92" fmla="*/ 851 w 9801"/>
                <a:gd name="T93" fmla="*/ 6131 h 6685"/>
                <a:gd name="T94" fmla="*/ 802 w 9801"/>
                <a:gd name="T95" fmla="*/ 6660 h 6685"/>
                <a:gd name="T96" fmla="*/ 86 w 9801"/>
                <a:gd name="T97" fmla="*/ 6663 h 6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01" h="6685">
                  <a:moveTo>
                    <a:pt x="86" y="6663"/>
                  </a:moveTo>
                  <a:cubicBezTo>
                    <a:pt x="0" y="6628"/>
                    <a:pt x="78" y="5501"/>
                    <a:pt x="216" y="4791"/>
                  </a:cubicBezTo>
                  <a:cubicBezTo>
                    <a:pt x="310" y="4307"/>
                    <a:pt x="624" y="3529"/>
                    <a:pt x="932" y="3013"/>
                  </a:cubicBezTo>
                  <a:cubicBezTo>
                    <a:pt x="1819" y="1529"/>
                    <a:pt x="3299" y="483"/>
                    <a:pt x="5003" y="134"/>
                  </a:cubicBezTo>
                  <a:cubicBezTo>
                    <a:pt x="5081" y="118"/>
                    <a:pt x="5377" y="81"/>
                    <a:pt x="5661" y="51"/>
                  </a:cubicBezTo>
                  <a:cubicBezTo>
                    <a:pt x="6137" y="1"/>
                    <a:pt x="6210" y="0"/>
                    <a:pt x="6579" y="36"/>
                  </a:cubicBezTo>
                  <a:cubicBezTo>
                    <a:pt x="7389" y="117"/>
                    <a:pt x="7800" y="210"/>
                    <a:pt x="8440" y="456"/>
                  </a:cubicBezTo>
                  <a:cubicBezTo>
                    <a:pt x="8822" y="603"/>
                    <a:pt x="9525" y="991"/>
                    <a:pt x="9725" y="1165"/>
                  </a:cubicBezTo>
                  <a:lnTo>
                    <a:pt x="9801" y="1232"/>
                  </a:lnTo>
                  <a:lnTo>
                    <a:pt x="9529" y="1505"/>
                  </a:lnTo>
                  <a:lnTo>
                    <a:pt x="9258" y="1778"/>
                  </a:lnTo>
                  <a:lnTo>
                    <a:pt x="9092" y="1667"/>
                  </a:lnTo>
                  <a:cubicBezTo>
                    <a:pt x="8824" y="1487"/>
                    <a:pt x="8601" y="1372"/>
                    <a:pt x="8539" y="1381"/>
                  </a:cubicBezTo>
                  <a:cubicBezTo>
                    <a:pt x="8498" y="1387"/>
                    <a:pt x="8461" y="1442"/>
                    <a:pt x="8407" y="1580"/>
                  </a:cubicBezTo>
                  <a:cubicBezTo>
                    <a:pt x="8366" y="1684"/>
                    <a:pt x="8318" y="1783"/>
                    <a:pt x="8302" y="1800"/>
                  </a:cubicBezTo>
                  <a:cubicBezTo>
                    <a:pt x="8265" y="1836"/>
                    <a:pt x="7898" y="1695"/>
                    <a:pt x="7875" y="1636"/>
                  </a:cubicBezTo>
                  <a:cubicBezTo>
                    <a:pt x="7867" y="1615"/>
                    <a:pt x="7894" y="1520"/>
                    <a:pt x="7935" y="1424"/>
                  </a:cubicBezTo>
                  <a:cubicBezTo>
                    <a:pt x="8051" y="1151"/>
                    <a:pt x="8046" y="1138"/>
                    <a:pt x="7790" y="1057"/>
                  </a:cubicBezTo>
                  <a:cubicBezTo>
                    <a:pt x="7349" y="917"/>
                    <a:pt x="6986" y="844"/>
                    <a:pt x="6668" y="833"/>
                  </a:cubicBezTo>
                  <a:lnTo>
                    <a:pt x="6471" y="825"/>
                  </a:lnTo>
                  <a:lnTo>
                    <a:pt x="6457" y="1079"/>
                  </a:lnTo>
                  <a:lnTo>
                    <a:pt x="6443" y="1333"/>
                  </a:lnTo>
                  <a:lnTo>
                    <a:pt x="6196" y="1342"/>
                  </a:lnTo>
                  <a:lnTo>
                    <a:pt x="5949" y="1350"/>
                  </a:lnTo>
                  <a:lnTo>
                    <a:pt x="5949" y="1112"/>
                  </a:lnTo>
                  <a:cubicBezTo>
                    <a:pt x="5949" y="814"/>
                    <a:pt x="5934" y="798"/>
                    <a:pt x="5674" y="823"/>
                  </a:cubicBezTo>
                  <a:cubicBezTo>
                    <a:pt x="5191" y="870"/>
                    <a:pt x="4476" y="1041"/>
                    <a:pt x="4375" y="1135"/>
                  </a:cubicBezTo>
                  <a:cubicBezTo>
                    <a:pt x="4345" y="1161"/>
                    <a:pt x="4355" y="1209"/>
                    <a:pt x="4424" y="1378"/>
                  </a:cubicBezTo>
                  <a:cubicBezTo>
                    <a:pt x="4471" y="1493"/>
                    <a:pt x="4509" y="1602"/>
                    <a:pt x="4509" y="1619"/>
                  </a:cubicBezTo>
                  <a:cubicBezTo>
                    <a:pt x="4509" y="1652"/>
                    <a:pt x="4255" y="1784"/>
                    <a:pt x="4136" y="1814"/>
                  </a:cubicBezTo>
                  <a:cubicBezTo>
                    <a:pt x="4078" y="1828"/>
                    <a:pt x="4064" y="1808"/>
                    <a:pt x="3986" y="1610"/>
                  </a:cubicBezTo>
                  <a:cubicBezTo>
                    <a:pt x="3919" y="1437"/>
                    <a:pt x="3887" y="1388"/>
                    <a:pt x="3838" y="1381"/>
                  </a:cubicBezTo>
                  <a:cubicBezTo>
                    <a:pt x="3683" y="1358"/>
                    <a:pt x="2562" y="2143"/>
                    <a:pt x="2562" y="2275"/>
                  </a:cubicBezTo>
                  <a:cubicBezTo>
                    <a:pt x="2562" y="2301"/>
                    <a:pt x="2637" y="2397"/>
                    <a:pt x="2729" y="2489"/>
                  </a:cubicBezTo>
                  <a:lnTo>
                    <a:pt x="2897" y="2654"/>
                  </a:lnTo>
                  <a:lnTo>
                    <a:pt x="2751" y="2819"/>
                  </a:lnTo>
                  <a:cubicBezTo>
                    <a:pt x="2671" y="2910"/>
                    <a:pt x="2586" y="2984"/>
                    <a:pt x="2562" y="2984"/>
                  </a:cubicBezTo>
                  <a:cubicBezTo>
                    <a:pt x="2538" y="2984"/>
                    <a:pt x="2449" y="2915"/>
                    <a:pt x="2365" y="2829"/>
                  </a:cubicBezTo>
                  <a:cubicBezTo>
                    <a:pt x="2280" y="2744"/>
                    <a:pt x="2195" y="2674"/>
                    <a:pt x="2176" y="2674"/>
                  </a:cubicBezTo>
                  <a:cubicBezTo>
                    <a:pt x="2047" y="2674"/>
                    <a:pt x="1281" y="3857"/>
                    <a:pt x="1329" y="3982"/>
                  </a:cubicBezTo>
                  <a:cubicBezTo>
                    <a:pt x="1336" y="4002"/>
                    <a:pt x="1430" y="4054"/>
                    <a:pt x="1536" y="4098"/>
                  </a:cubicBezTo>
                  <a:cubicBezTo>
                    <a:pt x="1815" y="4215"/>
                    <a:pt x="1807" y="4201"/>
                    <a:pt x="1726" y="4419"/>
                  </a:cubicBezTo>
                  <a:cubicBezTo>
                    <a:pt x="1687" y="4522"/>
                    <a:pt x="1644" y="4618"/>
                    <a:pt x="1631" y="4632"/>
                  </a:cubicBezTo>
                  <a:cubicBezTo>
                    <a:pt x="1616" y="4647"/>
                    <a:pt x="1509" y="4618"/>
                    <a:pt x="1377" y="4565"/>
                  </a:cubicBezTo>
                  <a:cubicBezTo>
                    <a:pt x="1231" y="4506"/>
                    <a:pt x="1138" y="4482"/>
                    <a:pt x="1121" y="4499"/>
                  </a:cubicBezTo>
                  <a:cubicBezTo>
                    <a:pt x="1106" y="4514"/>
                    <a:pt x="1068" y="4614"/>
                    <a:pt x="1036" y="4722"/>
                  </a:cubicBezTo>
                  <a:cubicBezTo>
                    <a:pt x="914" y="5139"/>
                    <a:pt x="872" y="5457"/>
                    <a:pt x="851" y="6131"/>
                  </a:cubicBezTo>
                  <a:cubicBezTo>
                    <a:pt x="840" y="6467"/>
                    <a:pt x="824" y="6646"/>
                    <a:pt x="802" y="6660"/>
                  </a:cubicBezTo>
                  <a:cubicBezTo>
                    <a:pt x="767" y="6683"/>
                    <a:pt x="142" y="6685"/>
                    <a:pt x="86" y="666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5759177" y="3232525"/>
              <a:ext cx="470124" cy="1072023"/>
            </a:xfrm>
            <a:custGeom>
              <a:avLst/>
              <a:gdLst>
                <a:gd name="T0" fmla="*/ 990 w 1750"/>
                <a:gd name="T1" fmla="*/ 3945 h 3979"/>
                <a:gd name="T2" fmla="*/ 964 w 1750"/>
                <a:gd name="T3" fmla="*/ 3385 h 3979"/>
                <a:gd name="T4" fmla="*/ 917 w 1750"/>
                <a:gd name="T5" fmla="*/ 2679 h 3979"/>
                <a:gd name="T6" fmla="*/ 743 w 1750"/>
                <a:gd name="T7" fmla="*/ 1913 h 3979"/>
                <a:gd name="T8" fmla="*/ 426 w 1750"/>
                <a:gd name="T9" fmla="*/ 1867 h 3979"/>
                <a:gd name="T10" fmla="*/ 184 w 1750"/>
                <a:gd name="T11" fmla="*/ 1930 h 3979"/>
                <a:gd name="T12" fmla="*/ 89 w 1750"/>
                <a:gd name="T13" fmla="*/ 1717 h 3979"/>
                <a:gd name="T14" fmla="*/ 271 w 1750"/>
                <a:gd name="T15" fmla="*/ 1390 h 3979"/>
                <a:gd name="T16" fmla="*/ 479 w 1750"/>
                <a:gd name="T17" fmla="*/ 1272 h 3979"/>
                <a:gd name="T18" fmla="*/ 197 w 1750"/>
                <a:gd name="T19" fmla="*/ 655 h 3979"/>
                <a:gd name="T20" fmla="*/ 122 w 1750"/>
                <a:gd name="T21" fmla="*/ 534 h 3979"/>
                <a:gd name="T22" fmla="*/ 384 w 1750"/>
                <a:gd name="T23" fmla="*/ 267 h 3979"/>
                <a:gd name="T24" fmla="*/ 668 w 1750"/>
                <a:gd name="T25" fmla="*/ 0 h 3979"/>
                <a:gd name="T26" fmla="*/ 1101 w 1750"/>
                <a:gd name="T27" fmla="*/ 720 h 3979"/>
                <a:gd name="T28" fmla="*/ 1730 w 1750"/>
                <a:gd name="T29" fmla="*/ 3528 h 3979"/>
                <a:gd name="T30" fmla="*/ 1722 w 1750"/>
                <a:gd name="T31" fmla="*/ 3965 h 3979"/>
                <a:gd name="T32" fmla="*/ 1361 w 1750"/>
                <a:gd name="T33" fmla="*/ 3973 h 3979"/>
                <a:gd name="T34" fmla="*/ 990 w 1750"/>
                <a:gd name="T35" fmla="*/ 3945 h 3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50" h="3979">
                  <a:moveTo>
                    <a:pt x="990" y="3945"/>
                  </a:moveTo>
                  <a:cubicBezTo>
                    <a:pt x="983" y="3925"/>
                    <a:pt x="972" y="3673"/>
                    <a:pt x="964" y="3385"/>
                  </a:cubicBezTo>
                  <a:cubicBezTo>
                    <a:pt x="956" y="3097"/>
                    <a:pt x="935" y="2779"/>
                    <a:pt x="917" y="2679"/>
                  </a:cubicBezTo>
                  <a:cubicBezTo>
                    <a:pt x="862" y="2379"/>
                    <a:pt x="775" y="1995"/>
                    <a:pt x="743" y="1913"/>
                  </a:cubicBezTo>
                  <a:cubicBezTo>
                    <a:pt x="690" y="1776"/>
                    <a:pt x="661" y="1772"/>
                    <a:pt x="426" y="1867"/>
                  </a:cubicBezTo>
                  <a:cubicBezTo>
                    <a:pt x="299" y="1919"/>
                    <a:pt x="199" y="1945"/>
                    <a:pt x="184" y="1930"/>
                  </a:cubicBezTo>
                  <a:cubicBezTo>
                    <a:pt x="171" y="1917"/>
                    <a:pt x="128" y="1820"/>
                    <a:pt x="89" y="1717"/>
                  </a:cubicBezTo>
                  <a:cubicBezTo>
                    <a:pt x="7" y="1499"/>
                    <a:pt x="0" y="1512"/>
                    <a:pt x="271" y="1390"/>
                  </a:cubicBezTo>
                  <a:cubicBezTo>
                    <a:pt x="374" y="1343"/>
                    <a:pt x="467" y="1290"/>
                    <a:pt x="479" y="1272"/>
                  </a:cubicBezTo>
                  <a:cubicBezTo>
                    <a:pt x="500" y="1238"/>
                    <a:pt x="335" y="878"/>
                    <a:pt x="197" y="655"/>
                  </a:cubicBezTo>
                  <a:lnTo>
                    <a:pt x="122" y="534"/>
                  </a:lnTo>
                  <a:lnTo>
                    <a:pt x="384" y="267"/>
                  </a:lnTo>
                  <a:cubicBezTo>
                    <a:pt x="528" y="120"/>
                    <a:pt x="656" y="0"/>
                    <a:pt x="668" y="0"/>
                  </a:cubicBezTo>
                  <a:cubicBezTo>
                    <a:pt x="708" y="0"/>
                    <a:pt x="917" y="346"/>
                    <a:pt x="1101" y="720"/>
                  </a:cubicBezTo>
                  <a:cubicBezTo>
                    <a:pt x="1555" y="1641"/>
                    <a:pt x="1750" y="2508"/>
                    <a:pt x="1730" y="3528"/>
                  </a:cubicBezTo>
                  <a:lnTo>
                    <a:pt x="1722" y="3965"/>
                  </a:lnTo>
                  <a:lnTo>
                    <a:pt x="1361" y="3973"/>
                  </a:lnTo>
                  <a:cubicBezTo>
                    <a:pt x="1088" y="3979"/>
                    <a:pt x="998" y="3973"/>
                    <a:pt x="990" y="394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1910719" y="3163398"/>
            <a:ext cx="656916" cy="659302"/>
            <a:chOff x="3101084" y="1952743"/>
            <a:chExt cx="2941833" cy="2952515"/>
          </a:xfrm>
          <a:solidFill>
            <a:schemeClr val="accent1"/>
          </a:solidFill>
        </p:grpSpPr>
        <p:sp>
          <p:nvSpPr>
            <p:cNvPr id="32" name="Freeform 51"/>
            <p:cNvSpPr>
              <a:spLocks/>
            </p:cNvSpPr>
            <p:nvPr/>
          </p:nvSpPr>
          <p:spPr bwMode="auto">
            <a:xfrm>
              <a:off x="3101084" y="2051280"/>
              <a:ext cx="2852791" cy="2853978"/>
            </a:xfrm>
            <a:custGeom>
              <a:avLst/>
              <a:gdLst>
                <a:gd name="T0" fmla="*/ 5177 w 10595"/>
                <a:gd name="T1" fmla="*/ 10589 h 10598"/>
                <a:gd name="T2" fmla="*/ 3018 w 10595"/>
                <a:gd name="T3" fmla="*/ 10068 h 10598"/>
                <a:gd name="T4" fmla="*/ 482 w 10595"/>
                <a:gd name="T5" fmla="*/ 7488 h 10598"/>
                <a:gd name="T6" fmla="*/ 49 w 10595"/>
                <a:gd name="T7" fmla="*/ 6053 h 10598"/>
                <a:gd name="T8" fmla="*/ 52 w 10595"/>
                <a:gd name="T9" fmla="*/ 4529 h 10598"/>
                <a:gd name="T10" fmla="*/ 2432 w 10595"/>
                <a:gd name="T11" fmla="*/ 835 h 10598"/>
                <a:gd name="T12" fmla="*/ 4345 w 10595"/>
                <a:gd name="T13" fmla="*/ 82 h 10598"/>
                <a:gd name="T14" fmla="*/ 4683 w 10595"/>
                <a:gd name="T15" fmla="*/ 29 h 10598"/>
                <a:gd name="T16" fmla="*/ 5290 w 10595"/>
                <a:gd name="T17" fmla="*/ 0 h 10598"/>
                <a:gd name="T18" fmla="*/ 5897 w 10595"/>
                <a:gd name="T19" fmla="*/ 29 h 10598"/>
                <a:gd name="T20" fmla="*/ 6518 w 10595"/>
                <a:gd name="T21" fmla="*/ 137 h 10598"/>
                <a:gd name="T22" fmla="*/ 7703 w 10595"/>
                <a:gd name="T23" fmla="*/ 599 h 10598"/>
                <a:gd name="T24" fmla="*/ 7616 w 10595"/>
                <a:gd name="T25" fmla="*/ 720 h 10598"/>
                <a:gd name="T26" fmla="*/ 7508 w 10595"/>
                <a:gd name="T27" fmla="*/ 1116 h 10598"/>
                <a:gd name="T28" fmla="*/ 7528 w 10595"/>
                <a:gd name="T29" fmla="*/ 1341 h 10598"/>
                <a:gd name="T30" fmla="*/ 7263 w 10595"/>
                <a:gd name="T31" fmla="*/ 1230 h 10598"/>
                <a:gd name="T32" fmla="*/ 5317 w 10595"/>
                <a:gd name="T33" fmla="*/ 761 h 10598"/>
                <a:gd name="T34" fmla="*/ 4262 w 10595"/>
                <a:gd name="T35" fmla="*/ 890 h 10598"/>
                <a:gd name="T36" fmla="*/ 2074 w 10595"/>
                <a:gd name="T37" fmla="*/ 2132 h 10598"/>
                <a:gd name="T38" fmla="*/ 900 w 10595"/>
                <a:gd name="T39" fmla="*/ 4218 h 10598"/>
                <a:gd name="T40" fmla="*/ 842 w 10595"/>
                <a:gd name="T41" fmla="*/ 6053 h 10598"/>
                <a:gd name="T42" fmla="*/ 1050 w 10595"/>
                <a:gd name="T43" fmla="*/ 6830 h 10598"/>
                <a:gd name="T44" fmla="*/ 4683 w 10595"/>
                <a:gd name="T45" fmla="*/ 9765 h 10598"/>
                <a:gd name="T46" fmla="*/ 5897 w 10595"/>
                <a:gd name="T47" fmla="*/ 9765 h 10598"/>
                <a:gd name="T48" fmla="*/ 9512 w 10595"/>
                <a:gd name="T49" fmla="*/ 6889 h 10598"/>
                <a:gd name="T50" fmla="*/ 9621 w 10595"/>
                <a:gd name="T51" fmla="*/ 6575 h 10598"/>
                <a:gd name="T52" fmla="*/ 9791 w 10595"/>
                <a:gd name="T53" fmla="*/ 5271 h 10598"/>
                <a:gd name="T54" fmla="*/ 9367 w 10595"/>
                <a:gd name="T55" fmla="*/ 3365 h 10598"/>
                <a:gd name="T56" fmla="*/ 9316 w 10595"/>
                <a:gd name="T57" fmla="*/ 3059 h 10598"/>
                <a:gd name="T58" fmla="*/ 9530 w 10595"/>
                <a:gd name="T59" fmla="*/ 3088 h 10598"/>
                <a:gd name="T60" fmla="*/ 9705 w 10595"/>
                <a:gd name="T61" fmla="*/ 3106 h 10598"/>
                <a:gd name="T62" fmla="*/ 9832 w 10595"/>
                <a:gd name="T63" fmla="*/ 2989 h 10598"/>
                <a:gd name="T64" fmla="*/ 9988 w 10595"/>
                <a:gd name="T65" fmla="*/ 2891 h 10598"/>
                <a:gd name="T66" fmla="*/ 10091 w 10595"/>
                <a:gd name="T67" fmla="*/ 3070 h 10598"/>
                <a:gd name="T68" fmla="*/ 10526 w 10595"/>
                <a:gd name="T69" fmla="*/ 4571 h 10598"/>
                <a:gd name="T70" fmla="*/ 10568 w 10595"/>
                <a:gd name="T71" fmla="*/ 4875 h 10598"/>
                <a:gd name="T72" fmla="*/ 10555 w 10595"/>
                <a:gd name="T73" fmla="*/ 5813 h 10598"/>
                <a:gd name="T74" fmla="*/ 9799 w 10595"/>
                <a:gd name="T75" fmla="*/ 8056 h 10598"/>
                <a:gd name="T76" fmla="*/ 5897 w 10595"/>
                <a:gd name="T77" fmla="*/ 10538 h 10598"/>
                <a:gd name="T78" fmla="*/ 5177 w 10595"/>
                <a:gd name="T79" fmla="*/ 10589 h 10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95" h="10598">
                  <a:moveTo>
                    <a:pt x="5177" y="10589"/>
                  </a:moveTo>
                  <a:cubicBezTo>
                    <a:pt x="4328" y="10531"/>
                    <a:pt x="3681" y="10375"/>
                    <a:pt x="3018" y="10068"/>
                  </a:cubicBezTo>
                  <a:cubicBezTo>
                    <a:pt x="1941" y="9569"/>
                    <a:pt x="964" y="8576"/>
                    <a:pt x="482" y="7488"/>
                  </a:cubicBezTo>
                  <a:cubicBezTo>
                    <a:pt x="264" y="6998"/>
                    <a:pt x="163" y="6664"/>
                    <a:pt x="49" y="6053"/>
                  </a:cubicBezTo>
                  <a:cubicBezTo>
                    <a:pt x="0" y="5786"/>
                    <a:pt x="1" y="4856"/>
                    <a:pt x="52" y="4529"/>
                  </a:cubicBezTo>
                  <a:cubicBezTo>
                    <a:pt x="288" y="2991"/>
                    <a:pt x="1141" y="1668"/>
                    <a:pt x="2432" y="835"/>
                  </a:cubicBezTo>
                  <a:cubicBezTo>
                    <a:pt x="2995" y="472"/>
                    <a:pt x="3755" y="173"/>
                    <a:pt x="4345" y="82"/>
                  </a:cubicBezTo>
                  <a:cubicBezTo>
                    <a:pt x="4430" y="69"/>
                    <a:pt x="4582" y="45"/>
                    <a:pt x="4683" y="29"/>
                  </a:cubicBezTo>
                  <a:cubicBezTo>
                    <a:pt x="4784" y="13"/>
                    <a:pt x="5057" y="0"/>
                    <a:pt x="5290" y="0"/>
                  </a:cubicBezTo>
                  <a:cubicBezTo>
                    <a:pt x="5523" y="0"/>
                    <a:pt x="5796" y="13"/>
                    <a:pt x="5897" y="29"/>
                  </a:cubicBezTo>
                  <a:cubicBezTo>
                    <a:pt x="6321" y="96"/>
                    <a:pt x="6397" y="109"/>
                    <a:pt x="6518" y="137"/>
                  </a:cubicBezTo>
                  <a:cubicBezTo>
                    <a:pt x="6985" y="244"/>
                    <a:pt x="7703" y="523"/>
                    <a:pt x="7703" y="599"/>
                  </a:cubicBezTo>
                  <a:cubicBezTo>
                    <a:pt x="7703" y="620"/>
                    <a:pt x="7664" y="675"/>
                    <a:pt x="7616" y="720"/>
                  </a:cubicBezTo>
                  <a:cubicBezTo>
                    <a:pt x="7479" y="851"/>
                    <a:pt x="7470" y="882"/>
                    <a:pt x="7508" y="1116"/>
                  </a:cubicBezTo>
                  <a:cubicBezTo>
                    <a:pt x="7526" y="1232"/>
                    <a:pt x="7535" y="1333"/>
                    <a:pt x="7528" y="1341"/>
                  </a:cubicBezTo>
                  <a:cubicBezTo>
                    <a:pt x="7520" y="1348"/>
                    <a:pt x="7401" y="1299"/>
                    <a:pt x="7263" y="1230"/>
                  </a:cubicBezTo>
                  <a:cubicBezTo>
                    <a:pt x="6700" y="950"/>
                    <a:pt x="5913" y="760"/>
                    <a:pt x="5317" y="761"/>
                  </a:cubicBezTo>
                  <a:cubicBezTo>
                    <a:pt x="5073" y="761"/>
                    <a:pt x="4510" y="830"/>
                    <a:pt x="4262" y="890"/>
                  </a:cubicBezTo>
                  <a:cubicBezTo>
                    <a:pt x="3428" y="1091"/>
                    <a:pt x="2687" y="1512"/>
                    <a:pt x="2074" y="2132"/>
                  </a:cubicBezTo>
                  <a:cubicBezTo>
                    <a:pt x="1516" y="2696"/>
                    <a:pt x="1160" y="3329"/>
                    <a:pt x="900" y="4218"/>
                  </a:cubicBezTo>
                  <a:cubicBezTo>
                    <a:pt x="770" y="4662"/>
                    <a:pt x="742" y="5545"/>
                    <a:pt x="842" y="6053"/>
                  </a:cubicBezTo>
                  <a:cubicBezTo>
                    <a:pt x="923" y="6466"/>
                    <a:pt x="941" y="6534"/>
                    <a:pt x="1050" y="6830"/>
                  </a:cubicBezTo>
                  <a:cubicBezTo>
                    <a:pt x="1628" y="8401"/>
                    <a:pt x="3037" y="9540"/>
                    <a:pt x="4683" y="9765"/>
                  </a:cubicBezTo>
                  <a:cubicBezTo>
                    <a:pt x="4955" y="9803"/>
                    <a:pt x="5624" y="9802"/>
                    <a:pt x="5897" y="9765"/>
                  </a:cubicBezTo>
                  <a:cubicBezTo>
                    <a:pt x="7516" y="9544"/>
                    <a:pt x="8913" y="8432"/>
                    <a:pt x="9512" y="6889"/>
                  </a:cubicBezTo>
                  <a:cubicBezTo>
                    <a:pt x="9558" y="6771"/>
                    <a:pt x="9607" y="6629"/>
                    <a:pt x="9621" y="6575"/>
                  </a:cubicBezTo>
                  <a:cubicBezTo>
                    <a:pt x="9763" y="6033"/>
                    <a:pt x="9790" y="5821"/>
                    <a:pt x="9791" y="5271"/>
                  </a:cubicBezTo>
                  <a:cubicBezTo>
                    <a:pt x="9792" y="4534"/>
                    <a:pt x="9678" y="4023"/>
                    <a:pt x="9367" y="3365"/>
                  </a:cubicBezTo>
                  <a:cubicBezTo>
                    <a:pt x="9238" y="3092"/>
                    <a:pt x="9228" y="3031"/>
                    <a:pt x="9316" y="3059"/>
                  </a:cubicBezTo>
                  <a:cubicBezTo>
                    <a:pt x="9337" y="3065"/>
                    <a:pt x="9433" y="3079"/>
                    <a:pt x="9530" y="3088"/>
                  </a:cubicBezTo>
                  <a:lnTo>
                    <a:pt x="9705" y="3106"/>
                  </a:lnTo>
                  <a:lnTo>
                    <a:pt x="9832" y="2989"/>
                  </a:lnTo>
                  <a:cubicBezTo>
                    <a:pt x="9901" y="2925"/>
                    <a:pt x="9972" y="2881"/>
                    <a:pt x="9988" y="2891"/>
                  </a:cubicBezTo>
                  <a:cubicBezTo>
                    <a:pt x="10004" y="2901"/>
                    <a:pt x="10050" y="2981"/>
                    <a:pt x="10091" y="3070"/>
                  </a:cubicBezTo>
                  <a:cubicBezTo>
                    <a:pt x="10331" y="3594"/>
                    <a:pt x="10474" y="4085"/>
                    <a:pt x="10526" y="4571"/>
                  </a:cubicBezTo>
                  <a:cubicBezTo>
                    <a:pt x="10541" y="4703"/>
                    <a:pt x="10559" y="4840"/>
                    <a:pt x="10568" y="4875"/>
                  </a:cubicBezTo>
                  <a:cubicBezTo>
                    <a:pt x="10595" y="4989"/>
                    <a:pt x="10588" y="5509"/>
                    <a:pt x="10555" y="5813"/>
                  </a:cubicBezTo>
                  <a:cubicBezTo>
                    <a:pt x="10464" y="6650"/>
                    <a:pt x="10222" y="7367"/>
                    <a:pt x="9799" y="8056"/>
                  </a:cubicBezTo>
                  <a:cubicBezTo>
                    <a:pt x="8946" y="9444"/>
                    <a:pt x="7502" y="10362"/>
                    <a:pt x="5897" y="10538"/>
                  </a:cubicBezTo>
                  <a:cubicBezTo>
                    <a:pt x="5406" y="10592"/>
                    <a:pt x="5314" y="10598"/>
                    <a:pt x="5177" y="105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3" name="Freeform 62"/>
            <p:cNvSpPr>
              <a:spLocks/>
            </p:cNvSpPr>
            <p:nvPr/>
          </p:nvSpPr>
          <p:spPr bwMode="auto">
            <a:xfrm>
              <a:off x="3632940" y="2580761"/>
              <a:ext cx="1800951" cy="1796202"/>
            </a:xfrm>
            <a:custGeom>
              <a:avLst/>
              <a:gdLst>
                <a:gd name="T0" fmla="*/ 3035 w 6690"/>
                <a:gd name="T1" fmla="*/ 6640 h 6674"/>
                <a:gd name="T2" fmla="*/ 2399 w 6690"/>
                <a:gd name="T3" fmla="*/ 6524 h 6674"/>
                <a:gd name="T4" fmla="*/ 322 w 6690"/>
                <a:gd name="T5" fmla="*/ 4766 h 6674"/>
                <a:gd name="T6" fmla="*/ 30 w 6690"/>
                <a:gd name="T7" fmla="*/ 3871 h 6674"/>
                <a:gd name="T8" fmla="*/ 0 w 6690"/>
                <a:gd name="T9" fmla="*/ 3327 h 6674"/>
                <a:gd name="T10" fmla="*/ 30 w 6690"/>
                <a:gd name="T11" fmla="*/ 2782 h 6674"/>
                <a:gd name="T12" fmla="*/ 339 w 6690"/>
                <a:gd name="T13" fmla="*/ 1855 h 6674"/>
                <a:gd name="T14" fmla="*/ 1044 w 6690"/>
                <a:gd name="T15" fmla="*/ 905 h 6674"/>
                <a:gd name="T16" fmla="*/ 2766 w 6690"/>
                <a:gd name="T17" fmla="*/ 40 h 6674"/>
                <a:gd name="T18" fmla="*/ 3993 w 6690"/>
                <a:gd name="T19" fmla="*/ 61 h 6674"/>
                <a:gd name="T20" fmla="*/ 4826 w 6690"/>
                <a:gd name="T21" fmla="*/ 364 h 6674"/>
                <a:gd name="T22" fmla="*/ 4561 w 6690"/>
                <a:gd name="T23" fmla="*/ 648 h 6674"/>
                <a:gd name="T24" fmla="*/ 3936 w 6690"/>
                <a:gd name="T25" fmla="*/ 848 h 6674"/>
                <a:gd name="T26" fmla="*/ 1890 w 6690"/>
                <a:gd name="T27" fmla="*/ 1211 h 6674"/>
                <a:gd name="T28" fmla="*/ 1137 w 6690"/>
                <a:gd name="T29" fmla="*/ 2000 h 6674"/>
                <a:gd name="T30" fmla="*/ 776 w 6690"/>
                <a:gd name="T31" fmla="*/ 3341 h 6674"/>
                <a:gd name="T32" fmla="*/ 960 w 6690"/>
                <a:gd name="T33" fmla="*/ 4302 h 6674"/>
                <a:gd name="T34" fmla="*/ 2667 w 6690"/>
                <a:gd name="T35" fmla="*/ 5791 h 6674"/>
                <a:gd name="T36" fmla="*/ 2940 w 6690"/>
                <a:gd name="T37" fmla="*/ 5852 h 6674"/>
                <a:gd name="T38" fmla="*/ 3316 w 6690"/>
                <a:gd name="T39" fmla="*/ 5881 h 6674"/>
                <a:gd name="T40" fmla="*/ 3692 w 6690"/>
                <a:gd name="T41" fmla="*/ 5852 h 6674"/>
                <a:gd name="T42" fmla="*/ 3965 w 6690"/>
                <a:gd name="T43" fmla="*/ 5791 h 6674"/>
                <a:gd name="T44" fmla="*/ 5644 w 6690"/>
                <a:gd name="T45" fmla="*/ 4375 h 6674"/>
                <a:gd name="T46" fmla="*/ 5853 w 6690"/>
                <a:gd name="T47" fmla="*/ 3312 h 6674"/>
                <a:gd name="T48" fmla="*/ 5715 w 6690"/>
                <a:gd name="T49" fmla="*/ 2429 h 6674"/>
                <a:gd name="T50" fmla="*/ 5982 w 6690"/>
                <a:gd name="T51" fmla="*/ 2090 h 6674"/>
                <a:gd name="T52" fmla="*/ 6270 w 6690"/>
                <a:gd name="T53" fmla="*/ 1803 h 6674"/>
                <a:gd name="T54" fmla="*/ 6340 w 6690"/>
                <a:gd name="T55" fmla="*/ 1940 h 6674"/>
                <a:gd name="T56" fmla="*/ 6631 w 6690"/>
                <a:gd name="T57" fmla="*/ 3058 h 6674"/>
                <a:gd name="T58" fmla="*/ 6307 w 6690"/>
                <a:gd name="T59" fmla="*/ 4782 h 6674"/>
                <a:gd name="T60" fmla="*/ 4233 w 6690"/>
                <a:gd name="T61" fmla="*/ 6525 h 6674"/>
                <a:gd name="T62" fmla="*/ 3035 w 6690"/>
                <a:gd name="T63" fmla="*/ 6640 h 6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690" h="6674">
                  <a:moveTo>
                    <a:pt x="3035" y="6640"/>
                  </a:moveTo>
                  <a:cubicBezTo>
                    <a:pt x="2791" y="6614"/>
                    <a:pt x="2553" y="6571"/>
                    <a:pt x="2399" y="6524"/>
                  </a:cubicBezTo>
                  <a:cubicBezTo>
                    <a:pt x="1476" y="6243"/>
                    <a:pt x="722" y="5604"/>
                    <a:pt x="322" y="4766"/>
                  </a:cubicBezTo>
                  <a:cubicBezTo>
                    <a:pt x="169" y="4444"/>
                    <a:pt x="138" y="4350"/>
                    <a:pt x="30" y="3871"/>
                  </a:cubicBezTo>
                  <a:cubicBezTo>
                    <a:pt x="13" y="3799"/>
                    <a:pt x="0" y="3553"/>
                    <a:pt x="0" y="3327"/>
                  </a:cubicBezTo>
                  <a:cubicBezTo>
                    <a:pt x="0" y="3100"/>
                    <a:pt x="13" y="2854"/>
                    <a:pt x="30" y="2782"/>
                  </a:cubicBezTo>
                  <a:cubicBezTo>
                    <a:pt x="142" y="2288"/>
                    <a:pt x="170" y="2203"/>
                    <a:pt x="339" y="1855"/>
                  </a:cubicBezTo>
                  <a:cubicBezTo>
                    <a:pt x="509" y="1504"/>
                    <a:pt x="745" y="1186"/>
                    <a:pt x="1044" y="905"/>
                  </a:cubicBezTo>
                  <a:cubicBezTo>
                    <a:pt x="1528" y="449"/>
                    <a:pt x="2019" y="202"/>
                    <a:pt x="2766" y="40"/>
                  </a:cubicBezTo>
                  <a:cubicBezTo>
                    <a:pt x="2947" y="0"/>
                    <a:pt x="3773" y="15"/>
                    <a:pt x="3993" y="61"/>
                  </a:cubicBezTo>
                  <a:cubicBezTo>
                    <a:pt x="4257" y="117"/>
                    <a:pt x="4826" y="324"/>
                    <a:pt x="4826" y="364"/>
                  </a:cubicBezTo>
                  <a:cubicBezTo>
                    <a:pt x="4826" y="371"/>
                    <a:pt x="4707" y="499"/>
                    <a:pt x="4561" y="648"/>
                  </a:cubicBezTo>
                  <a:cubicBezTo>
                    <a:pt x="4265" y="953"/>
                    <a:pt x="4302" y="941"/>
                    <a:pt x="3936" y="848"/>
                  </a:cubicBezTo>
                  <a:cubicBezTo>
                    <a:pt x="3239" y="670"/>
                    <a:pt x="2508" y="799"/>
                    <a:pt x="1890" y="1211"/>
                  </a:cubicBezTo>
                  <a:cubicBezTo>
                    <a:pt x="1648" y="1371"/>
                    <a:pt x="1287" y="1750"/>
                    <a:pt x="1137" y="2000"/>
                  </a:cubicBezTo>
                  <a:cubicBezTo>
                    <a:pt x="874" y="2439"/>
                    <a:pt x="776" y="2803"/>
                    <a:pt x="776" y="3341"/>
                  </a:cubicBezTo>
                  <a:cubicBezTo>
                    <a:pt x="777" y="3757"/>
                    <a:pt x="812" y="3943"/>
                    <a:pt x="960" y="4302"/>
                  </a:cubicBezTo>
                  <a:cubicBezTo>
                    <a:pt x="1252" y="5010"/>
                    <a:pt x="1968" y="5635"/>
                    <a:pt x="2667" y="5791"/>
                  </a:cubicBezTo>
                  <a:cubicBezTo>
                    <a:pt x="2745" y="5808"/>
                    <a:pt x="2868" y="5836"/>
                    <a:pt x="2940" y="5852"/>
                  </a:cubicBezTo>
                  <a:cubicBezTo>
                    <a:pt x="3013" y="5868"/>
                    <a:pt x="3182" y="5881"/>
                    <a:pt x="3316" y="5881"/>
                  </a:cubicBezTo>
                  <a:cubicBezTo>
                    <a:pt x="3450" y="5881"/>
                    <a:pt x="3619" y="5868"/>
                    <a:pt x="3692" y="5852"/>
                  </a:cubicBezTo>
                  <a:cubicBezTo>
                    <a:pt x="3764" y="5836"/>
                    <a:pt x="3888" y="5808"/>
                    <a:pt x="3965" y="5791"/>
                  </a:cubicBezTo>
                  <a:cubicBezTo>
                    <a:pt x="4635" y="5641"/>
                    <a:pt x="5342" y="5045"/>
                    <a:pt x="5644" y="4375"/>
                  </a:cubicBezTo>
                  <a:cubicBezTo>
                    <a:pt x="5813" y="4000"/>
                    <a:pt x="5855" y="3789"/>
                    <a:pt x="5853" y="3312"/>
                  </a:cubicBezTo>
                  <a:cubicBezTo>
                    <a:pt x="5852" y="2890"/>
                    <a:pt x="5819" y="2679"/>
                    <a:pt x="5715" y="2429"/>
                  </a:cubicBezTo>
                  <a:cubicBezTo>
                    <a:pt x="5698" y="2388"/>
                    <a:pt x="5755" y="2317"/>
                    <a:pt x="5982" y="2090"/>
                  </a:cubicBezTo>
                  <a:lnTo>
                    <a:pt x="6270" y="1803"/>
                  </a:lnTo>
                  <a:lnTo>
                    <a:pt x="6340" y="1940"/>
                  </a:lnTo>
                  <a:cubicBezTo>
                    <a:pt x="6482" y="2216"/>
                    <a:pt x="6582" y="2600"/>
                    <a:pt x="6631" y="3058"/>
                  </a:cubicBezTo>
                  <a:cubicBezTo>
                    <a:pt x="6690" y="3598"/>
                    <a:pt x="6563" y="4274"/>
                    <a:pt x="6307" y="4782"/>
                  </a:cubicBezTo>
                  <a:cubicBezTo>
                    <a:pt x="5880" y="5630"/>
                    <a:pt x="5168" y="6229"/>
                    <a:pt x="4233" y="6525"/>
                  </a:cubicBezTo>
                  <a:cubicBezTo>
                    <a:pt x="3937" y="6618"/>
                    <a:pt x="3359" y="6674"/>
                    <a:pt x="3035" y="66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4" name="Freeform 69"/>
            <p:cNvSpPr>
              <a:spLocks/>
            </p:cNvSpPr>
            <p:nvPr/>
          </p:nvSpPr>
          <p:spPr bwMode="auto">
            <a:xfrm>
              <a:off x="4155303" y="1952743"/>
              <a:ext cx="1887614" cy="1894738"/>
            </a:xfrm>
            <a:custGeom>
              <a:avLst/>
              <a:gdLst>
                <a:gd name="T0" fmla="*/ 1147 w 7008"/>
                <a:gd name="T1" fmla="*/ 7009 h 7039"/>
                <a:gd name="T2" fmla="*/ 121 w 7008"/>
                <a:gd name="T3" fmla="*/ 6209 h 7039"/>
                <a:gd name="T4" fmla="*/ 9 w 7008"/>
                <a:gd name="T5" fmla="*/ 5715 h 7039"/>
                <a:gd name="T6" fmla="*/ 59 w 7008"/>
                <a:gd name="T7" fmla="*/ 5253 h 7039"/>
                <a:gd name="T8" fmla="*/ 1810 w 7008"/>
                <a:gd name="T9" fmla="*/ 4372 h 7039"/>
                <a:gd name="T10" fmla="*/ 2008 w 7008"/>
                <a:gd name="T11" fmla="*/ 4431 h 7039"/>
                <a:gd name="T12" fmla="*/ 3175 w 7008"/>
                <a:gd name="T13" fmla="*/ 3306 h 7039"/>
                <a:gd name="T14" fmla="*/ 4300 w 7008"/>
                <a:gd name="T15" fmla="*/ 2181 h 7039"/>
                <a:gd name="T16" fmla="*/ 4283 w 7008"/>
                <a:gd name="T17" fmla="*/ 2043 h 7039"/>
                <a:gd name="T18" fmla="*/ 4248 w 7008"/>
                <a:gd name="T19" fmla="*/ 1669 h 7039"/>
                <a:gd name="T20" fmla="*/ 4230 w 7008"/>
                <a:gd name="T21" fmla="*/ 1433 h 7039"/>
                <a:gd name="T22" fmla="*/ 4946 w 7008"/>
                <a:gd name="T23" fmla="*/ 717 h 7039"/>
                <a:gd name="T24" fmla="*/ 5680 w 7008"/>
                <a:gd name="T25" fmla="*/ 0 h 7039"/>
                <a:gd name="T26" fmla="*/ 5713 w 7008"/>
                <a:gd name="T27" fmla="*/ 176 h 7039"/>
                <a:gd name="T28" fmla="*/ 5834 w 7008"/>
                <a:gd name="T29" fmla="*/ 1133 h 7039"/>
                <a:gd name="T30" fmla="*/ 6462 w 7008"/>
                <a:gd name="T31" fmla="*/ 1270 h 7039"/>
                <a:gd name="T32" fmla="*/ 6999 w 7008"/>
                <a:gd name="T33" fmla="*/ 1341 h 7039"/>
                <a:gd name="T34" fmla="*/ 6281 w 7008"/>
                <a:gd name="T35" fmla="*/ 2091 h 7039"/>
                <a:gd name="T36" fmla="*/ 5548 w 7008"/>
                <a:gd name="T37" fmla="*/ 2824 h 7039"/>
                <a:gd name="T38" fmla="*/ 5408 w 7008"/>
                <a:gd name="T39" fmla="*/ 2797 h 7039"/>
                <a:gd name="T40" fmla="*/ 5056 w 7008"/>
                <a:gd name="T41" fmla="*/ 2756 h 7039"/>
                <a:gd name="T42" fmla="*/ 4844 w 7008"/>
                <a:gd name="T43" fmla="*/ 2742 h 7039"/>
                <a:gd name="T44" fmla="*/ 3721 w 7008"/>
                <a:gd name="T45" fmla="*/ 3862 h 7039"/>
                <a:gd name="T46" fmla="*/ 2611 w 7008"/>
                <a:gd name="T47" fmla="*/ 5052 h 7039"/>
                <a:gd name="T48" fmla="*/ 2668 w 7008"/>
                <a:gd name="T49" fmla="*/ 5278 h 7039"/>
                <a:gd name="T50" fmla="*/ 2669 w 7008"/>
                <a:gd name="T51" fmla="*/ 6041 h 7039"/>
                <a:gd name="T52" fmla="*/ 1334 w 7008"/>
                <a:gd name="T53" fmla="*/ 7024 h 7039"/>
                <a:gd name="T54" fmla="*/ 1147 w 7008"/>
                <a:gd name="T55" fmla="*/ 7009 h 7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008" h="7039">
                  <a:moveTo>
                    <a:pt x="1147" y="7009"/>
                  </a:moveTo>
                  <a:cubicBezTo>
                    <a:pt x="673" y="6910"/>
                    <a:pt x="328" y="6640"/>
                    <a:pt x="121" y="6209"/>
                  </a:cubicBezTo>
                  <a:cubicBezTo>
                    <a:pt x="29" y="6018"/>
                    <a:pt x="18" y="5970"/>
                    <a:pt x="9" y="5715"/>
                  </a:cubicBezTo>
                  <a:cubicBezTo>
                    <a:pt x="0" y="5482"/>
                    <a:pt x="9" y="5402"/>
                    <a:pt x="59" y="5253"/>
                  </a:cubicBezTo>
                  <a:cubicBezTo>
                    <a:pt x="310" y="4512"/>
                    <a:pt x="1116" y="4106"/>
                    <a:pt x="1810" y="4372"/>
                  </a:cubicBezTo>
                  <a:cubicBezTo>
                    <a:pt x="1896" y="4404"/>
                    <a:pt x="1985" y="4431"/>
                    <a:pt x="2008" y="4431"/>
                  </a:cubicBezTo>
                  <a:cubicBezTo>
                    <a:pt x="2032" y="4431"/>
                    <a:pt x="2557" y="3925"/>
                    <a:pt x="3175" y="3306"/>
                  </a:cubicBezTo>
                  <a:lnTo>
                    <a:pt x="4300" y="2181"/>
                  </a:lnTo>
                  <a:lnTo>
                    <a:pt x="4283" y="2043"/>
                  </a:lnTo>
                  <a:cubicBezTo>
                    <a:pt x="4274" y="1967"/>
                    <a:pt x="4258" y="1799"/>
                    <a:pt x="4248" y="1669"/>
                  </a:cubicBezTo>
                  <a:lnTo>
                    <a:pt x="4230" y="1433"/>
                  </a:lnTo>
                  <a:lnTo>
                    <a:pt x="4946" y="717"/>
                  </a:lnTo>
                  <a:cubicBezTo>
                    <a:pt x="5340" y="322"/>
                    <a:pt x="5670" y="0"/>
                    <a:pt x="5680" y="0"/>
                  </a:cubicBezTo>
                  <a:cubicBezTo>
                    <a:pt x="5690" y="0"/>
                    <a:pt x="5705" y="79"/>
                    <a:pt x="5713" y="176"/>
                  </a:cubicBezTo>
                  <a:cubicBezTo>
                    <a:pt x="5739" y="457"/>
                    <a:pt x="5818" y="1082"/>
                    <a:pt x="5834" y="1133"/>
                  </a:cubicBezTo>
                  <a:cubicBezTo>
                    <a:pt x="5856" y="1203"/>
                    <a:pt x="5895" y="1211"/>
                    <a:pt x="6462" y="1270"/>
                  </a:cubicBezTo>
                  <a:cubicBezTo>
                    <a:pt x="6748" y="1300"/>
                    <a:pt x="6990" y="1332"/>
                    <a:pt x="6999" y="1341"/>
                  </a:cubicBezTo>
                  <a:cubicBezTo>
                    <a:pt x="7008" y="1350"/>
                    <a:pt x="6685" y="1687"/>
                    <a:pt x="6281" y="2091"/>
                  </a:cubicBezTo>
                  <a:lnTo>
                    <a:pt x="5548" y="2824"/>
                  </a:lnTo>
                  <a:lnTo>
                    <a:pt x="5408" y="2797"/>
                  </a:lnTo>
                  <a:cubicBezTo>
                    <a:pt x="5331" y="2782"/>
                    <a:pt x="5172" y="2763"/>
                    <a:pt x="5056" y="2756"/>
                  </a:cubicBezTo>
                  <a:lnTo>
                    <a:pt x="4844" y="2742"/>
                  </a:lnTo>
                  <a:lnTo>
                    <a:pt x="3721" y="3862"/>
                  </a:lnTo>
                  <a:cubicBezTo>
                    <a:pt x="2741" y="4838"/>
                    <a:pt x="2599" y="4990"/>
                    <a:pt x="2611" y="5052"/>
                  </a:cubicBezTo>
                  <a:cubicBezTo>
                    <a:pt x="2618" y="5091"/>
                    <a:pt x="2644" y="5192"/>
                    <a:pt x="2668" y="5278"/>
                  </a:cubicBezTo>
                  <a:cubicBezTo>
                    <a:pt x="2726" y="5478"/>
                    <a:pt x="2726" y="5846"/>
                    <a:pt x="2669" y="6041"/>
                  </a:cubicBezTo>
                  <a:cubicBezTo>
                    <a:pt x="2502" y="6609"/>
                    <a:pt x="1918" y="7039"/>
                    <a:pt x="1334" y="7024"/>
                  </a:cubicBezTo>
                  <a:cubicBezTo>
                    <a:pt x="1262" y="7022"/>
                    <a:pt x="1178" y="7015"/>
                    <a:pt x="1147" y="700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46" name="Freeform 59"/>
          <p:cNvSpPr>
            <a:spLocks/>
          </p:cNvSpPr>
          <p:nvPr/>
        </p:nvSpPr>
        <p:spPr bwMode="auto">
          <a:xfrm>
            <a:off x="4359104" y="3175860"/>
            <a:ext cx="635000" cy="635000"/>
          </a:xfrm>
          <a:custGeom>
            <a:avLst/>
            <a:gdLst>
              <a:gd name="T0" fmla="*/ 5065 w 11063"/>
              <a:gd name="T1" fmla="*/ 9904 h 11063"/>
              <a:gd name="T2" fmla="*/ 3825 w 11063"/>
              <a:gd name="T3" fmla="*/ 8685 h 11063"/>
              <a:gd name="T4" fmla="*/ 3347 w 11063"/>
              <a:gd name="T5" fmla="*/ 8690 h 11063"/>
              <a:gd name="T6" fmla="*/ 2850 w 11063"/>
              <a:gd name="T7" fmla="*/ 9555 h 11063"/>
              <a:gd name="T8" fmla="*/ 2377 w 11063"/>
              <a:gd name="T9" fmla="*/ 10354 h 11063"/>
              <a:gd name="T10" fmla="*/ 1323 w 11063"/>
              <a:gd name="T11" fmla="*/ 10326 h 11063"/>
              <a:gd name="T12" fmla="*/ 726 w 11063"/>
              <a:gd name="T13" fmla="*/ 9689 h 11063"/>
              <a:gd name="T14" fmla="*/ 636 w 11063"/>
              <a:gd name="T15" fmla="*/ 9186 h 11063"/>
              <a:gd name="T16" fmla="*/ 718 w 11063"/>
              <a:gd name="T17" fmla="*/ 8711 h 11063"/>
              <a:gd name="T18" fmla="*/ 1552 w 11063"/>
              <a:gd name="T19" fmla="*/ 8205 h 11063"/>
              <a:gd name="T20" fmla="*/ 2347 w 11063"/>
              <a:gd name="T21" fmla="*/ 7750 h 11063"/>
              <a:gd name="T22" fmla="*/ 2427 w 11063"/>
              <a:gd name="T23" fmla="*/ 7455 h 11063"/>
              <a:gd name="T24" fmla="*/ 2427 w 11063"/>
              <a:gd name="T25" fmla="*/ 7270 h 11063"/>
              <a:gd name="T26" fmla="*/ 1213 w 11063"/>
              <a:gd name="T27" fmla="*/ 6054 h 11063"/>
              <a:gd name="T28" fmla="*/ 0 w 11063"/>
              <a:gd name="T29" fmla="*/ 4808 h 11063"/>
              <a:gd name="T30" fmla="*/ 1725 w 11063"/>
              <a:gd name="T31" fmla="*/ 3060 h 11063"/>
              <a:gd name="T32" fmla="*/ 2323 w 11063"/>
              <a:gd name="T33" fmla="*/ 3274 h 11063"/>
              <a:gd name="T34" fmla="*/ 2591 w 11063"/>
              <a:gd name="T35" fmla="*/ 3976 h 11063"/>
              <a:gd name="T36" fmla="*/ 2895 w 11063"/>
              <a:gd name="T37" fmla="*/ 4597 h 11063"/>
              <a:gd name="T38" fmla="*/ 3612 w 11063"/>
              <a:gd name="T39" fmla="*/ 4838 h 11063"/>
              <a:gd name="T40" fmla="*/ 4043 w 11063"/>
              <a:gd name="T41" fmla="*/ 4778 h 11063"/>
              <a:gd name="T42" fmla="*/ 4886 w 11063"/>
              <a:gd name="T43" fmla="*/ 3958 h 11063"/>
              <a:gd name="T44" fmla="*/ 4951 w 11063"/>
              <a:gd name="T45" fmla="*/ 3514 h 11063"/>
              <a:gd name="T46" fmla="*/ 4862 w 11063"/>
              <a:gd name="T47" fmla="*/ 3047 h 11063"/>
              <a:gd name="T48" fmla="*/ 4009 w 11063"/>
              <a:gd name="T49" fmla="*/ 2484 h 11063"/>
              <a:gd name="T50" fmla="*/ 3156 w 11063"/>
              <a:gd name="T51" fmla="*/ 1948 h 11063"/>
              <a:gd name="T52" fmla="*/ 3954 w 11063"/>
              <a:gd name="T53" fmla="*/ 811 h 11063"/>
              <a:gd name="T54" fmla="*/ 4807 w 11063"/>
              <a:gd name="T55" fmla="*/ 0 h 11063"/>
              <a:gd name="T56" fmla="*/ 6025 w 11063"/>
              <a:gd name="T57" fmla="*/ 1187 h 11063"/>
              <a:gd name="T58" fmla="*/ 7287 w 11063"/>
              <a:gd name="T59" fmla="*/ 2415 h 11063"/>
              <a:gd name="T60" fmla="*/ 7916 w 11063"/>
              <a:gd name="T61" fmla="*/ 2198 h 11063"/>
              <a:gd name="T62" fmla="*/ 8214 w 11063"/>
              <a:gd name="T63" fmla="*/ 1510 h 11063"/>
              <a:gd name="T64" fmla="*/ 8450 w 11063"/>
              <a:gd name="T65" fmla="*/ 890 h 11063"/>
              <a:gd name="T66" fmla="*/ 9698 w 11063"/>
              <a:gd name="T67" fmla="*/ 718 h 11063"/>
              <a:gd name="T68" fmla="*/ 10286 w 11063"/>
              <a:gd name="T69" fmla="*/ 1273 h 11063"/>
              <a:gd name="T70" fmla="*/ 10321 w 11063"/>
              <a:gd name="T71" fmla="*/ 2413 h 11063"/>
              <a:gd name="T72" fmla="*/ 9927 w 11063"/>
              <a:gd name="T73" fmla="*/ 2779 h 11063"/>
              <a:gd name="T74" fmla="*/ 9570 w 11063"/>
              <a:gd name="T75" fmla="*/ 2849 h 11063"/>
              <a:gd name="T76" fmla="*/ 8675 w 11063"/>
              <a:gd name="T77" fmla="*/ 3392 h 11063"/>
              <a:gd name="T78" fmla="*/ 8689 w 11063"/>
              <a:gd name="T79" fmla="*/ 3827 h 11063"/>
              <a:gd name="T80" fmla="*/ 9917 w 11063"/>
              <a:gd name="T81" fmla="*/ 5080 h 11063"/>
              <a:gd name="T82" fmla="*/ 11063 w 11063"/>
              <a:gd name="T83" fmla="*/ 6260 h 11063"/>
              <a:gd name="T84" fmla="*/ 10261 w 11063"/>
              <a:gd name="T85" fmla="*/ 7099 h 11063"/>
              <a:gd name="T86" fmla="*/ 9355 w 11063"/>
              <a:gd name="T87" fmla="*/ 7918 h 11063"/>
              <a:gd name="T88" fmla="*/ 8578 w 11063"/>
              <a:gd name="T89" fmla="*/ 7027 h 11063"/>
              <a:gd name="T90" fmla="*/ 8280 w 11063"/>
              <a:gd name="T91" fmla="*/ 6380 h 11063"/>
              <a:gd name="T92" fmla="*/ 6914 w 11063"/>
              <a:gd name="T93" fmla="*/ 6270 h 11063"/>
              <a:gd name="T94" fmla="*/ 6319 w 11063"/>
              <a:gd name="T95" fmla="*/ 6900 h 11063"/>
              <a:gd name="T96" fmla="*/ 6213 w 11063"/>
              <a:gd name="T97" fmla="*/ 7405 h 11063"/>
              <a:gd name="T98" fmla="*/ 6305 w 11063"/>
              <a:gd name="T99" fmla="*/ 7918 h 11063"/>
              <a:gd name="T100" fmla="*/ 7134 w 11063"/>
              <a:gd name="T101" fmla="*/ 8467 h 11063"/>
              <a:gd name="T102" fmla="*/ 7875 w 11063"/>
              <a:gd name="T103" fmla="*/ 8797 h 11063"/>
              <a:gd name="T104" fmla="*/ 7993 w 11063"/>
              <a:gd name="T105" fmla="*/ 9346 h 11063"/>
              <a:gd name="T106" fmla="*/ 6259 w 11063"/>
              <a:gd name="T107" fmla="*/ 11063 h 11063"/>
              <a:gd name="T108" fmla="*/ 5065 w 11063"/>
              <a:gd name="T109" fmla="*/ 9904 h 11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063" h="11063">
                <a:moveTo>
                  <a:pt x="5065" y="9904"/>
                </a:moveTo>
                <a:cubicBezTo>
                  <a:pt x="4429" y="9267"/>
                  <a:pt x="3871" y="8718"/>
                  <a:pt x="3825" y="8685"/>
                </a:cubicBezTo>
                <a:cubicBezTo>
                  <a:pt x="3711" y="8602"/>
                  <a:pt x="3486" y="8605"/>
                  <a:pt x="3347" y="8690"/>
                </a:cubicBezTo>
                <a:cubicBezTo>
                  <a:pt x="3074" y="8860"/>
                  <a:pt x="2850" y="9248"/>
                  <a:pt x="2850" y="9555"/>
                </a:cubicBezTo>
                <a:cubicBezTo>
                  <a:pt x="2850" y="9893"/>
                  <a:pt x="2663" y="10208"/>
                  <a:pt x="2377" y="10354"/>
                </a:cubicBezTo>
                <a:cubicBezTo>
                  <a:pt x="2077" y="10507"/>
                  <a:pt x="1642" y="10496"/>
                  <a:pt x="1323" y="10326"/>
                </a:cubicBezTo>
                <a:cubicBezTo>
                  <a:pt x="1099" y="10206"/>
                  <a:pt x="838" y="9927"/>
                  <a:pt x="726" y="9689"/>
                </a:cubicBezTo>
                <a:cubicBezTo>
                  <a:pt x="642" y="9510"/>
                  <a:pt x="636" y="9476"/>
                  <a:pt x="636" y="9186"/>
                </a:cubicBezTo>
                <a:cubicBezTo>
                  <a:pt x="635" y="8898"/>
                  <a:pt x="641" y="8864"/>
                  <a:pt x="718" y="8711"/>
                </a:cubicBezTo>
                <a:cubicBezTo>
                  <a:pt x="880" y="8392"/>
                  <a:pt x="1153" y="8226"/>
                  <a:pt x="1552" y="8205"/>
                </a:cubicBezTo>
                <a:cubicBezTo>
                  <a:pt x="1855" y="8190"/>
                  <a:pt x="2150" y="8021"/>
                  <a:pt x="2347" y="7750"/>
                </a:cubicBezTo>
                <a:cubicBezTo>
                  <a:pt x="2415" y="7656"/>
                  <a:pt x="2427" y="7613"/>
                  <a:pt x="2427" y="7455"/>
                </a:cubicBezTo>
                <a:lnTo>
                  <a:pt x="2427" y="7270"/>
                </a:lnTo>
                <a:lnTo>
                  <a:pt x="1213" y="6054"/>
                </a:lnTo>
                <a:cubicBezTo>
                  <a:pt x="546" y="5386"/>
                  <a:pt x="0" y="4825"/>
                  <a:pt x="0" y="4808"/>
                </a:cubicBezTo>
                <a:cubicBezTo>
                  <a:pt x="0" y="4762"/>
                  <a:pt x="1633" y="3108"/>
                  <a:pt x="1725" y="3060"/>
                </a:cubicBezTo>
                <a:cubicBezTo>
                  <a:pt x="1905" y="2967"/>
                  <a:pt x="2114" y="3042"/>
                  <a:pt x="2323" y="3274"/>
                </a:cubicBezTo>
                <a:cubicBezTo>
                  <a:pt x="2483" y="3453"/>
                  <a:pt x="2558" y="3649"/>
                  <a:pt x="2591" y="3976"/>
                </a:cubicBezTo>
                <a:cubicBezTo>
                  <a:pt x="2621" y="4273"/>
                  <a:pt x="2692" y="4418"/>
                  <a:pt x="2895" y="4597"/>
                </a:cubicBezTo>
                <a:cubicBezTo>
                  <a:pt x="3094" y="4772"/>
                  <a:pt x="3290" y="4838"/>
                  <a:pt x="3612" y="4838"/>
                </a:cubicBezTo>
                <a:cubicBezTo>
                  <a:pt x="3818" y="4838"/>
                  <a:pt x="3918" y="4824"/>
                  <a:pt x="4043" y="4778"/>
                </a:cubicBezTo>
                <a:cubicBezTo>
                  <a:pt x="4403" y="4644"/>
                  <a:pt x="4747" y="4309"/>
                  <a:pt x="4886" y="3958"/>
                </a:cubicBezTo>
                <a:cubicBezTo>
                  <a:pt x="4936" y="3829"/>
                  <a:pt x="4950" y="3738"/>
                  <a:pt x="4951" y="3514"/>
                </a:cubicBezTo>
                <a:cubicBezTo>
                  <a:pt x="4952" y="3252"/>
                  <a:pt x="4945" y="3218"/>
                  <a:pt x="4862" y="3047"/>
                </a:cubicBezTo>
                <a:cubicBezTo>
                  <a:pt x="4684" y="2682"/>
                  <a:pt x="4446" y="2525"/>
                  <a:pt x="4009" y="2484"/>
                </a:cubicBezTo>
                <a:cubicBezTo>
                  <a:pt x="3609" y="2446"/>
                  <a:pt x="3284" y="2242"/>
                  <a:pt x="3156" y="1948"/>
                </a:cubicBezTo>
                <a:cubicBezTo>
                  <a:pt x="3049" y="1704"/>
                  <a:pt x="3043" y="1713"/>
                  <a:pt x="3954" y="811"/>
                </a:cubicBezTo>
                <a:cubicBezTo>
                  <a:pt x="4405" y="365"/>
                  <a:pt x="4788" y="0"/>
                  <a:pt x="4807" y="0"/>
                </a:cubicBezTo>
                <a:cubicBezTo>
                  <a:pt x="4825" y="0"/>
                  <a:pt x="5373" y="534"/>
                  <a:pt x="6025" y="1187"/>
                </a:cubicBezTo>
                <a:cubicBezTo>
                  <a:pt x="6677" y="1840"/>
                  <a:pt x="7245" y="2393"/>
                  <a:pt x="7287" y="2415"/>
                </a:cubicBezTo>
                <a:cubicBezTo>
                  <a:pt x="7462" y="2508"/>
                  <a:pt x="7705" y="2424"/>
                  <a:pt x="7916" y="2198"/>
                </a:cubicBezTo>
                <a:cubicBezTo>
                  <a:pt x="8090" y="2012"/>
                  <a:pt x="8174" y="1818"/>
                  <a:pt x="8214" y="1510"/>
                </a:cubicBezTo>
                <a:cubicBezTo>
                  <a:pt x="8258" y="1169"/>
                  <a:pt x="8311" y="1028"/>
                  <a:pt x="8450" y="890"/>
                </a:cubicBezTo>
                <a:cubicBezTo>
                  <a:pt x="8756" y="584"/>
                  <a:pt x="9255" y="515"/>
                  <a:pt x="9698" y="718"/>
                </a:cubicBezTo>
                <a:cubicBezTo>
                  <a:pt x="9889" y="805"/>
                  <a:pt x="10181" y="1082"/>
                  <a:pt x="10286" y="1273"/>
                </a:cubicBezTo>
                <a:cubicBezTo>
                  <a:pt x="10478" y="1626"/>
                  <a:pt x="10492" y="2088"/>
                  <a:pt x="10321" y="2413"/>
                </a:cubicBezTo>
                <a:cubicBezTo>
                  <a:pt x="10257" y="2535"/>
                  <a:pt x="10050" y="2728"/>
                  <a:pt x="9927" y="2779"/>
                </a:cubicBezTo>
                <a:cubicBezTo>
                  <a:pt x="9869" y="2803"/>
                  <a:pt x="9708" y="2834"/>
                  <a:pt x="9570" y="2849"/>
                </a:cubicBezTo>
                <a:cubicBezTo>
                  <a:pt x="9152" y="2892"/>
                  <a:pt x="8829" y="3088"/>
                  <a:pt x="8675" y="3392"/>
                </a:cubicBezTo>
                <a:cubicBezTo>
                  <a:pt x="8584" y="3572"/>
                  <a:pt x="8588" y="3690"/>
                  <a:pt x="8689" y="3827"/>
                </a:cubicBezTo>
                <a:cubicBezTo>
                  <a:pt x="8734" y="3888"/>
                  <a:pt x="9287" y="4451"/>
                  <a:pt x="9917" y="5080"/>
                </a:cubicBezTo>
                <a:cubicBezTo>
                  <a:pt x="10547" y="5709"/>
                  <a:pt x="11063" y="6240"/>
                  <a:pt x="11063" y="6260"/>
                </a:cubicBezTo>
                <a:cubicBezTo>
                  <a:pt x="11063" y="6281"/>
                  <a:pt x="10702" y="6658"/>
                  <a:pt x="10261" y="7099"/>
                </a:cubicBezTo>
                <a:cubicBezTo>
                  <a:pt x="9578" y="7780"/>
                  <a:pt x="9443" y="7902"/>
                  <a:pt x="9355" y="7918"/>
                </a:cubicBezTo>
                <a:cubicBezTo>
                  <a:pt x="8989" y="7987"/>
                  <a:pt x="8635" y="7581"/>
                  <a:pt x="8578" y="7027"/>
                </a:cubicBezTo>
                <a:cubicBezTo>
                  <a:pt x="8545" y="6709"/>
                  <a:pt x="8476" y="6559"/>
                  <a:pt x="8280" y="6380"/>
                </a:cubicBezTo>
                <a:cubicBezTo>
                  <a:pt x="7927" y="6058"/>
                  <a:pt x="7364" y="6013"/>
                  <a:pt x="6914" y="6270"/>
                </a:cubicBezTo>
                <a:cubicBezTo>
                  <a:pt x="6683" y="6402"/>
                  <a:pt x="6432" y="6668"/>
                  <a:pt x="6319" y="6900"/>
                </a:cubicBezTo>
                <a:cubicBezTo>
                  <a:pt x="6231" y="7082"/>
                  <a:pt x="6222" y="7123"/>
                  <a:pt x="6213" y="7405"/>
                </a:cubicBezTo>
                <a:cubicBezTo>
                  <a:pt x="6203" y="7709"/>
                  <a:pt x="6204" y="7713"/>
                  <a:pt x="6305" y="7918"/>
                </a:cubicBezTo>
                <a:cubicBezTo>
                  <a:pt x="6479" y="8269"/>
                  <a:pt x="6778" y="8467"/>
                  <a:pt x="7134" y="8467"/>
                </a:cubicBezTo>
                <a:cubicBezTo>
                  <a:pt x="7401" y="8467"/>
                  <a:pt x="7703" y="8601"/>
                  <a:pt x="7875" y="8797"/>
                </a:cubicBezTo>
                <a:cubicBezTo>
                  <a:pt x="8042" y="8988"/>
                  <a:pt x="8088" y="9202"/>
                  <a:pt x="7993" y="9346"/>
                </a:cubicBezTo>
                <a:cubicBezTo>
                  <a:pt x="7916" y="9462"/>
                  <a:pt x="6300" y="11063"/>
                  <a:pt x="6259" y="11063"/>
                </a:cubicBezTo>
                <a:cubicBezTo>
                  <a:pt x="6239" y="11063"/>
                  <a:pt x="5702" y="10542"/>
                  <a:pt x="5065" y="9904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6729330" y="3227912"/>
            <a:ext cx="522370" cy="681784"/>
            <a:chOff x="3475047" y="1997282"/>
            <a:chExt cx="2193907" cy="2863436"/>
          </a:xfrm>
          <a:solidFill>
            <a:schemeClr val="accent3"/>
          </a:solidFill>
        </p:grpSpPr>
        <p:sp>
          <p:nvSpPr>
            <p:cNvPr id="47" name="手繪多邊形 46"/>
            <p:cNvSpPr>
              <a:spLocks/>
            </p:cNvSpPr>
            <p:nvPr/>
          </p:nvSpPr>
          <p:spPr bwMode="auto">
            <a:xfrm>
              <a:off x="3552216" y="4029734"/>
              <a:ext cx="2090024" cy="830984"/>
            </a:xfrm>
            <a:custGeom>
              <a:avLst/>
              <a:gdLst>
                <a:gd name="connsiteX0" fmla="*/ 2399846 w 2794788"/>
                <a:gd name="connsiteY0" fmla="*/ 520192 h 1111194"/>
                <a:gd name="connsiteX1" fmla="*/ 2324324 w 2794788"/>
                <a:gd name="connsiteY1" fmla="*/ 552252 h 1111194"/>
                <a:gd name="connsiteX2" fmla="*/ 2464578 w 2794788"/>
                <a:gd name="connsiteY2" fmla="*/ 716866 h 1111194"/>
                <a:gd name="connsiteX3" fmla="*/ 2510250 w 2794788"/>
                <a:gd name="connsiteY3" fmla="*/ 593314 h 1111194"/>
                <a:gd name="connsiteX4" fmla="*/ 2399846 w 2794788"/>
                <a:gd name="connsiteY4" fmla="*/ 520192 h 1111194"/>
                <a:gd name="connsiteX5" fmla="*/ 0 w 2794788"/>
                <a:gd name="connsiteY5" fmla="*/ 0 h 1111194"/>
                <a:gd name="connsiteX6" fmla="*/ 43208 w 2794788"/>
                <a:gd name="connsiteY6" fmla="*/ 41752 h 1111194"/>
                <a:gd name="connsiteX7" fmla="*/ 599864 w 2794788"/>
                <a:gd name="connsiteY7" fmla="*/ 262034 h 1111194"/>
                <a:gd name="connsiteX8" fmla="*/ 1192886 w 2794788"/>
                <a:gd name="connsiteY8" fmla="*/ 330780 h 1111194"/>
                <a:gd name="connsiteX9" fmla="*/ 2194938 w 2794788"/>
                <a:gd name="connsiteY9" fmla="*/ 262034 h 1111194"/>
                <a:gd name="connsiteX10" fmla="*/ 2738272 w 2794788"/>
                <a:gd name="connsiteY10" fmla="*/ 53630 h 1111194"/>
                <a:gd name="connsiteX11" fmla="*/ 2788682 w 2794788"/>
                <a:gd name="connsiteY11" fmla="*/ 14398 h 1111194"/>
                <a:gd name="connsiteX12" fmla="*/ 2785080 w 2794788"/>
                <a:gd name="connsiteY12" fmla="*/ 769542 h 1111194"/>
                <a:gd name="connsiteX13" fmla="*/ 2736832 w 2794788"/>
                <a:gd name="connsiteY13" fmla="*/ 832172 h 1111194"/>
                <a:gd name="connsiteX14" fmla="*/ 1895368 w 2794788"/>
                <a:gd name="connsiteY14" fmla="*/ 1092764 h 1111194"/>
                <a:gd name="connsiteX15" fmla="*/ 1026178 w 2794788"/>
                <a:gd name="connsiteY15" fmla="*/ 1107882 h 1111194"/>
                <a:gd name="connsiteX16" fmla="*/ 914558 w 2794788"/>
                <a:gd name="connsiteY16" fmla="*/ 1091684 h 1111194"/>
                <a:gd name="connsiteX17" fmla="*/ 19804 w 2794788"/>
                <a:gd name="connsiteY17" fmla="*/ 785380 h 1111194"/>
                <a:gd name="connsiteX18" fmla="*/ 0 w 2794788"/>
                <a:gd name="connsiteY18" fmla="*/ 373614 h 111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788" h="1111194">
                  <a:moveTo>
                    <a:pt x="2399846" y="520192"/>
                  </a:moveTo>
                  <a:cubicBezTo>
                    <a:pt x="2360286" y="520552"/>
                    <a:pt x="2347700" y="525956"/>
                    <a:pt x="2324324" y="552252"/>
                  </a:cubicBezTo>
                  <a:cubicBezTo>
                    <a:pt x="2238376" y="648426"/>
                    <a:pt x="2354174" y="784226"/>
                    <a:pt x="2464578" y="716866"/>
                  </a:cubicBezTo>
                  <a:cubicBezTo>
                    <a:pt x="2508810" y="689850"/>
                    <a:pt x="2525712" y="644464"/>
                    <a:pt x="2510250" y="593314"/>
                  </a:cubicBezTo>
                  <a:cubicBezTo>
                    <a:pt x="2495146" y="541806"/>
                    <a:pt x="2460622" y="519112"/>
                    <a:pt x="2399846" y="520192"/>
                  </a:cubicBezTo>
                  <a:close/>
                  <a:moveTo>
                    <a:pt x="0" y="0"/>
                  </a:moveTo>
                  <a:lnTo>
                    <a:pt x="43208" y="41752"/>
                  </a:lnTo>
                  <a:cubicBezTo>
                    <a:pt x="137544" y="132456"/>
                    <a:pt x="317574" y="203724"/>
                    <a:pt x="599864" y="262034"/>
                  </a:cubicBezTo>
                  <a:cubicBezTo>
                    <a:pt x="778814" y="298746"/>
                    <a:pt x="894394" y="312064"/>
                    <a:pt x="1192886" y="330780"/>
                  </a:cubicBezTo>
                  <a:cubicBezTo>
                    <a:pt x="1497858" y="349858"/>
                    <a:pt x="1902568" y="321782"/>
                    <a:pt x="2194938" y="262034"/>
                  </a:cubicBezTo>
                  <a:cubicBezTo>
                    <a:pt x="2462104" y="207322"/>
                    <a:pt x="2641776" y="138576"/>
                    <a:pt x="2738272" y="53630"/>
                  </a:cubicBezTo>
                  <a:cubicBezTo>
                    <a:pt x="2762756" y="32034"/>
                    <a:pt x="2785440" y="14398"/>
                    <a:pt x="2788682" y="14398"/>
                  </a:cubicBezTo>
                  <a:cubicBezTo>
                    <a:pt x="2798764" y="14398"/>
                    <a:pt x="2795522" y="742548"/>
                    <a:pt x="2785080" y="769542"/>
                  </a:cubicBezTo>
                  <a:cubicBezTo>
                    <a:pt x="2780040" y="783220"/>
                    <a:pt x="2758436" y="811294"/>
                    <a:pt x="2736832" y="832172"/>
                  </a:cubicBezTo>
                  <a:cubicBezTo>
                    <a:pt x="2618372" y="947350"/>
                    <a:pt x="2323480" y="1038414"/>
                    <a:pt x="1895368" y="1092764"/>
                  </a:cubicBezTo>
                  <a:cubicBezTo>
                    <a:pt x="1805352" y="1103922"/>
                    <a:pt x="1035898" y="1117600"/>
                    <a:pt x="1026178" y="1107882"/>
                  </a:cubicBezTo>
                  <a:cubicBezTo>
                    <a:pt x="1023656" y="1105362"/>
                    <a:pt x="973248" y="1097804"/>
                    <a:pt x="914558" y="1091684"/>
                  </a:cubicBezTo>
                  <a:cubicBezTo>
                    <a:pt x="442876" y="1041654"/>
                    <a:pt x="88936" y="920356"/>
                    <a:pt x="19804" y="785380"/>
                  </a:cubicBezTo>
                  <a:cubicBezTo>
                    <a:pt x="1440" y="749386"/>
                    <a:pt x="0" y="722390"/>
                    <a:pt x="0" y="37361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9" name="手繪多邊形 48"/>
            <p:cNvSpPr>
              <a:spLocks/>
            </p:cNvSpPr>
            <p:nvPr/>
          </p:nvSpPr>
          <p:spPr bwMode="auto">
            <a:xfrm>
              <a:off x="3552216" y="3279436"/>
              <a:ext cx="2089435" cy="827485"/>
            </a:xfrm>
            <a:custGeom>
              <a:avLst/>
              <a:gdLst>
                <a:gd name="connsiteX0" fmla="*/ 2401700 w 2794000"/>
                <a:gd name="connsiteY0" fmla="*/ 509586 h 1106516"/>
                <a:gd name="connsiteX1" fmla="*/ 2322712 w 2794000"/>
                <a:gd name="connsiteY1" fmla="*/ 691102 h 1106516"/>
                <a:gd name="connsiteX2" fmla="*/ 2402418 w 2794000"/>
                <a:gd name="connsiteY2" fmla="*/ 722312 h 1106516"/>
                <a:gd name="connsiteX3" fmla="*/ 2482122 w 2794000"/>
                <a:gd name="connsiteY3" fmla="*/ 695766 h 1106516"/>
                <a:gd name="connsiteX4" fmla="*/ 2401700 w 2794000"/>
                <a:gd name="connsiteY4" fmla="*/ 509586 h 1106516"/>
                <a:gd name="connsiteX5" fmla="*/ 0 w 2794000"/>
                <a:gd name="connsiteY5" fmla="*/ 0 h 1106516"/>
                <a:gd name="connsiteX6" fmla="*/ 48594 w 2794000"/>
                <a:gd name="connsiteY6" fmla="*/ 42818 h 1106516"/>
                <a:gd name="connsiteX7" fmla="*/ 1031282 w 2794000"/>
                <a:gd name="connsiteY7" fmla="*/ 313756 h 1106516"/>
                <a:gd name="connsiteX8" fmla="*/ 1757678 w 2794000"/>
                <a:gd name="connsiteY8" fmla="*/ 313756 h 1106516"/>
                <a:gd name="connsiteX9" fmla="*/ 2739646 w 2794000"/>
                <a:gd name="connsiteY9" fmla="*/ 48214 h 1106516"/>
                <a:gd name="connsiteX10" fmla="*/ 2787880 w 2794000"/>
                <a:gd name="connsiteY10" fmla="*/ 11874 h 1106516"/>
                <a:gd name="connsiteX11" fmla="*/ 2794000 w 2794000"/>
                <a:gd name="connsiteY11" fmla="*/ 378164 h 1106516"/>
                <a:gd name="connsiteX12" fmla="*/ 2778882 w 2794000"/>
                <a:gd name="connsiteY12" fmla="*/ 773238 h 1106516"/>
                <a:gd name="connsiteX13" fmla="*/ 2227424 w 2794000"/>
                <a:gd name="connsiteY13" fmla="*/ 1032304 h 1106516"/>
                <a:gd name="connsiteX14" fmla="*/ 1737160 w 2794000"/>
                <a:gd name="connsiteY14" fmla="*/ 1097790 h 1106516"/>
                <a:gd name="connsiteX15" fmla="*/ 1046400 w 2794000"/>
                <a:gd name="connsiteY15" fmla="*/ 1097430 h 1106516"/>
                <a:gd name="connsiteX16" fmla="*/ 566576 w 2794000"/>
                <a:gd name="connsiteY16" fmla="*/ 1032304 h 1106516"/>
                <a:gd name="connsiteX17" fmla="*/ 14758 w 2794000"/>
                <a:gd name="connsiteY17" fmla="*/ 772518 h 1106516"/>
                <a:gd name="connsiteX18" fmla="*/ 0 w 2794000"/>
                <a:gd name="connsiteY18" fmla="*/ 372046 h 110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000" h="1106516">
                  <a:moveTo>
                    <a:pt x="2401700" y="509586"/>
                  </a:moveTo>
                  <a:cubicBezTo>
                    <a:pt x="2307634" y="509586"/>
                    <a:pt x="2260600" y="617564"/>
                    <a:pt x="2322712" y="691102"/>
                  </a:cubicBezTo>
                  <a:cubicBezTo>
                    <a:pt x="2345690" y="718724"/>
                    <a:pt x="2355026" y="722312"/>
                    <a:pt x="2402418" y="722312"/>
                  </a:cubicBezTo>
                  <a:cubicBezTo>
                    <a:pt x="2446578" y="722312"/>
                    <a:pt x="2460222" y="717648"/>
                    <a:pt x="2482122" y="695766"/>
                  </a:cubicBezTo>
                  <a:cubicBezTo>
                    <a:pt x="2554288" y="624020"/>
                    <a:pt x="2504742" y="509586"/>
                    <a:pt x="2401700" y="509586"/>
                  </a:cubicBezTo>
                  <a:close/>
                  <a:moveTo>
                    <a:pt x="0" y="0"/>
                  </a:moveTo>
                  <a:lnTo>
                    <a:pt x="48594" y="42818"/>
                  </a:lnTo>
                  <a:cubicBezTo>
                    <a:pt x="196178" y="174150"/>
                    <a:pt x="579894" y="279934"/>
                    <a:pt x="1031282" y="313756"/>
                  </a:cubicBezTo>
                  <a:cubicBezTo>
                    <a:pt x="1164106" y="323472"/>
                    <a:pt x="1621614" y="323832"/>
                    <a:pt x="1757678" y="313756"/>
                  </a:cubicBezTo>
                  <a:cubicBezTo>
                    <a:pt x="2203308" y="281374"/>
                    <a:pt x="2589184" y="177028"/>
                    <a:pt x="2739646" y="48214"/>
                  </a:cubicBezTo>
                  <a:cubicBezTo>
                    <a:pt x="2762684" y="28426"/>
                    <a:pt x="2784640" y="11874"/>
                    <a:pt x="2787880" y="11874"/>
                  </a:cubicBezTo>
                  <a:cubicBezTo>
                    <a:pt x="2791120" y="11874"/>
                    <a:pt x="2794000" y="176668"/>
                    <a:pt x="2794000" y="378164"/>
                  </a:cubicBezTo>
                  <a:cubicBezTo>
                    <a:pt x="2794000" y="680766"/>
                    <a:pt x="2791120" y="749130"/>
                    <a:pt x="2778882" y="773238"/>
                  </a:cubicBezTo>
                  <a:cubicBezTo>
                    <a:pt x="2728488" y="870748"/>
                    <a:pt x="2516472" y="970416"/>
                    <a:pt x="2227424" y="1032304"/>
                  </a:cubicBezTo>
                  <a:cubicBezTo>
                    <a:pt x="2091360" y="1061448"/>
                    <a:pt x="2006770" y="1072602"/>
                    <a:pt x="1737160" y="1097790"/>
                  </a:cubicBezTo>
                  <a:cubicBezTo>
                    <a:pt x="1611536" y="1109662"/>
                    <a:pt x="1170226" y="1109304"/>
                    <a:pt x="1046400" y="1097430"/>
                  </a:cubicBezTo>
                  <a:cubicBezTo>
                    <a:pt x="783990" y="1072242"/>
                    <a:pt x="699040" y="1060728"/>
                    <a:pt x="566576" y="1032304"/>
                  </a:cubicBezTo>
                  <a:cubicBezTo>
                    <a:pt x="275008" y="969696"/>
                    <a:pt x="65872" y="871466"/>
                    <a:pt x="14758" y="772518"/>
                  </a:cubicBezTo>
                  <a:cubicBezTo>
                    <a:pt x="2880" y="749490"/>
                    <a:pt x="0" y="675368"/>
                    <a:pt x="0" y="3720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0" name="手繪多邊形 49"/>
            <p:cNvSpPr>
              <a:spLocks/>
            </p:cNvSpPr>
            <p:nvPr/>
          </p:nvSpPr>
          <p:spPr bwMode="auto">
            <a:xfrm>
              <a:off x="3552216" y="2527955"/>
              <a:ext cx="2089435" cy="825906"/>
            </a:xfrm>
            <a:custGeom>
              <a:avLst/>
              <a:gdLst>
                <a:gd name="connsiteX0" fmla="*/ 2392828 w 2794000"/>
                <a:gd name="connsiteY0" fmla="*/ 501902 h 1104403"/>
                <a:gd name="connsiteX1" fmla="*/ 2359624 w 2794000"/>
                <a:gd name="connsiteY1" fmla="*/ 512276 h 1104403"/>
                <a:gd name="connsiteX2" fmla="*/ 2297112 w 2794000"/>
                <a:gd name="connsiteY2" fmla="*/ 618198 h 1104403"/>
                <a:gd name="connsiteX3" fmla="*/ 2326572 w 2794000"/>
                <a:gd name="connsiteY3" fmla="*/ 692308 h 1104403"/>
                <a:gd name="connsiteX4" fmla="*/ 2400580 w 2794000"/>
                <a:gd name="connsiteY4" fmla="*/ 722314 h 1104403"/>
                <a:gd name="connsiteX5" fmla="*/ 2467044 w 2794000"/>
                <a:gd name="connsiteY5" fmla="*/ 706406 h 1104403"/>
                <a:gd name="connsiteX6" fmla="*/ 2505844 w 2794000"/>
                <a:gd name="connsiteY6" fmla="*/ 659048 h 1104403"/>
                <a:gd name="connsiteX7" fmla="*/ 2392828 w 2794000"/>
                <a:gd name="connsiteY7" fmla="*/ 501902 h 1104403"/>
                <a:gd name="connsiteX8" fmla="*/ 0 w 2794000"/>
                <a:gd name="connsiteY8" fmla="*/ 0 h 1104403"/>
                <a:gd name="connsiteX9" fmla="*/ 58674 w 2794000"/>
                <a:gd name="connsiteY9" fmla="*/ 45380 h 1104403"/>
                <a:gd name="connsiteX10" fmla="*/ 746914 w 2794000"/>
                <a:gd name="connsiteY10" fmla="*/ 273724 h 1104403"/>
                <a:gd name="connsiteX11" fmla="*/ 873980 w 2794000"/>
                <a:gd name="connsiteY11" fmla="*/ 293172 h 1104403"/>
                <a:gd name="connsiteX12" fmla="*/ 1165186 w 2794000"/>
                <a:gd name="connsiteY12" fmla="*/ 315864 h 1104403"/>
                <a:gd name="connsiteX13" fmla="*/ 1627374 w 2794000"/>
                <a:gd name="connsiteY13" fmla="*/ 316224 h 1104403"/>
                <a:gd name="connsiteX14" fmla="*/ 1914980 w 2794000"/>
                <a:gd name="connsiteY14" fmla="*/ 293534 h 1104403"/>
                <a:gd name="connsiteX15" fmla="*/ 2047086 w 2794000"/>
                <a:gd name="connsiteY15" fmla="*/ 274084 h 1104403"/>
                <a:gd name="connsiteX16" fmla="*/ 2733168 w 2794000"/>
                <a:gd name="connsiteY16" fmla="*/ 43940 h 1104403"/>
                <a:gd name="connsiteX17" fmla="*/ 2787520 w 2794000"/>
                <a:gd name="connsiteY17" fmla="*/ 7204 h 1104403"/>
                <a:gd name="connsiteX18" fmla="*/ 2794000 w 2794000"/>
                <a:gd name="connsiteY18" fmla="*/ 373850 h 1104403"/>
                <a:gd name="connsiteX19" fmla="*/ 2724168 w 2794000"/>
                <a:gd name="connsiteY19" fmla="*/ 833778 h 1104403"/>
                <a:gd name="connsiteX20" fmla="*/ 1858828 w 2794000"/>
                <a:gd name="connsiteY20" fmla="*/ 1082650 h 1104403"/>
                <a:gd name="connsiteX21" fmla="*/ 1183544 w 2794000"/>
                <a:gd name="connsiteY21" fmla="*/ 1102100 h 1104403"/>
                <a:gd name="connsiteX22" fmla="*/ 472626 w 2794000"/>
                <a:gd name="connsiteY22" fmla="*/ 1004496 h 1104403"/>
                <a:gd name="connsiteX23" fmla="*/ 14038 w 2794000"/>
                <a:gd name="connsiteY23" fmla="*/ 766068 h 1104403"/>
                <a:gd name="connsiteX24" fmla="*/ 0 w 2794000"/>
                <a:gd name="connsiteY24" fmla="*/ 366286 h 110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4000" h="1104403">
                  <a:moveTo>
                    <a:pt x="2392828" y="501902"/>
                  </a:moveTo>
                  <a:cubicBezTo>
                    <a:pt x="2381714" y="503232"/>
                    <a:pt x="2370536" y="506582"/>
                    <a:pt x="2359624" y="512276"/>
                  </a:cubicBezTo>
                  <a:cubicBezTo>
                    <a:pt x="2315794" y="535050"/>
                    <a:pt x="2297112" y="566864"/>
                    <a:pt x="2297112" y="618198"/>
                  </a:cubicBezTo>
                  <a:cubicBezTo>
                    <a:pt x="2297112" y="653626"/>
                    <a:pt x="2302860" y="668810"/>
                    <a:pt x="2326572" y="692308"/>
                  </a:cubicBezTo>
                  <a:cubicBezTo>
                    <a:pt x="2350284" y="716168"/>
                    <a:pt x="2365012" y="722314"/>
                    <a:pt x="2400580" y="722314"/>
                  </a:cubicBezTo>
                  <a:cubicBezTo>
                    <a:pt x="2424650" y="722314"/>
                    <a:pt x="2454830" y="715082"/>
                    <a:pt x="2467044" y="706406"/>
                  </a:cubicBezTo>
                  <a:cubicBezTo>
                    <a:pt x="2479618" y="697730"/>
                    <a:pt x="2496864" y="676402"/>
                    <a:pt x="2505844" y="659048"/>
                  </a:cubicBezTo>
                  <a:cubicBezTo>
                    <a:pt x="2545454" y="582182"/>
                    <a:pt x="2470638" y="492586"/>
                    <a:pt x="2392828" y="501902"/>
                  </a:cubicBezTo>
                  <a:close/>
                  <a:moveTo>
                    <a:pt x="0" y="0"/>
                  </a:moveTo>
                  <a:lnTo>
                    <a:pt x="58674" y="45380"/>
                  </a:lnTo>
                  <a:cubicBezTo>
                    <a:pt x="199058" y="153790"/>
                    <a:pt x="439510" y="233746"/>
                    <a:pt x="746914" y="273724"/>
                  </a:cubicBezTo>
                  <a:cubicBezTo>
                    <a:pt x="785790" y="279126"/>
                    <a:pt x="843024" y="287770"/>
                    <a:pt x="873980" y="293172"/>
                  </a:cubicBezTo>
                  <a:cubicBezTo>
                    <a:pt x="904576" y="298576"/>
                    <a:pt x="1035602" y="308660"/>
                    <a:pt x="1165186" y="315864"/>
                  </a:cubicBezTo>
                  <a:cubicBezTo>
                    <a:pt x="1353084" y="325948"/>
                    <a:pt x="1446314" y="326308"/>
                    <a:pt x="1627374" y="316224"/>
                  </a:cubicBezTo>
                  <a:cubicBezTo>
                    <a:pt x="1752280" y="309380"/>
                    <a:pt x="1881504" y="299296"/>
                    <a:pt x="1914980" y="293534"/>
                  </a:cubicBezTo>
                  <a:cubicBezTo>
                    <a:pt x="1948816" y="287770"/>
                    <a:pt x="2008210" y="279126"/>
                    <a:pt x="2047086" y="274084"/>
                  </a:cubicBezTo>
                  <a:cubicBezTo>
                    <a:pt x="2351250" y="234826"/>
                    <a:pt x="2621580" y="144066"/>
                    <a:pt x="2733168" y="43940"/>
                  </a:cubicBezTo>
                  <a:cubicBezTo>
                    <a:pt x="2759444" y="20170"/>
                    <a:pt x="2783922" y="3602"/>
                    <a:pt x="2787520" y="7204"/>
                  </a:cubicBezTo>
                  <a:cubicBezTo>
                    <a:pt x="2791120" y="10804"/>
                    <a:pt x="2794000" y="175760"/>
                    <a:pt x="2794000" y="373850"/>
                  </a:cubicBezTo>
                  <a:cubicBezTo>
                    <a:pt x="2794000" y="775432"/>
                    <a:pt x="2793640" y="776512"/>
                    <a:pt x="2724168" y="833778"/>
                  </a:cubicBezTo>
                  <a:cubicBezTo>
                    <a:pt x="2584144" y="949390"/>
                    <a:pt x="2266660" y="1040872"/>
                    <a:pt x="1858828" y="1082650"/>
                  </a:cubicBezTo>
                  <a:cubicBezTo>
                    <a:pt x="1716284" y="1097418"/>
                    <a:pt x="1286132" y="1109662"/>
                    <a:pt x="1183544" y="1102100"/>
                  </a:cubicBezTo>
                  <a:cubicBezTo>
                    <a:pt x="803788" y="1074006"/>
                    <a:pt x="704440" y="1060320"/>
                    <a:pt x="472626" y="1004496"/>
                  </a:cubicBezTo>
                  <a:cubicBezTo>
                    <a:pt x="232174" y="946510"/>
                    <a:pt x="50034" y="851786"/>
                    <a:pt x="14038" y="766068"/>
                  </a:cubicBezTo>
                  <a:cubicBezTo>
                    <a:pt x="3240" y="739776"/>
                    <a:pt x="0" y="654776"/>
                    <a:pt x="0" y="3662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2" name="Freeform 72"/>
            <p:cNvSpPr>
              <a:spLocks/>
            </p:cNvSpPr>
            <p:nvPr/>
          </p:nvSpPr>
          <p:spPr bwMode="auto">
            <a:xfrm>
              <a:off x="3475047" y="1997282"/>
              <a:ext cx="2193907" cy="607836"/>
            </a:xfrm>
            <a:custGeom>
              <a:avLst/>
              <a:gdLst>
                <a:gd name="T0" fmla="*/ 3729 w 8149"/>
                <a:gd name="T1" fmla="*/ 2240 h 2257"/>
                <a:gd name="T2" fmla="*/ 3235 w 8149"/>
                <a:gd name="T3" fmla="*/ 2200 h 2257"/>
                <a:gd name="T4" fmla="*/ 431 w 8149"/>
                <a:gd name="T5" fmla="*/ 1433 h 2257"/>
                <a:gd name="T6" fmla="*/ 1923 w 8149"/>
                <a:gd name="T7" fmla="*/ 267 h 2257"/>
                <a:gd name="T8" fmla="*/ 6384 w 8149"/>
                <a:gd name="T9" fmla="*/ 263 h 2257"/>
                <a:gd name="T10" fmla="*/ 8033 w 8149"/>
                <a:gd name="T11" fmla="*/ 1238 h 2257"/>
                <a:gd name="T12" fmla="*/ 7694 w 8149"/>
                <a:gd name="T13" fmla="*/ 1591 h 2257"/>
                <a:gd name="T14" fmla="*/ 5146 w 8149"/>
                <a:gd name="T15" fmla="*/ 2201 h 2257"/>
                <a:gd name="T16" fmla="*/ 3729 w 8149"/>
                <a:gd name="T17" fmla="*/ 2240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49" h="2257">
                  <a:moveTo>
                    <a:pt x="3729" y="2240"/>
                  </a:moveTo>
                  <a:cubicBezTo>
                    <a:pt x="3705" y="2233"/>
                    <a:pt x="3483" y="2215"/>
                    <a:pt x="3235" y="2200"/>
                  </a:cubicBezTo>
                  <a:cubicBezTo>
                    <a:pt x="1913" y="2117"/>
                    <a:pt x="814" y="1817"/>
                    <a:pt x="431" y="1433"/>
                  </a:cubicBezTo>
                  <a:cubicBezTo>
                    <a:pt x="0" y="1003"/>
                    <a:pt x="589" y="542"/>
                    <a:pt x="1923" y="267"/>
                  </a:cubicBezTo>
                  <a:cubicBezTo>
                    <a:pt x="3206" y="2"/>
                    <a:pt x="5040" y="0"/>
                    <a:pt x="6384" y="263"/>
                  </a:cubicBezTo>
                  <a:cubicBezTo>
                    <a:pt x="7484" y="477"/>
                    <a:pt x="8149" y="871"/>
                    <a:pt x="8033" y="1238"/>
                  </a:cubicBezTo>
                  <a:cubicBezTo>
                    <a:pt x="8003" y="1333"/>
                    <a:pt x="7849" y="1493"/>
                    <a:pt x="7694" y="1591"/>
                  </a:cubicBezTo>
                  <a:cubicBezTo>
                    <a:pt x="7225" y="1888"/>
                    <a:pt x="6243" y="2123"/>
                    <a:pt x="5146" y="2201"/>
                  </a:cubicBezTo>
                  <a:cubicBezTo>
                    <a:pt x="4705" y="2232"/>
                    <a:pt x="3792" y="2257"/>
                    <a:pt x="3729" y="22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1986124" y="4791530"/>
            <a:ext cx="573152" cy="682170"/>
            <a:chOff x="3301664" y="1917035"/>
            <a:chExt cx="2540673" cy="3023931"/>
          </a:xfrm>
          <a:solidFill>
            <a:schemeClr val="accent1"/>
          </a:solidFill>
        </p:grpSpPr>
        <p:sp>
          <p:nvSpPr>
            <p:cNvPr id="53" name="手繪多邊形 52"/>
            <p:cNvSpPr>
              <a:spLocks/>
            </p:cNvSpPr>
            <p:nvPr/>
          </p:nvSpPr>
          <p:spPr bwMode="auto">
            <a:xfrm>
              <a:off x="3301664" y="1917035"/>
              <a:ext cx="2540673" cy="3023931"/>
            </a:xfrm>
            <a:custGeom>
              <a:avLst/>
              <a:gdLst>
                <a:gd name="connsiteX0" fmla="*/ 1026103 w 3397398"/>
                <a:gd name="connsiteY0" fmla="*/ 1309933 h 4043611"/>
                <a:gd name="connsiteX1" fmla="*/ 904043 w 3397398"/>
                <a:gd name="connsiteY1" fmla="*/ 1389191 h 4043611"/>
                <a:gd name="connsiteX2" fmla="*/ 834187 w 3397398"/>
                <a:gd name="connsiteY2" fmla="*/ 1454039 h 4043611"/>
                <a:gd name="connsiteX3" fmla="*/ 740931 w 3397398"/>
                <a:gd name="connsiteY3" fmla="*/ 1462327 h 4043611"/>
                <a:gd name="connsiteX4" fmla="*/ 596907 w 3397398"/>
                <a:gd name="connsiteY4" fmla="*/ 1478899 h 4043611"/>
                <a:gd name="connsiteX5" fmla="*/ 557299 w 3397398"/>
                <a:gd name="connsiteY5" fmla="*/ 1615439 h 4043611"/>
                <a:gd name="connsiteX6" fmla="*/ 577463 w 3397398"/>
                <a:gd name="connsiteY6" fmla="*/ 1677045 h 4043611"/>
                <a:gd name="connsiteX7" fmla="*/ 553339 w 3397398"/>
                <a:gd name="connsiteY7" fmla="*/ 1732167 h 4043611"/>
                <a:gd name="connsiteX8" fmla="*/ 490327 w 3397398"/>
                <a:gd name="connsiteY8" fmla="*/ 1803139 h 4043611"/>
                <a:gd name="connsiteX9" fmla="*/ 410031 w 3397398"/>
                <a:gd name="connsiteY9" fmla="*/ 1956613 h 4043611"/>
                <a:gd name="connsiteX10" fmla="*/ 475563 w 3397398"/>
                <a:gd name="connsiteY10" fmla="*/ 2031189 h 4043611"/>
                <a:gd name="connsiteX11" fmla="*/ 555859 w 3397398"/>
                <a:gd name="connsiteY11" fmla="*/ 2112609 h 4043611"/>
                <a:gd name="connsiteX12" fmla="*/ 557659 w 3397398"/>
                <a:gd name="connsiteY12" fmla="*/ 2222491 h 4043611"/>
                <a:gd name="connsiteX13" fmla="*/ 537855 w 3397398"/>
                <a:gd name="connsiteY13" fmla="*/ 2289139 h 4043611"/>
                <a:gd name="connsiteX14" fmla="*/ 584663 w 3397398"/>
                <a:gd name="connsiteY14" fmla="*/ 2347503 h 4043611"/>
                <a:gd name="connsiteX15" fmla="*/ 729051 w 3397398"/>
                <a:gd name="connsiteY15" fmla="*/ 2383169 h 4043611"/>
                <a:gd name="connsiteX16" fmla="*/ 814027 w 3397398"/>
                <a:gd name="connsiteY16" fmla="*/ 2384971 h 4043611"/>
                <a:gd name="connsiteX17" fmla="*/ 905483 w 3397398"/>
                <a:gd name="connsiteY17" fmla="*/ 2463149 h 4043611"/>
                <a:gd name="connsiteX18" fmla="*/ 1026823 w 3397398"/>
                <a:gd name="connsiteY18" fmla="*/ 2540247 h 4043611"/>
                <a:gd name="connsiteX19" fmla="*/ 1096315 w 3397398"/>
                <a:gd name="connsiteY19" fmla="*/ 2540247 h 4043611"/>
                <a:gd name="connsiteX20" fmla="*/ 1127283 w 3397398"/>
                <a:gd name="connsiteY20" fmla="*/ 2478641 h 4043611"/>
                <a:gd name="connsiteX21" fmla="*/ 1206135 w 3397398"/>
                <a:gd name="connsiteY21" fmla="*/ 2396499 h 4043611"/>
                <a:gd name="connsiteX22" fmla="*/ 1309835 w 3397398"/>
                <a:gd name="connsiteY22" fmla="*/ 2393257 h 4043611"/>
                <a:gd name="connsiteX23" fmla="*/ 1377887 w 3397398"/>
                <a:gd name="connsiteY23" fmla="*/ 2415233 h 4043611"/>
                <a:gd name="connsiteX24" fmla="*/ 1441619 w 3397398"/>
                <a:gd name="connsiteY24" fmla="*/ 2372001 h 4043611"/>
                <a:gd name="connsiteX25" fmla="*/ 1477267 w 3397398"/>
                <a:gd name="connsiteY25" fmla="*/ 2223571 h 4043611"/>
                <a:gd name="connsiteX26" fmla="*/ 1485547 w 3397398"/>
                <a:gd name="connsiteY26" fmla="*/ 2124497 h 4043611"/>
                <a:gd name="connsiteX27" fmla="*/ 1569443 w 3397398"/>
                <a:gd name="connsiteY27" fmla="*/ 2038393 h 4043611"/>
                <a:gd name="connsiteX28" fmla="*/ 1629935 w 3397398"/>
                <a:gd name="connsiteY28" fmla="*/ 2006329 h 4043611"/>
                <a:gd name="connsiteX29" fmla="*/ 1636055 w 3397398"/>
                <a:gd name="connsiteY29" fmla="*/ 1940401 h 4043611"/>
                <a:gd name="connsiteX30" fmla="*/ 1565843 w 3397398"/>
                <a:gd name="connsiteY30" fmla="*/ 1808903 h 4043611"/>
                <a:gd name="connsiteX31" fmla="*/ 1491671 w 3397398"/>
                <a:gd name="connsiteY31" fmla="*/ 1729285 h 4043611"/>
                <a:gd name="connsiteX32" fmla="*/ 1486267 w 3397398"/>
                <a:gd name="connsiteY32" fmla="*/ 1626607 h 4043611"/>
                <a:gd name="connsiteX33" fmla="*/ 1503191 w 3397398"/>
                <a:gd name="connsiteY33" fmla="*/ 1559599 h 4043611"/>
                <a:gd name="connsiteX34" fmla="*/ 1390851 w 3397398"/>
                <a:gd name="connsiteY34" fmla="*/ 1442151 h 4043611"/>
                <a:gd name="connsiteX35" fmla="*/ 1326039 w 3397398"/>
                <a:gd name="connsiteY35" fmla="*/ 1458723 h 4043611"/>
                <a:gd name="connsiteX36" fmla="*/ 1221259 w 3397398"/>
                <a:gd name="connsiteY36" fmla="*/ 1456201 h 4043611"/>
                <a:gd name="connsiteX37" fmla="*/ 1148887 w 3397398"/>
                <a:gd name="connsiteY37" fmla="*/ 1401441 h 4043611"/>
                <a:gd name="connsiteX38" fmla="*/ 1026103 w 3397398"/>
                <a:gd name="connsiteY38" fmla="*/ 1309933 h 4043611"/>
                <a:gd name="connsiteX39" fmla="*/ 1651015 w 3397398"/>
                <a:gd name="connsiteY39" fmla="*/ 284407 h 4043611"/>
                <a:gd name="connsiteX40" fmla="*/ 1539383 w 3397398"/>
                <a:gd name="connsiteY40" fmla="*/ 366083 h 4043611"/>
                <a:gd name="connsiteX41" fmla="*/ 1466283 w 3397398"/>
                <a:gd name="connsiteY41" fmla="*/ 433367 h 4043611"/>
                <a:gd name="connsiteX42" fmla="*/ 1409747 w 3397398"/>
                <a:gd name="connsiteY42" fmla="*/ 458915 h 4043611"/>
                <a:gd name="connsiteX43" fmla="*/ 1349971 w 3397398"/>
                <a:gd name="connsiteY43" fmla="*/ 437323 h 4043611"/>
                <a:gd name="connsiteX44" fmla="*/ 1214935 w 3397398"/>
                <a:gd name="connsiteY44" fmla="*/ 476543 h 4043611"/>
                <a:gd name="connsiteX45" fmla="*/ 1193687 w 3397398"/>
                <a:gd name="connsiteY45" fmla="*/ 608591 h 4043611"/>
                <a:gd name="connsiteX46" fmla="*/ 1194407 w 3397398"/>
                <a:gd name="connsiteY46" fmla="*/ 689907 h 4043611"/>
                <a:gd name="connsiteX47" fmla="*/ 1173523 w 3397398"/>
                <a:gd name="connsiteY47" fmla="*/ 744235 h 4043611"/>
                <a:gd name="connsiteX48" fmla="*/ 1111583 w 3397398"/>
                <a:gd name="connsiteY48" fmla="*/ 788131 h 4043611"/>
                <a:gd name="connsiteX49" fmla="*/ 1044967 w 3397398"/>
                <a:gd name="connsiteY49" fmla="*/ 833827 h 4043611"/>
                <a:gd name="connsiteX50" fmla="*/ 1037403 w 3397398"/>
                <a:gd name="connsiteY50" fmla="*/ 911543 h 4043611"/>
                <a:gd name="connsiteX51" fmla="*/ 1073775 w 3397398"/>
                <a:gd name="connsiteY51" fmla="*/ 989983 h 4043611"/>
                <a:gd name="connsiteX52" fmla="*/ 1188287 w 3397398"/>
                <a:gd name="connsiteY52" fmla="*/ 1097923 h 4043611"/>
                <a:gd name="connsiteX53" fmla="*/ 1187207 w 3397398"/>
                <a:gd name="connsiteY53" fmla="*/ 1207663 h 4043611"/>
                <a:gd name="connsiteX54" fmla="*/ 1228979 w 3397398"/>
                <a:gd name="connsiteY54" fmla="*/ 1344747 h 4043611"/>
                <a:gd name="connsiteX55" fmla="*/ 1367975 w 3397398"/>
                <a:gd name="connsiteY55" fmla="*/ 1359499 h 4043611"/>
                <a:gd name="connsiteX56" fmla="*/ 1459439 w 3397398"/>
                <a:gd name="connsiteY56" fmla="*/ 1366695 h 4043611"/>
                <a:gd name="connsiteX57" fmla="*/ 1533263 w 3397398"/>
                <a:gd name="connsiteY57" fmla="*/ 1433259 h 4043611"/>
                <a:gd name="connsiteX58" fmla="*/ 1650655 w 3397398"/>
                <a:gd name="connsiteY58" fmla="*/ 1513135 h 4043611"/>
                <a:gd name="connsiteX59" fmla="*/ 1731315 w 3397398"/>
                <a:gd name="connsiteY59" fmla="*/ 1496583 h 4043611"/>
                <a:gd name="connsiteX60" fmla="*/ 1767687 w 3397398"/>
                <a:gd name="connsiteY60" fmla="*/ 1437215 h 4043611"/>
                <a:gd name="connsiteX61" fmla="*/ 1842227 w 3397398"/>
                <a:gd name="connsiteY61" fmla="*/ 1372091 h 4043611"/>
                <a:gd name="connsiteX62" fmla="*/ 1940895 w 3397398"/>
                <a:gd name="connsiteY62" fmla="*/ 1365255 h 4043611"/>
                <a:gd name="connsiteX63" fmla="*/ 2086015 w 3397398"/>
                <a:gd name="connsiteY63" fmla="*/ 1330355 h 4043611"/>
                <a:gd name="connsiteX64" fmla="*/ 2107619 w 3397398"/>
                <a:gd name="connsiteY64" fmla="*/ 1191831 h 4043611"/>
                <a:gd name="connsiteX65" fmla="*/ 2110139 w 3397398"/>
                <a:gd name="connsiteY65" fmla="*/ 1111955 h 4043611"/>
                <a:gd name="connsiteX66" fmla="*/ 2204127 w 3397398"/>
                <a:gd name="connsiteY66" fmla="*/ 1015167 h 4043611"/>
                <a:gd name="connsiteX67" fmla="*/ 2262823 w 3397398"/>
                <a:gd name="connsiteY67" fmla="*/ 883119 h 4043611"/>
                <a:gd name="connsiteX68" fmla="*/ 2259943 w 3397398"/>
                <a:gd name="connsiteY68" fmla="*/ 817275 h 4043611"/>
                <a:gd name="connsiteX69" fmla="*/ 2196923 w 3397398"/>
                <a:gd name="connsiteY69" fmla="*/ 784175 h 4043611"/>
                <a:gd name="connsiteX70" fmla="*/ 2116983 w 3397398"/>
                <a:gd name="connsiteY70" fmla="*/ 697463 h 4043611"/>
                <a:gd name="connsiteX71" fmla="*/ 2116623 w 3397398"/>
                <a:gd name="connsiteY71" fmla="*/ 595999 h 4043611"/>
                <a:gd name="connsiteX72" fmla="*/ 2132827 w 3397398"/>
                <a:gd name="connsiteY72" fmla="*/ 529795 h 4043611"/>
                <a:gd name="connsiteX73" fmla="*/ 2082051 w 3397398"/>
                <a:gd name="connsiteY73" fmla="*/ 462151 h 4043611"/>
                <a:gd name="connsiteX74" fmla="*/ 2031279 w 3397398"/>
                <a:gd name="connsiteY74" fmla="*/ 412139 h 4043611"/>
                <a:gd name="connsiteX75" fmla="*/ 1983027 w 3397398"/>
                <a:gd name="connsiteY75" fmla="*/ 425811 h 4043611"/>
                <a:gd name="connsiteX76" fmla="*/ 1837547 w 3397398"/>
                <a:gd name="connsiteY76" fmla="*/ 427611 h 4043611"/>
                <a:gd name="connsiteX77" fmla="*/ 1767687 w 3397398"/>
                <a:gd name="connsiteY77" fmla="*/ 356731 h 4043611"/>
                <a:gd name="connsiteX78" fmla="*/ 1651015 w 3397398"/>
                <a:gd name="connsiteY78" fmla="*/ 284407 h 4043611"/>
                <a:gd name="connsiteX79" fmla="*/ 1463131 w 3397398"/>
                <a:gd name="connsiteY79" fmla="*/ 311 h 4043611"/>
                <a:gd name="connsiteX80" fmla="*/ 1752867 w 3397398"/>
                <a:gd name="connsiteY80" fmla="*/ 17731 h 4043611"/>
                <a:gd name="connsiteX81" fmla="*/ 2798759 w 3397398"/>
                <a:gd name="connsiteY81" fmla="*/ 741883 h 4043611"/>
                <a:gd name="connsiteX82" fmla="*/ 3006859 w 3397398"/>
                <a:gd name="connsiteY82" fmla="*/ 1484043 h 4043611"/>
                <a:gd name="connsiteX83" fmla="*/ 3006859 w 3397398"/>
                <a:gd name="connsiteY83" fmla="*/ 1589911 h 4043611"/>
                <a:gd name="connsiteX84" fmla="*/ 3175715 w 3397398"/>
                <a:gd name="connsiteY84" fmla="*/ 1884471 h 4043611"/>
                <a:gd name="connsiteX85" fmla="*/ 3370131 w 3397398"/>
                <a:gd name="connsiteY85" fmla="*/ 2229443 h 4043611"/>
                <a:gd name="connsiteX86" fmla="*/ 3314687 w 3397398"/>
                <a:gd name="connsiteY86" fmla="*/ 2499155 h 4043611"/>
                <a:gd name="connsiteX87" fmla="*/ 3144751 w 3397398"/>
                <a:gd name="connsiteY87" fmla="*/ 2529403 h 4043611"/>
                <a:gd name="connsiteX88" fmla="*/ 3011899 w 3397398"/>
                <a:gd name="connsiteY88" fmla="*/ 2534443 h 4043611"/>
                <a:gd name="connsiteX89" fmla="*/ 3005779 w 3397398"/>
                <a:gd name="connsiteY89" fmla="*/ 2742579 h 4043611"/>
                <a:gd name="connsiteX90" fmla="*/ 2942055 w 3397398"/>
                <a:gd name="connsiteY90" fmla="*/ 3109879 h 4043611"/>
                <a:gd name="connsiteX91" fmla="*/ 2612623 w 3397398"/>
                <a:gd name="connsiteY91" fmla="*/ 3403359 h 4043611"/>
                <a:gd name="connsiteX92" fmla="*/ 2358079 w 3397398"/>
                <a:gd name="connsiteY92" fmla="*/ 3433967 h 4043611"/>
                <a:gd name="connsiteX93" fmla="*/ 2175903 w 3397398"/>
                <a:gd name="connsiteY93" fmla="*/ 3445851 h 4043611"/>
                <a:gd name="connsiteX94" fmla="*/ 2163663 w 3397398"/>
                <a:gd name="connsiteY94" fmla="*/ 3750851 h 4043611"/>
                <a:gd name="connsiteX95" fmla="*/ 2163663 w 3397398"/>
                <a:gd name="connsiteY95" fmla="*/ 4043611 h 4043611"/>
                <a:gd name="connsiteX96" fmla="*/ 1382751 w 3397398"/>
                <a:gd name="connsiteY96" fmla="*/ 4043611 h 4043611"/>
                <a:gd name="connsiteX97" fmla="*/ 595359 w 3397398"/>
                <a:gd name="connsiteY97" fmla="*/ 4036767 h 4043611"/>
                <a:gd name="connsiteX98" fmla="*/ 588519 w 3397398"/>
                <a:gd name="connsiteY98" fmla="*/ 3400479 h 4043611"/>
                <a:gd name="connsiteX99" fmla="*/ 588519 w 3397398"/>
                <a:gd name="connsiteY99" fmla="*/ 2771027 h 4043611"/>
                <a:gd name="connsiteX100" fmla="*/ 530555 w 3397398"/>
                <a:gd name="connsiteY100" fmla="*/ 2718815 h 4043611"/>
                <a:gd name="connsiteX101" fmla="*/ 14267 w 3397398"/>
                <a:gd name="connsiteY101" fmla="*/ 1749075 h 4043611"/>
                <a:gd name="connsiteX102" fmla="*/ 81955 w 3397398"/>
                <a:gd name="connsiteY102" fmla="*/ 1010155 h 4043611"/>
                <a:gd name="connsiteX103" fmla="*/ 167279 w 3397398"/>
                <a:gd name="connsiteY103" fmla="*/ 816783 h 4043611"/>
                <a:gd name="connsiteX104" fmla="*/ 1187975 w 3397398"/>
                <a:gd name="connsiteY104" fmla="*/ 27451 h 4043611"/>
                <a:gd name="connsiteX105" fmla="*/ 1463131 w 3397398"/>
                <a:gd name="connsiteY105" fmla="*/ 311 h 4043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97398" h="4043611">
                  <a:moveTo>
                    <a:pt x="1026103" y="1309933"/>
                  </a:moveTo>
                  <a:cubicBezTo>
                    <a:pt x="949411" y="1309933"/>
                    <a:pt x="941487" y="1314977"/>
                    <a:pt x="904043" y="1389191"/>
                  </a:cubicBezTo>
                  <a:cubicBezTo>
                    <a:pt x="887119" y="1423417"/>
                    <a:pt x="871275" y="1437827"/>
                    <a:pt x="834187" y="1454039"/>
                  </a:cubicBezTo>
                  <a:cubicBezTo>
                    <a:pt x="791703" y="1472413"/>
                    <a:pt x="781619" y="1473495"/>
                    <a:pt x="740931" y="1462327"/>
                  </a:cubicBezTo>
                  <a:cubicBezTo>
                    <a:pt x="645875" y="1436027"/>
                    <a:pt x="640835" y="1436387"/>
                    <a:pt x="596907" y="1478899"/>
                  </a:cubicBezTo>
                  <a:cubicBezTo>
                    <a:pt x="536415" y="1537983"/>
                    <a:pt x="534255" y="1545187"/>
                    <a:pt x="557299" y="1615439"/>
                  </a:cubicBezTo>
                  <a:lnTo>
                    <a:pt x="577463" y="1677045"/>
                  </a:lnTo>
                  <a:lnTo>
                    <a:pt x="553339" y="1732167"/>
                  </a:lnTo>
                  <a:cubicBezTo>
                    <a:pt x="533535" y="1776479"/>
                    <a:pt x="521651" y="1790169"/>
                    <a:pt x="490327" y="1803139"/>
                  </a:cubicBezTo>
                  <a:cubicBezTo>
                    <a:pt x="416871" y="1833761"/>
                    <a:pt x="397431" y="1871229"/>
                    <a:pt x="410031" y="1956613"/>
                  </a:cubicBezTo>
                  <a:cubicBezTo>
                    <a:pt x="416511" y="1999125"/>
                    <a:pt x="420115" y="2003447"/>
                    <a:pt x="475563" y="2031189"/>
                  </a:cubicBezTo>
                  <a:cubicBezTo>
                    <a:pt x="527051" y="2057487"/>
                    <a:pt x="537135" y="2067215"/>
                    <a:pt x="555859" y="2112609"/>
                  </a:cubicBezTo>
                  <a:cubicBezTo>
                    <a:pt x="577103" y="2164127"/>
                    <a:pt x="577103" y="2164127"/>
                    <a:pt x="557659" y="2222491"/>
                  </a:cubicBezTo>
                  <a:cubicBezTo>
                    <a:pt x="546855" y="2254555"/>
                    <a:pt x="537855" y="2284457"/>
                    <a:pt x="537855" y="2289139"/>
                  </a:cubicBezTo>
                  <a:cubicBezTo>
                    <a:pt x="537855" y="2293463"/>
                    <a:pt x="558739" y="2319763"/>
                    <a:pt x="584663" y="2347503"/>
                  </a:cubicBezTo>
                  <a:cubicBezTo>
                    <a:pt x="636871" y="2403345"/>
                    <a:pt x="657755" y="2408389"/>
                    <a:pt x="729051" y="2383169"/>
                  </a:cubicBezTo>
                  <a:cubicBezTo>
                    <a:pt x="765775" y="2370199"/>
                    <a:pt x="775139" y="2370561"/>
                    <a:pt x="814027" y="2384971"/>
                  </a:cubicBezTo>
                  <a:cubicBezTo>
                    <a:pt x="871995" y="2406947"/>
                    <a:pt x="880999" y="2414513"/>
                    <a:pt x="905483" y="2463149"/>
                  </a:cubicBezTo>
                  <a:cubicBezTo>
                    <a:pt x="941127" y="2534843"/>
                    <a:pt x="949771" y="2540247"/>
                    <a:pt x="1026823" y="2540247"/>
                  </a:cubicBezTo>
                  <a:lnTo>
                    <a:pt x="1096315" y="2540247"/>
                  </a:lnTo>
                  <a:lnTo>
                    <a:pt x="1127283" y="2478641"/>
                  </a:lnTo>
                  <a:cubicBezTo>
                    <a:pt x="1153927" y="2425681"/>
                    <a:pt x="1165091" y="2414153"/>
                    <a:pt x="1206135" y="2396499"/>
                  </a:cubicBezTo>
                  <a:cubicBezTo>
                    <a:pt x="1252587" y="2376325"/>
                    <a:pt x="1255827" y="2376325"/>
                    <a:pt x="1309835" y="2393257"/>
                  </a:cubicBezTo>
                  <a:cubicBezTo>
                    <a:pt x="1340803" y="2402985"/>
                    <a:pt x="1371407" y="2412711"/>
                    <a:pt x="1377887" y="2415233"/>
                  </a:cubicBezTo>
                  <a:cubicBezTo>
                    <a:pt x="1384731" y="2417755"/>
                    <a:pt x="1413175" y="2398301"/>
                    <a:pt x="1441619" y="2372001"/>
                  </a:cubicBezTo>
                  <a:cubicBezTo>
                    <a:pt x="1498511" y="2318681"/>
                    <a:pt x="1503191" y="2299587"/>
                    <a:pt x="1477267" y="2223571"/>
                  </a:cubicBezTo>
                  <a:cubicBezTo>
                    <a:pt x="1462503" y="2180339"/>
                    <a:pt x="1462863" y="2175655"/>
                    <a:pt x="1485547" y="2124497"/>
                  </a:cubicBezTo>
                  <a:cubicBezTo>
                    <a:pt x="1506071" y="2077663"/>
                    <a:pt x="1516875" y="2066495"/>
                    <a:pt x="1569443" y="2038393"/>
                  </a:cubicBezTo>
                  <a:lnTo>
                    <a:pt x="1629935" y="2006329"/>
                  </a:lnTo>
                  <a:lnTo>
                    <a:pt x="1636055" y="1940401"/>
                  </a:lnTo>
                  <a:cubicBezTo>
                    <a:pt x="1643615" y="1858621"/>
                    <a:pt x="1633895" y="1840967"/>
                    <a:pt x="1565843" y="1808903"/>
                  </a:cubicBezTo>
                  <a:cubicBezTo>
                    <a:pt x="1520115" y="1787647"/>
                    <a:pt x="1511831" y="1778641"/>
                    <a:pt x="1491671" y="1729285"/>
                  </a:cubicBezTo>
                  <a:cubicBezTo>
                    <a:pt x="1470067" y="1675605"/>
                    <a:pt x="1469707" y="1672361"/>
                    <a:pt x="1486267" y="1626607"/>
                  </a:cubicBezTo>
                  <a:cubicBezTo>
                    <a:pt x="1495631" y="1600669"/>
                    <a:pt x="1503191" y="1570407"/>
                    <a:pt x="1503191" y="1559599"/>
                  </a:cubicBezTo>
                  <a:cubicBezTo>
                    <a:pt x="1502831" y="1535461"/>
                    <a:pt x="1413895" y="1442151"/>
                    <a:pt x="1390851" y="1442151"/>
                  </a:cubicBezTo>
                  <a:cubicBezTo>
                    <a:pt x="1381851" y="1442151"/>
                    <a:pt x="1352683" y="1449717"/>
                    <a:pt x="1326039" y="1458723"/>
                  </a:cubicBezTo>
                  <a:cubicBezTo>
                    <a:pt x="1280311" y="1474215"/>
                    <a:pt x="1274191" y="1474215"/>
                    <a:pt x="1221259" y="1456201"/>
                  </a:cubicBezTo>
                  <a:cubicBezTo>
                    <a:pt x="1174811" y="1440349"/>
                    <a:pt x="1162207" y="1430983"/>
                    <a:pt x="1148887" y="1401441"/>
                  </a:cubicBezTo>
                  <a:cubicBezTo>
                    <a:pt x="1110359" y="1316417"/>
                    <a:pt x="1101719" y="1309933"/>
                    <a:pt x="1026103" y="1309933"/>
                  </a:cubicBezTo>
                  <a:close/>
                  <a:moveTo>
                    <a:pt x="1651015" y="284407"/>
                  </a:moveTo>
                  <a:cubicBezTo>
                    <a:pt x="1596639" y="284407"/>
                    <a:pt x="1562071" y="309595"/>
                    <a:pt x="1539383" y="366083"/>
                  </a:cubicBezTo>
                  <a:cubicBezTo>
                    <a:pt x="1525339" y="400627"/>
                    <a:pt x="1513455" y="411779"/>
                    <a:pt x="1466283" y="433367"/>
                  </a:cubicBezTo>
                  <a:lnTo>
                    <a:pt x="1409747" y="458915"/>
                  </a:lnTo>
                  <a:lnTo>
                    <a:pt x="1349971" y="437323"/>
                  </a:lnTo>
                  <a:cubicBezTo>
                    <a:pt x="1280471" y="412139"/>
                    <a:pt x="1270747" y="414659"/>
                    <a:pt x="1214935" y="476543"/>
                  </a:cubicBezTo>
                  <a:cubicBezTo>
                    <a:pt x="1173523" y="522239"/>
                    <a:pt x="1170283" y="542027"/>
                    <a:pt x="1193687" y="608591"/>
                  </a:cubicBezTo>
                  <a:cubicBezTo>
                    <a:pt x="1207731" y="648887"/>
                    <a:pt x="1207731" y="657883"/>
                    <a:pt x="1194407" y="689907"/>
                  </a:cubicBezTo>
                  <a:cubicBezTo>
                    <a:pt x="1186127" y="709695"/>
                    <a:pt x="1176763" y="734163"/>
                    <a:pt x="1173523" y="744235"/>
                  </a:cubicBezTo>
                  <a:cubicBezTo>
                    <a:pt x="1170283" y="754311"/>
                    <a:pt x="1142555" y="774099"/>
                    <a:pt x="1111583" y="788131"/>
                  </a:cubicBezTo>
                  <a:cubicBezTo>
                    <a:pt x="1080615" y="802163"/>
                    <a:pt x="1050727" y="822675"/>
                    <a:pt x="1044967" y="833827"/>
                  </a:cubicBezTo>
                  <a:cubicBezTo>
                    <a:pt x="1039203" y="844623"/>
                    <a:pt x="1035603" y="879523"/>
                    <a:pt x="1037403" y="911543"/>
                  </a:cubicBezTo>
                  <a:cubicBezTo>
                    <a:pt x="1040287" y="964795"/>
                    <a:pt x="1043167" y="970911"/>
                    <a:pt x="1073775" y="989983"/>
                  </a:cubicBezTo>
                  <a:cubicBezTo>
                    <a:pt x="1161279" y="1043591"/>
                    <a:pt x="1170643" y="1052587"/>
                    <a:pt x="1188287" y="1097923"/>
                  </a:cubicBezTo>
                  <a:cubicBezTo>
                    <a:pt x="1206291" y="1143259"/>
                    <a:pt x="1206291" y="1146855"/>
                    <a:pt x="1187207" y="1207663"/>
                  </a:cubicBezTo>
                  <a:cubicBezTo>
                    <a:pt x="1164519" y="1280343"/>
                    <a:pt x="1167039" y="1288979"/>
                    <a:pt x="1228979" y="1344747"/>
                  </a:cubicBezTo>
                  <a:cubicBezTo>
                    <a:pt x="1274351" y="1385763"/>
                    <a:pt x="1279031" y="1386123"/>
                    <a:pt x="1367975" y="1359499"/>
                  </a:cubicBezTo>
                  <a:cubicBezTo>
                    <a:pt x="1405787" y="1347983"/>
                    <a:pt x="1416231" y="1348703"/>
                    <a:pt x="1459439" y="1366695"/>
                  </a:cubicBezTo>
                  <a:cubicBezTo>
                    <a:pt x="1497611" y="1382527"/>
                    <a:pt x="1513095" y="1396559"/>
                    <a:pt x="1533263" y="1433259"/>
                  </a:cubicBezTo>
                  <a:cubicBezTo>
                    <a:pt x="1575391" y="1509895"/>
                    <a:pt x="1579715" y="1513135"/>
                    <a:pt x="1650655" y="1513135"/>
                  </a:cubicBezTo>
                  <a:cubicBezTo>
                    <a:pt x="1696387" y="1513135"/>
                    <a:pt x="1719431" y="1508095"/>
                    <a:pt x="1731315" y="1496583"/>
                  </a:cubicBezTo>
                  <a:cubicBezTo>
                    <a:pt x="1740319" y="1487227"/>
                    <a:pt x="1756883" y="1460603"/>
                    <a:pt x="1767687" y="1437215"/>
                  </a:cubicBezTo>
                  <a:cubicBezTo>
                    <a:pt x="1784611" y="1401955"/>
                    <a:pt x="1797215" y="1390803"/>
                    <a:pt x="1842227" y="1372091"/>
                  </a:cubicBezTo>
                  <a:cubicBezTo>
                    <a:pt x="1893359" y="1350863"/>
                    <a:pt x="1898763" y="1350503"/>
                    <a:pt x="1940895" y="1365255"/>
                  </a:cubicBezTo>
                  <a:cubicBezTo>
                    <a:pt x="2015075" y="1390803"/>
                    <a:pt x="2033439" y="1386483"/>
                    <a:pt x="2086015" y="1330355"/>
                  </a:cubicBezTo>
                  <a:cubicBezTo>
                    <a:pt x="2136787" y="1276383"/>
                    <a:pt x="2136787" y="1276023"/>
                    <a:pt x="2107619" y="1191831"/>
                  </a:cubicBezTo>
                  <a:cubicBezTo>
                    <a:pt x="2096095" y="1158727"/>
                    <a:pt x="2096455" y="1146855"/>
                    <a:pt x="2110139" y="1111955"/>
                  </a:cubicBezTo>
                  <a:cubicBezTo>
                    <a:pt x="2131387" y="1056903"/>
                    <a:pt x="2144711" y="1043231"/>
                    <a:pt x="2204127" y="1015167"/>
                  </a:cubicBezTo>
                  <a:cubicBezTo>
                    <a:pt x="2262463" y="987823"/>
                    <a:pt x="2267503" y="977027"/>
                    <a:pt x="2262823" y="883119"/>
                  </a:cubicBezTo>
                  <a:lnTo>
                    <a:pt x="2259943" y="817275"/>
                  </a:lnTo>
                  <a:lnTo>
                    <a:pt x="2196923" y="784175"/>
                  </a:lnTo>
                  <a:cubicBezTo>
                    <a:pt x="2138227" y="752871"/>
                    <a:pt x="2132467" y="747115"/>
                    <a:pt x="2116983" y="697463"/>
                  </a:cubicBezTo>
                  <a:cubicBezTo>
                    <a:pt x="2101499" y="648171"/>
                    <a:pt x="2101499" y="640255"/>
                    <a:pt x="2116623" y="595999"/>
                  </a:cubicBezTo>
                  <a:cubicBezTo>
                    <a:pt x="2125623" y="569371"/>
                    <a:pt x="2132827" y="539507"/>
                    <a:pt x="2132827" y="529795"/>
                  </a:cubicBezTo>
                  <a:cubicBezTo>
                    <a:pt x="2132827" y="520079"/>
                    <a:pt x="2110139" y="489495"/>
                    <a:pt x="2082051" y="462151"/>
                  </a:cubicBezTo>
                  <a:lnTo>
                    <a:pt x="2031279" y="412139"/>
                  </a:lnTo>
                  <a:lnTo>
                    <a:pt x="1983027" y="425811"/>
                  </a:lnTo>
                  <a:cubicBezTo>
                    <a:pt x="1902003" y="448839"/>
                    <a:pt x="1885799" y="448839"/>
                    <a:pt x="1837547" y="427611"/>
                  </a:cubicBezTo>
                  <a:cubicBezTo>
                    <a:pt x="1799735" y="410699"/>
                    <a:pt x="1786771" y="397747"/>
                    <a:pt x="1767687" y="356731"/>
                  </a:cubicBezTo>
                  <a:cubicBezTo>
                    <a:pt x="1741399" y="300239"/>
                    <a:pt x="1715471" y="284407"/>
                    <a:pt x="1651015" y="284407"/>
                  </a:cubicBezTo>
                  <a:close/>
                  <a:moveTo>
                    <a:pt x="1463131" y="311"/>
                  </a:moveTo>
                  <a:cubicBezTo>
                    <a:pt x="1567451" y="-1445"/>
                    <a:pt x="1674199" y="4227"/>
                    <a:pt x="1752867" y="17731"/>
                  </a:cubicBezTo>
                  <a:cubicBezTo>
                    <a:pt x="2200387" y="95511"/>
                    <a:pt x="2566539" y="349019"/>
                    <a:pt x="2798759" y="741883"/>
                  </a:cubicBezTo>
                  <a:cubicBezTo>
                    <a:pt x="2922251" y="950379"/>
                    <a:pt x="3006859" y="1253219"/>
                    <a:pt x="3006859" y="1484043"/>
                  </a:cubicBezTo>
                  <a:lnTo>
                    <a:pt x="3006859" y="1589911"/>
                  </a:lnTo>
                  <a:lnTo>
                    <a:pt x="3175715" y="1884471"/>
                  </a:lnTo>
                  <a:cubicBezTo>
                    <a:pt x="3268243" y="2046155"/>
                    <a:pt x="3356091" y="2201715"/>
                    <a:pt x="3370131" y="2229443"/>
                  </a:cubicBezTo>
                  <a:cubicBezTo>
                    <a:pt x="3421615" y="2329911"/>
                    <a:pt x="3398575" y="2441539"/>
                    <a:pt x="3314687" y="2499155"/>
                  </a:cubicBezTo>
                  <a:cubicBezTo>
                    <a:pt x="3281203" y="2521843"/>
                    <a:pt x="3265003" y="2524723"/>
                    <a:pt x="3144751" y="2529403"/>
                  </a:cubicBezTo>
                  <a:lnTo>
                    <a:pt x="3011899" y="2534443"/>
                  </a:lnTo>
                  <a:lnTo>
                    <a:pt x="3005779" y="2742579"/>
                  </a:lnTo>
                  <a:cubicBezTo>
                    <a:pt x="2998939" y="2962239"/>
                    <a:pt x="2991379" y="3006531"/>
                    <a:pt x="2942055" y="3109879"/>
                  </a:cubicBezTo>
                  <a:cubicBezTo>
                    <a:pt x="2877967" y="3243835"/>
                    <a:pt x="2758075" y="3350783"/>
                    <a:pt x="2612623" y="3403359"/>
                  </a:cubicBezTo>
                  <a:cubicBezTo>
                    <a:pt x="2531615" y="3432527"/>
                    <a:pt x="2521895" y="3433967"/>
                    <a:pt x="2358079" y="3433967"/>
                  </a:cubicBezTo>
                  <a:cubicBezTo>
                    <a:pt x="2239271" y="3433967"/>
                    <a:pt x="2184183" y="3437567"/>
                    <a:pt x="2175903" y="3445851"/>
                  </a:cubicBezTo>
                  <a:cubicBezTo>
                    <a:pt x="2166903" y="3454851"/>
                    <a:pt x="2163663" y="3536955"/>
                    <a:pt x="2163663" y="3750851"/>
                  </a:cubicBezTo>
                  <a:lnTo>
                    <a:pt x="2163663" y="4043611"/>
                  </a:lnTo>
                  <a:lnTo>
                    <a:pt x="1382751" y="4043611"/>
                  </a:lnTo>
                  <a:cubicBezTo>
                    <a:pt x="953591" y="4043611"/>
                    <a:pt x="599319" y="4040371"/>
                    <a:pt x="595359" y="4036767"/>
                  </a:cubicBezTo>
                  <a:cubicBezTo>
                    <a:pt x="591759" y="4033167"/>
                    <a:pt x="588519" y="3746891"/>
                    <a:pt x="588519" y="3400479"/>
                  </a:cubicBezTo>
                  <a:lnTo>
                    <a:pt x="588519" y="2771027"/>
                  </a:lnTo>
                  <a:lnTo>
                    <a:pt x="530555" y="2718815"/>
                  </a:lnTo>
                  <a:cubicBezTo>
                    <a:pt x="236047" y="2454863"/>
                    <a:pt x="65391" y="2134019"/>
                    <a:pt x="14267" y="1749075"/>
                  </a:cubicBezTo>
                  <a:cubicBezTo>
                    <a:pt x="-18497" y="1502407"/>
                    <a:pt x="5627" y="1238095"/>
                    <a:pt x="81955" y="1010155"/>
                  </a:cubicBezTo>
                  <a:cubicBezTo>
                    <a:pt x="93115" y="976307"/>
                    <a:pt x="131639" y="889523"/>
                    <a:pt x="167279" y="816783"/>
                  </a:cubicBezTo>
                  <a:cubicBezTo>
                    <a:pt x="364219" y="416715"/>
                    <a:pt x="728211" y="135479"/>
                    <a:pt x="1187975" y="27451"/>
                  </a:cubicBezTo>
                  <a:cubicBezTo>
                    <a:pt x="1256923" y="11247"/>
                    <a:pt x="1358811" y="2067"/>
                    <a:pt x="1463131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3890919" y="3215992"/>
              <a:ext cx="318165" cy="302730"/>
            </a:xfrm>
            <a:custGeom>
              <a:avLst/>
              <a:gdLst>
                <a:gd name="T0" fmla="*/ 395 w 1185"/>
                <a:gd name="T1" fmla="*/ 1018 h 1124"/>
                <a:gd name="T2" fmla="*/ 264 w 1185"/>
                <a:gd name="T3" fmla="*/ 160 h 1124"/>
                <a:gd name="T4" fmla="*/ 652 w 1185"/>
                <a:gd name="T5" fmla="*/ 0 h 1124"/>
                <a:gd name="T6" fmla="*/ 1119 w 1185"/>
                <a:gd name="T7" fmla="*/ 247 h 1124"/>
                <a:gd name="T8" fmla="*/ 1185 w 1185"/>
                <a:gd name="T9" fmla="*/ 539 h 1124"/>
                <a:gd name="T10" fmla="*/ 890 w 1185"/>
                <a:gd name="T11" fmla="*/ 1030 h 1124"/>
                <a:gd name="T12" fmla="*/ 395 w 1185"/>
                <a:gd name="T13" fmla="*/ 1018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5" h="1124">
                  <a:moveTo>
                    <a:pt x="395" y="1018"/>
                  </a:moveTo>
                  <a:cubicBezTo>
                    <a:pt x="58" y="822"/>
                    <a:pt x="0" y="444"/>
                    <a:pt x="264" y="160"/>
                  </a:cubicBezTo>
                  <a:cubicBezTo>
                    <a:pt x="375" y="41"/>
                    <a:pt x="473" y="0"/>
                    <a:pt x="652" y="0"/>
                  </a:cubicBezTo>
                  <a:cubicBezTo>
                    <a:pt x="850" y="0"/>
                    <a:pt x="1022" y="91"/>
                    <a:pt x="1119" y="247"/>
                  </a:cubicBezTo>
                  <a:cubicBezTo>
                    <a:pt x="1171" y="330"/>
                    <a:pt x="1185" y="393"/>
                    <a:pt x="1185" y="539"/>
                  </a:cubicBezTo>
                  <a:cubicBezTo>
                    <a:pt x="1185" y="777"/>
                    <a:pt x="1096" y="926"/>
                    <a:pt x="890" y="1030"/>
                  </a:cubicBezTo>
                  <a:cubicBezTo>
                    <a:pt x="704" y="1124"/>
                    <a:pt x="571" y="1121"/>
                    <a:pt x="395" y="101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4395474" y="2447884"/>
              <a:ext cx="316977" cy="309854"/>
            </a:xfrm>
            <a:custGeom>
              <a:avLst/>
              <a:gdLst>
                <a:gd name="T0" fmla="*/ 466 w 1176"/>
                <a:gd name="T1" fmla="*/ 1081 h 1147"/>
                <a:gd name="T2" fmla="*/ 180 w 1176"/>
                <a:gd name="T3" fmla="*/ 953 h 1147"/>
                <a:gd name="T4" fmla="*/ 0 w 1176"/>
                <a:gd name="T5" fmla="*/ 536 h 1147"/>
                <a:gd name="T6" fmla="*/ 537 w 1176"/>
                <a:gd name="T7" fmla="*/ 0 h 1147"/>
                <a:gd name="T8" fmla="*/ 1074 w 1176"/>
                <a:gd name="T9" fmla="*/ 415 h 1147"/>
                <a:gd name="T10" fmla="*/ 466 w 1176"/>
                <a:gd name="T11" fmla="*/ 1081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6" h="1147">
                  <a:moveTo>
                    <a:pt x="466" y="1081"/>
                  </a:moveTo>
                  <a:cubicBezTo>
                    <a:pt x="310" y="1052"/>
                    <a:pt x="276" y="1037"/>
                    <a:pt x="180" y="953"/>
                  </a:cubicBezTo>
                  <a:cubicBezTo>
                    <a:pt x="52" y="840"/>
                    <a:pt x="0" y="721"/>
                    <a:pt x="0" y="536"/>
                  </a:cubicBezTo>
                  <a:cubicBezTo>
                    <a:pt x="0" y="222"/>
                    <a:pt x="222" y="0"/>
                    <a:pt x="537" y="0"/>
                  </a:cubicBezTo>
                  <a:cubicBezTo>
                    <a:pt x="795" y="0"/>
                    <a:pt x="998" y="156"/>
                    <a:pt x="1074" y="415"/>
                  </a:cubicBezTo>
                  <a:cubicBezTo>
                    <a:pt x="1176" y="760"/>
                    <a:pt x="823" y="1147"/>
                    <a:pt x="466" y="108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4384198" y="4769956"/>
            <a:ext cx="477512" cy="775462"/>
            <a:chOff x="3600691" y="1851629"/>
            <a:chExt cx="1942618" cy="3154742"/>
          </a:xfrm>
          <a:solidFill>
            <a:schemeClr val="accent2"/>
          </a:solidFill>
        </p:grpSpPr>
        <p:sp>
          <p:nvSpPr>
            <p:cNvPr id="58" name="Freeform 50"/>
            <p:cNvSpPr>
              <a:spLocks/>
            </p:cNvSpPr>
            <p:nvPr/>
          </p:nvSpPr>
          <p:spPr bwMode="auto">
            <a:xfrm>
              <a:off x="4340602" y="4798614"/>
              <a:ext cx="466562" cy="207757"/>
            </a:xfrm>
            <a:custGeom>
              <a:avLst/>
              <a:gdLst>
                <a:gd name="T0" fmla="*/ 501 w 1731"/>
                <a:gd name="T1" fmla="*/ 680 h 772"/>
                <a:gd name="T2" fmla="*/ 260 w 1731"/>
                <a:gd name="T3" fmla="*/ 528 h 772"/>
                <a:gd name="T4" fmla="*/ 14 w 1731"/>
                <a:gd name="T5" fmla="*/ 66 h 772"/>
                <a:gd name="T6" fmla="*/ 23 w 1731"/>
                <a:gd name="T7" fmla="*/ 0 h 772"/>
                <a:gd name="T8" fmla="*/ 855 w 1731"/>
                <a:gd name="T9" fmla="*/ 0 h 772"/>
                <a:gd name="T10" fmla="*/ 1697 w 1731"/>
                <a:gd name="T11" fmla="*/ 52 h 772"/>
                <a:gd name="T12" fmla="*/ 1206 w 1731"/>
                <a:gd name="T13" fmla="*/ 680 h 772"/>
                <a:gd name="T14" fmla="*/ 501 w 1731"/>
                <a:gd name="T15" fmla="*/ 68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1" h="772">
                  <a:moveTo>
                    <a:pt x="501" y="680"/>
                  </a:moveTo>
                  <a:cubicBezTo>
                    <a:pt x="423" y="644"/>
                    <a:pt x="314" y="576"/>
                    <a:pt x="260" y="528"/>
                  </a:cubicBezTo>
                  <a:cubicBezTo>
                    <a:pt x="143" y="425"/>
                    <a:pt x="0" y="158"/>
                    <a:pt x="14" y="66"/>
                  </a:cubicBezTo>
                  <a:lnTo>
                    <a:pt x="23" y="0"/>
                  </a:lnTo>
                  <a:lnTo>
                    <a:pt x="855" y="0"/>
                  </a:lnTo>
                  <a:cubicBezTo>
                    <a:pt x="1644" y="0"/>
                    <a:pt x="1688" y="3"/>
                    <a:pt x="1697" y="52"/>
                  </a:cubicBezTo>
                  <a:cubicBezTo>
                    <a:pt x="1731" y="226"/>
                    <a:pt x="1465" y="565"/>
                    <a:pt x="1206" y="680"/>
                  </a:cubicBezTo>
                  <a:cubicBezTo>
                    <a:pt x="996" y="772"/>
                    <a:pt x="705" y="772"/>
                    <a:pt x="501" y="68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9" name="Freeform 61"/>
            <p:cNvSpPr>
              <a:spLocks/>
            </p:cNvSpPr>
            <p:nvPr/>
          </p:nvSpPr>
          <p:spPr bwMode="auto">
            <a:xfrm>
              <a:off x="4078238" y="4422276"/>
              <a:ext cx="980610" cy="204196"/>
            </a:xfrm>
            <a:custGeom>
              <a:avLst/>
              <a:gdLst>
                <a:gd name="T0" fmla="*/ 293 w 3641"/>
                <a:gd name="T1" fmla="*/ 719 h 759"/>
                <a:gd name="T2" fmla="*/ 176 w 3641"/>
                <a:gd name="T3" fmla="*/ 678 h 759"/>
                <a:gd name="T4" fmla="*/ 112 w 3641"/>
                <a:gd name="T5" fmla="*/ 582 h 759"/>
                <a:gd name="T6" fmla="*/ 224 w 3641"/>
                <a:gd name="T7" fmla="*/ 46 h 759"/>
                <a:gd name="T8" fmla="*/ 1843 w 3641"/>
                <a:gd name="T9" fmla="*/ 0 h 759"/>
                <a:gd name="T10" fmla="*/ 3385 w 3641"/>
                <a:gd name="T11" fmla="*/ 0 h 759"/>
                <a:gd name="T12" fmla="*/ 3486 w 3641"/>
                <a:gd name="T13" fmla="*/ 93 h 759"/>
                <a:gd name="T14" fmla="*/ 3572 w 3641"/>
                <a:gd name="T15" fmla="*/ 542 h 759"/>
                <a:gd name="T16" fmla="*/ 1874 w 3641"/>
                <a:gd name="T17" fmla="*/ 754 h 759"/>
                <a:gd name="T18" fmla="*/ 293 w 3641"/>
                <a:gd name="T19" fmla="*/ 719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41" h="759">
                  <a:moveTo>
                    <a:pt x="293" y="719"/>
                  </a:moveTo>
                  <a:cubicBezTo>
                    <a:pt x="231" y="697"/>
                    <a:pt x="178" y="678"/>
                    <a:pt x="176" y="678"/>
                  </a:cubicBezTo>
                  <a:cubicBezTo>
                    <a:pt x="173" y="677"/>
                    <a:pt x="145" y="635"/>
                    <a:pt x="112" y="582"/>
                  </a:cubicBezTo>
                  <a:cubicBezTo>
                    <a:pt x="0" y="400"/>
                    <a:pt x="53" y="147"/>
                    <a:pt x="224" y="46"/>
                  </a:cubicBezTo>
                  <a:cubicBezTo>
                    <a:pt x="294" y="5"/>
                    <a:pt x="467" y="0"/>
                    <a:pt x="1843" y="0"/>
                  </a:cubicBezTo>
                  <a:lnTo>
                    <a:pt x="3385" y="0"/>
                  </a:lnTo>
                  <a:lnTo>
                    <a:pt x="3486" y="93"/>
                  </a:lnTo>
                  <a:cubicBezTo>
                    <a:pt x="3608" y="205"/>
                    <a:pt x="3641" y="377"/>
                    <a:pt x="3572" y="542"/>
                  </a:cubicBezTo>
                  <a:cubicBezTo>
                    <a:pt x="3485" y="752"/>
                    <a:pt x="3523" y="747"/>
                    <a:pt x="1874" y="754"/>
                  </a:cubicBezTo>
                  <a:cubicBezTo>
                    <a:pt x="647" y="759"/>
                    <a:pt x="388" y="754"/>
                    <a:pt x="293" y="7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0" name="Freeform 63"/>
            <p:cNvSpPr>
              <a:spLocks/>
            </p:cNvSpPr>
            <p:nvPr/>
          </p:nvSpPr>
          <p:spPr bwMode="auto">
            <a:xfrm>
              <a:off x="4092484" y="4042377"/>
              <a:ext cx="977049" cy="210131"/>
            </a:xfrm>
            <a:custGeom>
              <a:avLst/>
              <a:gdLst>
                <a:gd name="T0" fmla="*/ 205 w 3627"/>
                <a:gd name="T1" fmla="*/ 720 h 780"/>
                <a:gd name="T2" fmla="*/ 0 w 3627"/>
                <a:gd name="T3" fmla="*/ 381 h 780"/>
                <a:gd name="T4" fmla="*/ 166 w 3627"/>
                <a:gd name="T5" fmla="*/ 64 h 780"/>
                <a:gd name="T6" fmla="*/ 262 w 3627"/>
                <a:gd name="T7" fmla="*/ 0 h 780"/>
                <a:gd name="T8" fmla="*/ 1775 w 3627"/>
                <a:gd name="T9" fmla="*/ 0 h 780"/>
                <a:gd name="T10" fmla="*/ 3378 w 3627"/>
                <a:gd name="T11" fmla="*/ 55 h 780"/>
                <a:gd name="T12" fmla="*/ 3344 w 3627"/>
                <a:gd name="T13" fmla="*/ 721 h 780"/>
                <a:gd name="T14" fmla="*/ 205 w 3627"/>
                <a:gd name="T15" fmla="*/ 72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27" h="780">
                  <a:moveTo>
                    <a:pt x="205" y="720"/>
                  </a:moveTo>
                  <a:cubicBezTo>
                    <a:pt x="87" y="669"/>
                    <a:pt x="0" y="524"/>
                    <a:pt x="0" y="381"/>
                  </a:cubicBezTo>
                  <a:cubicBezTo>
                    <a:pt x="0" y="235"/>
                    <a:pt x="48" y="144"/>
                    <a:pt x="166" y="64"/>
                  </a:cubicBezTo>
                  <a:lnTo>
                    <a:pt x="262" y="0"/>
                  </a:lnTo>
                  <a:lnTo>
                    <a:pt x="1775" y="0"/>
                  </a:lnTo>
                  <a:cubicBezTo>
                    <a:pt x="3225" y="0"/>
                    <a:pt x="3291" y="2"/>
                    <a:pt x="3378" y="55"/>
                  </a:cubicBezTo>
                  <a:cubicBezTo>
                    <a:pt x="3627" y="207"/>
                    <a:pt x="3607" y="611"/>
                    <a:pt x="3344" y="721"/>
                  </a:cubicBezTo>
                  <a:cubicBezTo>
                    <a:pt x="3202" y="780"/>
                    <a:pt x="341" y="779"/>
                    <a:pt x="205" y="72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1" name="手繪多邊形 60"/>
            <p:cNvSpPr>
              <a:spLocks/>
            </p:cNvSpPr>
            <p:nvPr/>
          </p:nvSpPr>
          <p:spPr bwMode="auto">
            <a:xfrm>
              <a:off x="3600691" y="1851629"/>
              <a:ext cx="1942618" cy="2023355"/>
            </a:xfrm>
            <a:custGeom>
              <a:avLst/>
              <a:gdLst>
                <a:gd name="connsiteX0" fmla="*/ 1304720 w 2597676"/>
                <a:gd name="connsiteY0" fmla="*/ 277480 h 2705638"/>
                <a:gd name="connsiteX1" fmla="*/ 1079248 w 2597676"/>
                <a:gd name="connsiteY1" fmla="*/ 298494 h 2705638"/>
                <a:gd name="connsiteX2" fmla="*/ 575460 w 2597676"/>
                <a:gd name="connsiteY2" fmla="*/ 589024 h 2705638"/>
                <a:gd name="connsiteX3" fmla="*/ 311144 w 2597676"/>
                <a:gd name="connsiteY3" fmla="*/ 1054878 h 2705638"/>
                <a:gd name="connsiteX4" fmla="*/ 287736 w 2597676"/>
                <a:gd name="connsiteY4" fmla="*/ 1303644 h 2705638"/>
                <a:gd name="connsiteX5" fmla="*/ 543052 w 2597676"/>
                <a:gd name="connsiteY5" fmla="*/ 1986224 h 2705638"/>
                <a:gd name="connsiteX6" fmla="*/ 728504 w 2597676"/>
                <a:gd name="connsiteY6" fmla="*/ 2258392 h 2705638"/>
                <a:gd name="connsiteX7" fmla="*/ 813132 w 2597676"/>
                <a:gd name="connsiteY7" fmla="*/ 2396636 h 2705638"/>
                <a:gd name="connsiteX8" fmla="*/ 831856 w 2597676"/>
                <a:gd name="connsiteY8" fmla="*/ 2421478 h 2705638"/>
                <a:gd name="connsiteX9" fmla="*/ 1305756 w 2597676"/>
                <a:gd name="connsiteY9" fmla="*/ 2418958 h 2705638"/>
                <a:gd name="connsiteX10" fmla="*/ 1780012 w 2597676"/>
                <a:gd name="connsiteY10" fmla="*/ 2416436 h 2705638"/>
                <a:gd name="connsiteX11" fmla="*/ 1827908 w 2597676"/>
                <a:gd name="connsiteY11" fmla="*/ 2327874 h 2705638"/>
                <a:gd name="connsiteX12" fmla="*/ 1827908 w 2597676"/>
                <a:gd name="connsiteY12" fmla="*/ 2328234 h 2705638"/>
                <a:gd name="connsiteX13" fmla="*/ 2071700 w 2597676"/>
                <a:gd name="connsiteY13" fmla="*/ 1966784 h 2705638"/>
                <a:gd name="connsiteX14" fmla="*/ 2314412 w 2597676"/>
                <a:gd name="connsiteY14" fmla="*/ 1382126 h 2705638"/>
                <a:gd name="connsiteX15" fmla="*/ 1746164 w 2597676"/>
                <a:gd name="connsiteY15" fmla="*/ 379138 h 2705638"/>
                <a:gd name="connsiteX16" fmla="*/ 1526140 w 2597676"/>
                <a:gd name="connsiteY16" fmla="*/ 298854 h 2705638"/>
                <a:gd name="connsiteX17" fmla="*/ 1304720 w 2597676"/>
                <a:gd name="connsiteY17" fmla="*/ 277480 h 2705638"/>
                <a:gd name="connsiteX18" fmla="*/ 1298764 w 2597676"/>
                <a:gd name="connsiteY18" fmla="*/ 2 h 2705638"/>
                <a:gd name="connsiteX19" fmla="*/ 1399716 w 2597676"/>
                <a:gd name="connsiteY19" fmla="*/ 4268 h 2705638"/>
                <a:gd name="connsiteX20" fmla="*/ 2224248 w 2597676"/>
                <a:gd name="connsiteY20" fmla="*/ 396710 h 2705638"/>
                <a:gd name="connsiteX21" fmla="*/ 2583588 w 2597676"/>
                <a:gd name="connsiteY21" fmla="*/ 1140910 h 2705638"/>
                <a:gd name="connsiteX22" fmla="*/ 2583948 w 2597676"/>
                <a:gd name="connsiteY22" fmla="*/ 1466026 h 2705638"/>
                <a:gd name="connsiteX23" fmla="*/ 2466928 w 2597676"/>
                <a:gd name="connsiteY23" fmla="*/ 1869270 h 2705638"/>
                <a:gd name="connsiteX24" fmla="*/ 2288340 w 2597676"/>
                <a:gd name="connsiteY24" fmla="*/ 2141818 h 2705638"/>
                <a:gd name="connsiteX25" fmla="*/ 2033060 w 2597676"/>
                <a:gd name="connsiteY25" fmla="*/ 2538222 h 2705638"/>
                <a:gd name="connsiteX26" fmla="*/ 1934404 w 2597676"/>
                <a:gd name="connsiteY26" fmla="*/ 2686198 h 2705638"/>
                <a:gd name="connsiteX27" fmla="*/ 1298180 w 2597676"/>
                <a:gd name="connsiteY27" fmla="*/ 2705638 h 2705638"/>
                <a:gd name="connsiteX28" fmla="*/ 661596 w 2597676"/>
                <a:gd name="connsiteY28" fmla="*/ 2686198 h 2705638"/>
                <a:gd name="connsiteX29" fmla="*/ 562580 w 2597676"/>
                <a:gd name="connsiteY29" fmla="*/ 2537502 h 2705638"/>
                <a:gd name="connsiteX30" fmla="*/ 293976 w 2597676"/>
                <a:gd name="connsiteY30" fmla="*/ 2122376 h 2705638"/>
                <a:gd name="connsiteX31" fmla="*/ 18172 w 2597676"/>
                <a:gd name="connsiteY31" fmla="*/ 1522552 h 2705638"/>
                <a:gd name="connsiteX32" fmla="*/ 6652 w 2597676"/>
                <a:gd name="connsiteY32" fmla="*/ 1171154 h 2705638"/>
                <a:gd name="connsiteX33" fmla="*/ 113228 w 2597676"/>
                <a:gd name="connsiteY33" fmla="*/ 775832 h 2705638"/>
                <a:gd name="connsiteX34" fmla="*/ 1298764 w 2597676"/>
                <a:gd name="connsiteY34" fmla="*/ 2 h 270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97676" h="2705638">
                  <a:moveTo>
                    <a:pt x="1304720" y="277480"/>
                  </a:moveTo>
                  <a:cubicBezTo>
                    <a:pt x="1217980" y="277434"/>
                    <a:pt x="1130564" y="284454"/>
                    <a:pt x="1079248" y="298494"/>
                  </a:cubicBezTo>
                  <a:cubicBezTo>
                    <a:pt x="862824" y="357536"/>
                    <a:pt x="719144" y="440698"/>
                    <a:pt x="575460" y="589024"/>
                  </a:cubicBezTo>
                  <a:cubicBezTo>
                    <a:pt x="441860" y="726908"/>
                    <a:pt x="356876" y="877032"/>
                    <a:pt x="311144" y="1054878"/>
                  </a:cubicBezTo>
                  <a:cubicBezTo>
                    <a:pt x="291696" y="1131200"/>
                    <a:pt x="287736" y="1172240"/>
                    <a:pt x="287736" y="1303644"/>
                  </a:cubicBezTo>
                  <a:cubicBezTo>
                    <a:pt x="287736" y="1577252"/>
                    <a:pt x="339232" y="1715136"/>
                    <a:pt x="543052" y="1986224"/>
                  </a:cubicBezTo>
                  <a:cubicBezTo>
                    <a:pt x="608592" y="2073706"/>
                    <a:pt x="692136" y="2196110"/>
                    <a:pt x="728504" y="2258392"/>
                  </a:cubicBezTo>
                  <a:cubicBezTo>
                    <a:pt x="764876" y="2320674"/>
                    <a:pt x="803048" y="2382956"/>
                    <a:pt x="813132" y="2396636"/>
                  </a:cubicBezTo>
                  <a:lnTo>
                    <a:pt x="831856" y="2421478"/>
                  </a:lnTo>
                  <a:lnTo>
                    <a:pt x="1305756" y="2418958"/>
                  </a:lnTo>
                  <a:lnTo>
                    <a:pt x="1780012" y="2416436"/>
                  </a:lnTo>
                  <a:lnTo>
                    <a:pt x="1827908" y="2327874"/>
                  </a:lnTo>
                  <a:lnTo>
                    <a:pt x="1827908" y="2328234"/>
                  </a:lnTo>
                  <a:cubicBezTo>
                    <a:pt x="1888764" y="2215550"/>
                    <a:pt x="1975912" y="2086308"/>
                    <a:pt x="2071700" y="1966784"/>
                  </a:cubicBezTo>
                  <a:cubicBezTo>
                    <a:pt x="2229064" y="1770578"/>
                    <a:pt x="2286684" y="1630894"/>
                    <a:pt x="2314412" y="1382126"/>
                  </a:cubicBezTo>
                  <a:cubicBezTo>
                    <a:pt x="2359424" y="972074"/>
                    <a:pt x="2131116" y="569222"/>
                    <a:pt x="1746164" y="379138"/>
                  </a:cubicBezTo>
                  <a:cubicBezTo>
                    <a:pt x="1675224" y="344216"/>
                    <a:pt x="1646056" y="333416"/>
                    <a:pt x="1526140" y="298854"/>
                  </a:cubicBezTo>
                  <a:cubicBezTo>
                    <a:pt x="1477528" y="284634"/>
                    <a:pt x="1391460" y="277524"/>
                    <a:pt x="1304720" y="277480"/>
                  </a:cubicBezTo>
                  <a:close/>
                  <a:moveTo>
                    <a:pt x="1298764" y="2"/>
                  </a:moveTo>
                  <a:cubicBezTo>
                    <a:pt x="1332308" y="48"/>
                    <a:pt x="1365984" y="1456"/>
                    <a:pt x="1399716" y="4268"/>
                  </a:cubicBezTo>
                  <a:cubicBezTo>
                    <a:pt x="1712248" y="30552"/>
                    <a:pt x="2004252" y="169526"/>
                    <a:pt x="2224248" y="396710"/>
                  </a:cubicBezTo>
                  <a:cubicBezTo>
                    <a:pt x="2432724" y="612014"/>
                    <a:pt x="2541820" y="838118"/>
                    <a:pt x="2583588" y="1140910"/>
                  </a:cubicBezTo>
                  <a:cubicBezTo>
                    <a:pt x="2602312" y="1274486"/>
                    <a:pt x="2602312" y="1331732"/>
                    <a:pt x="2583948" y="1466026"/>
                  </a:cubicBezTo>
                  <a:cubicBezTo>
                    <a:pt x="2561984" y="1626964"/>
                    <a:pt x="2532100" y="1729934"/>
                    <a:pt x="2466928" y="1869270"/>
                  </a:cubicBezTo>
                  <a:cubicBezTo>
                    <a:pt x="2421560" y="1965760"/>
                    <a:pt x="2388436" y="2016526"/>
                    <a:pt x="2288340" y="2141818"/>
                  </a:cubicBezTo>
                  <a:cubicBezTo>
                    <a:pt x="2190764" y="2264232"/>
                    <a:pt x="2114432" y="2383044"/>
                    <a:pt x="2033060" y="2538222"/>
                  </a:cubicBezTo>
                  <a:cubicBezTo>
                    <a:pt x="1984092" y="2632552"/>
                    <a:pt x="1957448" y="2672156"/>
                    <a:pt x="1934404" y="2686198"/>
                  </a:cubicBezTo>
                  <a:cubicBezTo>
                    <a:pt x="1904156" y="2704558"/>
                    <a:pt x="1874632" y="2705638"/>
                    <a:pt x="1298180" y="2705638"/>
                  </a:cubicBezTo>
                  <a:cubicBezTo>
                    <a:pt x="721364" y="2705638"/>
                    <a:pt x="691840" y="2704558"/>
                    <a:pt x="661596" y="2686198"/>
                  </a:cubicBezTo>
                  <a:cubicBezTo>
                    <a:pt x="638552" y="2672156"/>
                    <a:pt x="611908" y="2632190"/>
                    <a:pt x="562580" y="2537502"/>
                  </a:cubicBezTo>
                  <a:cubicBezTo>
                    <a:pt x="481568" y="2382684"/>
                    <a:pt x="392632" y="2245150"/>
                    <a:pt x="293976" y="2122376"/>
                  </a:cubicBezTo>
                  <a:cubicBezTo>
                    <a:pt x="145272" y="1937316"/>
                    <a:pt x="83704" y="1803022"/>
                    <a:pt x="18172" y="1522552"/>
                  </a:cubicBezTo>
                  <a:cubicBezTo>
                    <a:pt x="168" y="1445144"/>
                    <a:pt x="-5952" y="1256484"/>
                    <a:pt x="6652" y="1171154"/>
                  </a:cubicBezTo>
                  <a:cubicBezTo>
                    <a:pt x="35096" y="978534"/>
                    <a:pt x="53096" y="910846"/>
                    <a:pt x="113228" y="775832"/>
                  </a:cubicBezTo>
                  <a:cubicBezTo>
                    <a:pt x="321500" y="305306"/>
                    <a:pt x="795592" y="-670"/>
                    <a:pt x="1298764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62" name="Freeform 44"/>
          <p:cNvSpPr>
            <a:spLocks/>
          </p:cNvSpPr>
          <p:nvPr/>
        </p:nvSpPr>
        <p:spPr bwMode="auto">
          <a:xfrm>
            <a:off x="6601299" y="4911284"/>
            <a:ext cx="704710" cy="709048"/>
          </a:xfrm>
          <a:custGeom>
            <a:avLst/>
            <a:gdLst>
              <a:gd name="T0" fmla="*/ 4120 w 9313"/>
              <a:gd name="T1" fmla="*/ 6761 h 9369"/>
              <a:gd name="T2" fmla="*/ 4120 w 9313"/>
              <a:gd name="T3" fmla="*/ 4153 h 9369"/>
              <a:gd name="T4" fmla="*/ 2060 w 9313"/>
              <a:gd name="T5" fmla="*/ 2099 h 9369"/>
              <a:gd name="T6" fmla="*/ 0 w 9313"/>
              <a:gd name="T7" fmla="*/ 23 h 9369"/>
              <a:gd name="T8" fmla="*/ 4657 w 9313"/>
              <a:gd name="T9" fmla="*/ 0 h 9369"/>
              <a:gd name="T10" fmla="*/ 9313 w 9313"/>
              <a:gd name="T11" fmla="*/ 21 h 9369"/>
              <a:gd name="T12" fmla="*/ 7246 w 9313"/>
              <a:gd name="T13" fmla="*/ 2091 h 9369"/>
              <a:gd name="T14" fmla="*/ 5179 w 9313"/>
              <a:gd name="T15" fmla="*/ 4140 h 9369"/>
              <a:gd name="T16" fmla="*/ 5171 w 9313"/>
              <a:gd name="T17" fmla="*/ 6254 h 9369"/>
              <a:gd name="T18" fmla="*/ 5164 w 9313"/>
              <a:gd name="T19" fmla="*/ 8367 h 9369"/>
              <a:gd name="T20" fmla="*/ 4664 w 9313"/>
              <a:gd name="T21" fmla="*/ 8868 h 9369"/>
              <a:gd name="T22" fmla="*/ 4142 w 9313"/>
              <a:gd name="T23" fmla="*/ 9369 h 9369"/>
              <a:gd name="T24" fmla="*/ 4120 w 9313"/>
              <a:gd name="T25" fmla="*/ 6761 h 9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313" h="9369">
                <a:moveTo>
                  <a:pt x="4120" y="6761"/>
                </a:moveTo>
                <a:lnTo>
                  <a:pt x="4120" y="4153"/>
                </a:lnTo>
                <a:lnTo>
                  <a:pt x="2060" y="2099"/>
                </a:lnTo>
                <a:cubicBezTo>
                  <a:pt x="927" y="970"/>
                  <a:pt x="0" y="36"/>
                  <a:pt x="0" y="23"/>
                </a:cubicBezTo>
                <a:cubicBezTo>
                  <a:pt x="0" y="10"/>
                  <a:pt x="2096" y="0"/>
                  <a:pt x="4657" y="0"/>
                </a:cubicBezTo>
                <a:cubicBezTo>
                  <a:pt x="7218" y="0"/>
                  <a:pt x="9313" y="9"/>
                  <a:pt x="9313" y="21"/>
                </a:cubicBezTo>
                <a:cubicBezTo>
                  <a:pt x="9313" y="32"/>
                  <a:pt x="8383" y="964"/>
                  <a:pt x="7246" y="2091"/>
                </a:cubicBezTo>
                <a:lnTo>
                  <a:pt x="5179" y="4140"/>
                </a:lnTo>
                <a:lnTo>
                  <a:pt x="5171" y="6254"/>
                </a:lnTo>
                <a:lnTo>
                  <a:pt x="5164" y="8367"/>
                </a:lnTo>
                <a:lnTo>
                  <a:pt x="4664" y="8868"/>
                </a:lnTo>
                <a:cubicBezTo>
                  <a:pt x="4388" y="9144"/>
                  <a:pt x="4154" y="9369"/>
                  <a:pt x="4142" y="9369"/>
                </a:cubicBezTo>
                <a:cubicBezTo>
                  <a:pt x="4130" y="9369"/>
                  <a:pt x="4120" y="8196"/>
                  <a:pt x="4120" y="6761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930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直線接點 54"/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手繪多邊形: 圖案 26"/>
          <p:cNvSpPr>
            <a:spLocks/>
          </p:cNvSpPr>
          <p:nvPr/>
        </p:nvSpPr>
        <p:spPr bwMode="auto">
          <a:xfrm>
            <a:off x="1402038" y="117751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1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30" name="手繪多邊形: 圖案 26"/>
          <p:cNvSpPr>
            <a:spLocks/>
          </p:cNvSpPr>
          <p:nvPr/>
        </p:nvSpPr>
        <p:spPr bwMode="auto">
          <a:xfrm>
            <a:off x="3773763" y="117751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2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35" name="手繪多邊形: 圖案 26"/>
          <p:cNvSpPr>
            <a:spLocks/>
          </p:cNvSpPr>
          <p:nvPr/>
        </p:nvSpPr>
        <p:spPr bwMode="auto">
          <a:xfrm>
            <a:off x="6145488" y="117751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3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39" name="手繪多邊形: 圖案 26"/>
          <p:cNvSpPr>
            <a:spLocks/>
          </p:cNvSpPr>
          <p:nvPr/>
        </p:nvSpPr>
        <p:spPr bwMode="auto">
          <a:xfrm>
            <a:off x="1402038" y="283486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1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42" name="手繪多邊形: 圖案 26"/>
          <p:cNvSpPr>
            <a:spLocks/>
          </p:cNvSpPr>
          <p:nvPr/>
        </p:nvSpPr>
        <p:spPr bwMode="auto">
          <a:xfrm>
            <a:off x="3773763" y="283486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2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45" name="手繪多邊形: 圖案 26"/>
          <p:cNvSpPr>
            <a:spLocks/>
          </p:cNvSpPr>
          <p:nvPr/>
        </p:nvSpPr>
        <p:spPr bwMode="auto">
          <a:xfrm>
            <a:off x="6145488" y="283486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3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48" name="手繪多邊形: 圖案 26"/>
          <p:cNvSpPr>
            <a:spLocks/>
          </p:cNvSpPr>
          <p:nvPr/>
        </p:nvSpPr>
        <p:spPr bwMode="auto">
          <a:xfrm>
            <a:off x="1402038" y="449221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1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51" name="手繪多邊形: 圖案 26"/>
          <p:cNvSpPr>
            <a:spLocks/>
          </p:cNvSpPr>
          <p:nvPr/>
        </p:nvSpPr>
        <p:spPr bwMode="auto">
          <a:xfrm>
            <a:off x="3773763" y="449221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2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54" name="手繪多邊形: 圖案 26"/>
          <p:cNvSpPr>
            <a:spLocks/>
          </p:cNvSpPr>
          <p:nvPr/>
        </p:nvSpPr>
        <p:spPr bwMode="auto">
          <a:xfrm>
            <a:off x="6145488" y="449221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3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>
            <a:off x="2030094" y="1604461"/>
            <a:ext cx="459740" cy="659910"/>
          </a:xfrm>
          <a:custGeom>
            <a:avLst/>
            <a:gdLst>
              <a:gd name="connsiteX0" fmla="*/ 1398900 w 2789238"/>
              <a:gd name="connsiteY0" fmla="*/ 263524 h 4003676"/>
              <a:gd name="connsiteX1" fmla="*/ 427273 w 2789238"/>
              <a:gd name="connsiteY1" fmla="*/ 272888 h 4003676"/>
              <a:gd name="connsiteX2" fmla="*/ 520547 w 2789238"/>
              <a:gd name="connsiteY2" fmla="*/ 761920 h 4003676"/>
              <a:gd name="connsiteX3" fmla="*/ 1039492 w 2789238"/>
              <a:gd name="connsiteY3" fmla="*/ 1671200 h 4003676"/>
              <a:gd name="connsiteX4" fmla="*/ 1229280 w 2789238"/>
              <a:gd name="connsiteY4" fmla="*/ 1990620 h 4003676"/>
              <a:gd name="connsiteX5" fmla="*/ 1043093 w 2789238"/>
              <a:gd name="connsiteY5" fmla="*/ 2315800 h 4003676"/>
              <a:gd name="connsiteX6" fmla="*/ 681164 w 2789238"/>
              <a:gd name="connsiteY6" fmla="*/ 2835802 h 4003676"/>
              <a:gd name="connsiteX7" fmla="*/ 1385576 w 2789238"/>
              <a:gd name="connsiteY7" fmla="*/ 2916106 h 4003676"/>
              <a:gd name="connsiteX8" fmla="*/ 2117717 w 2789238"/>
              <a:gd name="connsiteY8" fmla="*/ 2909984 h 4003676"/>
              <a:gd name="connsiteX9" fmla="*/ 2079544 w 2789238"/>
              <a:gd name="connsiteY9" fmla="*/ 2769540 h 4003676"/>
              <a:gd name="connsiteX10" fmla="*/ 1752907 w 2789238"/>
              <a:gd name="connsiteY10" fmla="*/ 2318320 h 4003676"/>
              <a:gd name="connsiteX11" fmla="*/ 1568521 w 2789238"/>
              <a:gd name="connsiteY11" fmla="*/ 2052918 h 4003676"/>
              <a:gd name="connsiteX12" fmla="*/ 1712932 w 2789238"/>
              <a:gd name="connsiteY12" fmla="*/ 1720536 h 4003676"/>
              <a:gd name="connsiteX13" fmla="*/ 1866347 w 2789238"/>
              <a:gd name="connsiteY13" fmla="*/ 1559206 h 4003676"/>
              <a:gd name="connsiteX14" fmla="*/ 2368007 w 2789238"/>
              <a:gd name="connsiteY14" fmla="*/ 400728 h 4003676"/>
              <a:gd name="connsiteX15" fmla="*/ 2383132 w 2789238"/>
              <a:gd name="connsiteY15" fmla="*/ 317542 h 4003676"/>
              <a:gd name="connsiteX16" fmla="*/ 2371968 w 2789238"/>
              <a:gd name="connsiteY16" fmla="*/ 279370 h 4003676"/>
              <a:gd name="connsiteX17" fmla="*/ 1398900 w 2789238"/>
              <a:gd name="connsiteY17" fmla="*/ 263524 h 4003676"/>
              <a:gd name="connsiteX18" fmla="*/ 0 w 2789238"/>
              <a:gd name="connsiteY18" fmla="*/ 0 h 4003676"/>
              <a:gd name="connsiteX19" fmla="*/ 1394799 w 2789238"/>
              <a:gd name="connsiteY19" fmla="*/ 2520 h 4003676"/>
              <a:gd name="connsiteX20" fmla="*/ 2789238 w 2789238"/>
              <a:gd name="connsiteY20" fmla="*/ 5040 h 4003676"/>
              <a:gd name="connsiteX21" fmla="*/ 2789238 w 2789238"/>
              <a:gd name="connsiteY21" fmla="*/ 132136 h 4003676"/>
              <a:gd name="connsiteX22" fmla="*/ 2789238 w 2789238"/>
              <a:gd name="connsiteY22" fmla="*/ 259230 h 4003676"/>
              <a:gd name="connsiteX23" fmla="*/ 2748553 w 2789238"/>
              <a:gd name="connsiteY23" fmla="*/ 261752 h 4003676"/>
              <a:gd name="connsiteX24" fmla="*/ 2658183 w 2789238"/>
              <a:gd name="connsiteY24" fmla="*/ 307476 h 4003676"/>
              <a:gd name="connsiteX25" fmla="*/ 2582574 w 2789238"/>
              <a:gd name="connsiteY25" fmla="*/ 701004 h 4003676"/>
              <a:gd name="connsiteX26" fmla="*/ 2133603 w 2789238"/>
              <a:gd name="connsiteY26" fmla="*/ 1661238 h 4003676"/>
              <a:gd name="connsiteX27" fmla="*/ 1876174 w 2789238"/>
              <a:gd name="connsiteY27" fmla="*/ 1940990 h 4003676"/>
              <a:gd name="connsiteX28" fmla="*/ 1857092 w 2789238"/>
              <a:gd name="connsiteY28" fmla="*/ 2038202 h 4003676"/>
              <a:gd name="connsiteX29" fmla="*/ 2063395 w 2789238"/>
              <a:gd name="connsiteY29" fmla="*/ 2241626 h 4003676"/>
              <a:gd name="connsiteX30" fmla="*/ 2427757 w 2789238"/>
              <a:gd name="connsiteY30" fmla="*/ 2847578 h 4003676"/>
              <a:gd name="connsiteX31" fmla="*/ 2612098 w 2789238"/>
              <a:gd name="connsiteY31" fmla="*/ 3414284 h 4003676"/>
              <a:gd name="connsiteX32" fmla="*/ 2652062 w 2789238"/>
              <a:gd name="connsiteY32" fmla="*/ 3652994 h 4003676"/>
              <a:gd name="connsiteX33" fmla="*/ 2730551 w 2789238"/>
              <a:gd name="connsiteY33" fmla="*/ 3718882 h 4003676"/>
              <a:gd name="connsiteX34" fmla="*/ 2789238 w 2789238"/>
              <a:gd name="connsiteY34" fmla="*/ 3724282 h 4003676"/>
              <a:gd name="connsiteX35" fmla="*/ 2789238 w 2789238"/>
              <a:gd name="connsiteY35" fmla="*/ 3861458 h 4003676"/>
              <a:gd name="connsiteX36" fmla="*/ 2789238 w 2789238"/>
              <a:gd name="connsiteY36" fmla="*/ 3998634 h 4003676"/>
              <a:gd name="connsiteX37" fmla="*/ 1394799 w 2789238"/>
              <a:gd name="connsiteY37" fmla="*/ 4001154 h 4003676"/>
              <a:gd name="connsiteX38" fmla="*/ 0 w 2789238"/>
              <a:gd name="connsiteY38" fmla="*/ 4003676 h 4003676"/>
              <a:gd name="connsiteX39" fmla="*/ 0 w 2789238"/>
              <a:gd name="connsiteY39" fmla="*/ 3861458 h 4003676"/>
              <a:gd name="connsiteX40" fmla="*/ 0 w 2789238"/>
              <a:gd name="connsiteY40" fmla="*/ 3718882 h 4003676"/>
              <a:gd name="connsiteX41" fmla="*/ 54726 w 2789238"/>
              <a:gd name="connsiteY41" fmla="*/ 3718882 h 4003676"/>
              <a:gd name="connsiteX42" fmla="*/ 119174 w 2789238"/>
              <a:gd name="connsiteY42" fmla="*/ 3706280 h 4003676"/>
              <a:gd name="connsiteX43" fmla="*/ 141856 w 2789238"/>
              <a:gd name="connsiteY43" fmla="*/ 3612308 h 4003676"/>
              <a:gd name="connsiteX44" fmla="*/ 679758 w 2789238"/>
              <a:gd name="connsiteY44" fmla="*/ 2298152 h 4003676"/>
              <a:gd name="connsiteX45" fmla="*/ 852217 w 2789238"/>
              <a:gd name="connsiteY45" fmla="*/ 2111650 h 4003676"/>
              <a:gd name="connsiteX46" fmla="*/ 965270 w 2789238"/>
              <a:gd name="connsiteY46" fmla="*/ 1994276 h 4003676"/>
              <a:gd name="connsiteX47" fmla="*/ 884621 w 2789238"/>
              <a:gd name="connsiteY47" fmla="*/ 1913268 h 4003676"/>
              <a:gd name="connsiteX48" fmla="*/ 375883 w 2789238"/>
              <a:gd name="connsiteY48" fmla="*/ 1169778 h 4003676"/>
              <a:gd name="connsiteX49" fmla="*/ 191902 w 2789238"/>
              <a:gd name="connsiteY49" fmla="*/ 635116 h 4003676"/>
              <a:gd name="connsiteX50" fmla="*/ 132135 w 2789238"/>
              <a:gd name="connsiteY50" fmla="*/ 307836 h 4003676"/>
              <a:gd name="connsiteX51" fmla="*/ 46445 w 2789238"/>
              <a:gd name="connsiteY51" fmla="*/ 264272 h 4003676"/>
              <a:gd name="connsiteX52" fmla="*/ 0 w 2789238"/>
              <a:gd name="connsiteY52" fmla="*/ 264272 h 4003676"/>
              <a:gd name="connsiteX53" fmla="*/ 0 w 2789238"/>
              <a:gd name="connsiteY53" fmla="*/ 132136 h 400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89238" h="4003676">
                <a:moveTo>
                  <a:pt x="1398900" y="263524"/>
                </a:moveTo>
                <a:cubicBezTo>
                  <a:pt x="860508" y="263886"/>
                  <a:pt x="435556" y="267846"/>
                  <a:pt x="427273" y="272888"/>
                </a:cubicBezTo>
                <a:cubicBezTo>
                  <a:pt x="398463" y="291254"/>
                  <a:pt x="444199" y="531088"/>
                  <a:pt x="520547" y="761920"/>
                </a:cubicBezTo>
                <a:cubicBezTo>
                  <a:pt x="655235" y="1166324"/>
                  <a:pt x="811531" y="1440370"/>
                  <a:pt x="1039492" y="1671200"/>
                </a:cubicBezTo>
                <a:cubicBezTo>
                  <a:pt x="1198669" y="1831810"/>
                  <a:pt x="1229280" y="1883666"/>
                  <a:pt x="1229280" y="1990620"/>
                </a:cubicBezTo>
                <a:cubicBezTo>
                  <a:pt x="1229280" y="2105856"/>
                  <a:pt x="1202630" y="2152670"/>
                  <a:pt x="1043093" y="2315800"/>
                </a:cubicBezTo>
                <a:cubicBezTo>
                  <a:pt x="884997" y="2477850"/>
                  <a:pt x="819093" y="2572200"/>
                  <a:pt x="681164" y="2835802"/>
                </a:cubicBezTo>
                <a:cubicBezTo>
                  <a:pt x="635788" y="2922588"/>
                  <a:pt x="577807" y="2916106"/>
                  <a:pt x="1385576" y="2916106"/>
                </a:cubicBezTo>
                <a:cubicBezTo>
                  <a:pt x="1779556" y="2916106"/>
                  <a:pt x="2109074" y="2913224"/>
                  <a:pt x="2117717" y="2909984"/>
                </a:cubicBezTo>
                <a:cubicBezTo>
                  <a:pt x="2142926" y="2900260"/>
                  <a:pt x="2137884" y="2881536"/>
                  <a:pt x="2079544" y="2769540"/>
                </a:cubicBezTo>
                <a:cubicBezTo>
                  <a:pt x="1985910" y="2589484"/>
                  <a:pt x="1895878" y="2465246"/>
                  <a:pt x="1752907" y="2318320"/>
                </a:cubicBezTo>
                <a:cubicBezTo>
                  <a:pt x="1612817" y="2174996"/>
                  <a:pt x="1589408" y="2141146"/>
                  <a:pt x="1568521" y="2052918"/>
                </a:cubicBezTo>
                <a:cubicBezTo>
                  <a:pt x="1541511" y="1937684"/>
                  <a:pt x="1585447" y="1836132"/>
                  <a:pt x="1712932" y="1720536"/>
                </a:cubicBezTo>
                <a:cubicBezTo>
                  <a:pt x="1761190" y="1676602"/>
                  <a:pt x="1830334" y="1603860"/>
                  <a:pt x="1866347" y="1559206"/>
                </a:cubicBezTo>
                <a:cubicBezTo>
                  <a:pt x="2093228" y="1277960"/>
                  <a:pt x="2304264" y="790368"/>
                  <a:pt x="2368007" y="400728"/>
                </a:cubicBezTo>
                <a:cubicBezTo>
                  <a:pt x="2373408" y="367238"/>
                  <a:pt x="2380251" y="329786"/>
                  <a:pt x="2383132" y="317542"/>
                </a:cubicBezTo>
                <a:cubicBezTo>
                  <a:pt x="2386013" y="304938"/>
                  <a:pt x="2380971" y="288372"/>
                  <a:pt x="2371968" y="279370"/>
                </a:cubicBezTo>
                <a:cubicBezTo>
                  <a:pt x="2357563" y="265326"/>
                  <a:pt x="2256006" y="263524"/>
                  <a:pt x="1398900" y="263524"/>
                </a:cubicBezTo>
                <a:close/>
                <a:moveTo>
                  <a:pt x="0" y="0"/>
                </a:moveTo>
                <a:lnTo>
                  <a:pt x="1394799" y="2520"/>
                </a:lnTo>
                <a:lnTo>
                  <a:pt x="2789238" y="5040"/>
                </a:lnTo>
                <a:lnTo>
                  <a:pt x="2789238" y="132136"/>
                </a:lnTo>
                <a:lnTo>
                  <a:pt x="2789238" y="259230"/>
                </a:lnTo>
                <a:lnTo>
                  <a:pt x="2748553" y="261752"/>
                </a:lnTo>
                <a:cubicBezTo>
                  <a:pt x="2674025" y="266792"/>
                  <a:pt x="2663584" y="272192"/>
                  <a:pt x="2658183" y="307476"/>
                </a:cubicBezTo>
                <a:cubicBezTo>
                  <a:pt x="2625419" y="518102"/>
                  <a:pt x="2607417" y="610632"/>
                  <a:pt x="2582574" y="701004"/>
                </a:cubicBezTo>
                <a:cubicBezTo>
                  <a:pt x="2482843" y="1064286"/>
                  <a:pt x="2324785" y="1402006"/>
                  <a:pt x="2133603" y="1661238"/>
                </a:cubicBezTo>
                <a:cubicBezTo>
                  <a:pt x="2056194" y="1766370"/>
                  <a:pt x="1943142" y="1889144"/>
                  <a:pt x="1876174" y="1940990"/>
                </a:cubicBezTo>
                <a:cubicBezTo>
                  <a:pt x="1821808" y="1982756"/>
                  <a:pt x="1816047" y="2011198"/>
                  <a:pt x="1857092" y="2038202"/>
                </a:cubicBezTo>
                <a:cubicBezTo>
                  <a:pt x="1902817" y="2068086"/>
                  <a:pt x="1989947" y="2153776"/>
                  <a:pt x="2063395" y="2241626"/>
                </a:cubicBezTo>
                <a:cubicBezTo>
                  <a:pt x="2189770" y="2392124"/>
                  <a:pt x="2319384" y="2608150"/>
                  <a:pt x="2427757" y="2847578"/>
                </a:cubicBezTo>
                <a:cubicBezTo>
                  <a:pt x="2492564" y="2991236"/>
                  <a:pt x="2586175" y="3278908"/>
                  <a:pt x="2612098" y="3414284"/>
                </a:cubicBezTo>
                <a:cubicBezTo>
                  <a:pt x="2641981" y="3569104"/>
                  <a:pt x="2651342" y="3625990"/>
                  <a:pt x="2652062" y="3652994"/>
                </a:cubicBezTo>
                <a:cubicBezTo>
                  <a:pt x="2652782" y="3701960"/>
                  <a:pt x="2666104" y="3713120"/>
                  <a:pt x="2730551" y="3718882"/>
                </a:cubicBezTo>
                <a:lnTo>
                  <a:pt x="2789238" y="3724282"/>
                </a:lnTo>
                <a:lnTo>
                  <a:pt x="2789238" y="3861458"/>
                </a:lnTo>
                <a:lnTo>
                  <a:pt x="2789238" y="3998634"/>
                </a:lnTo>
                <a:lnTo>
                  <a:pt x="1394799" y="4001154"/>
                </a:lnTo>
                <a:lnTo>
                  <a:pt x="0" y="4003676"/>
                </a:lnTo>
                <a:lnTo>
                  <a:pt x="0" y="3861458"/>
                </a:lnTo>
                <a:lnTo>
                  <a:pt x="0" y="3718882"/>
                </a:lnTo>
                <a:lnTo>
                  <a:pt x="54726" y="3718882"/>
                </a:lnTo>
                <a:cubicBezTo>
                  <a:pt x="86410" y="3718882"/>
                  <a:pt x="113413" y="3713840"/>
                  <a:pt x="119174" y="3706280"/>
                </a:cubicBezTo>
                <a:cubicBezTo>
                  <a:pt x="124934" y="3699440"/>
                  <a:pt x="135015" y="3656954"/>
                  <a:pt x="141856" y="3612308"/>
                </a:cubicBezTo>
                <a:cubicBezTo>
                  <a:pt x="216025" y="3132372"/>
                  <a:pt x="415847" y="2644874"/>
                  <a:pt x="679758" y="2298152"/>
                </a:cubicBezTo>
                <a:cubicBezTo>
                  <a:pt x="712161" y="2255308"/>
                  <a:pt x="789930" y="2171418"/>
                  <a:pt x="852217" y="2111650"/>
                </a:cubicBezTo>
                <a:cubicBezTo>
                  <a:pt x="914504" y="2051884"/>
                  <a:pt x="965270" y="1999318"/>
                  <a:pt x="965270" y="1994276"/>
                </a:cubicBezTo>
                <a:cubicBezTo>
                  <a:pt x="965270" y="1989596"/>
                  <a:pt x="928906" y="1952872"/>
                  <a:pt x="884621" y="1913268"/>
                </a:cubicBezTo>
                <a:cubicBezTo>
                  <a:pt x="682638" y="1732526"/>
                  <a:pt x="523140" y="1499578"/>
                  <a:pt x="375883" y="1169778"/>
                </a:cubicBezTo>
                <a:cubicBezTo>
                  <a:pt x="307835" y="1017840"/>
                  <a:pt x="221785" y="767972"/>
                  <a:pt x="191902" y="635116"/>
                </a:cubicBezTo>
                <a:cubicBezTo>
                  <a:pt x="172460" y="548706"/>
                  <a:pt x="132495" y="329080"/>
                  <a:pt x="132135" y="307836"/>
                </a:cubicBezTo>
                <a:cubicBezTo>
                  <a:pt x="132135" y="278314"/>
                  <a:pt x="104052" y="264272"/>
                  <a:pt x="46445" y="264272"/>
                </a:cubicBezTo>
                <a:lnTo>
                  <a:pt x="0" y="264272"/>
                </a:lnTo>
                <a:lnTo>
                  <a:pt x="0" y="132136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4312048" y="1473202"/>
            <a:ext cx="621506" cy="711198"/>
            <a:chOff x="3300538" y="1974047"/>
            <a:chExt cx="2542925" cy="2909907"/>
          </a:xfrm>
          <a:solidFill>
            <a:schemeClr val="accent2"/>
          </a:solidFill>
        </p:grpSpPr>
        <p:sp>
          <p:nvSpPr>
            <p:cNvPr id="22" name="手繪多邊形 21"/>
            <p:cNvSpPr>
              <a:spLocks/>
            </p:cNvSpPr>
            <p:nvPr/>
          </p:nvSpPr>
          <p:spPr bwMode="auto">
            <a:xfrm>
              <a:off x="3300538" y="1974047"/>
              <a:ext cx="2542925" cy="2909907"/>
            </a:xfrm>
            <a:custGeom>
              <a:avLst/>
              <a:gdLst>
                <a:gd name="connsiteX0" fmla="*/ 1712692 w 3400409"/>
                <a:gd name="connsiteY0" fmla="*/ 776158 h 3891137"/>
                <a:gd name="connsiteX1" fmla="*/ 1424716 w 3400409"/>
                <a:gd name="connsiteY1" fmla="*/ 804066 h 3891137"/>
                <a:gd name="connsiteX2" fmla="*/ 1170136 w 3400409"/>
                <a:gd name="connsiteY2" fmla="*/ 878248 h 3891137"/>
                <a:gd name="connsiteX3" fmla="*/ 283614 w 3400409"/>
                <a:gd name="connsiteY3" fmla="*/ 2088554 h 3891137"/>
                <a:gd name="connsiteX4" fmla="*/ 303778 w 3400409"/>
                <a:gd name="connsiteY4" fmla="*/ 2473864 h 3891137"/>
                <a:gd name="connsiteX5" fmla="*/ 323222 w 3400409"/>
                <a:gd name="connsiteY5" fmla="*/ 2555968 h 3891137"/>
                <a:gd name="connsiteX6" fmla="*/ 667102 w 3400409"/>
                <a:gd name="connsiteY6" fmla="*/ 3172826 h 3891137"/>
                <a:gd name="connsiteX7" fmla="*/ 1502132 w 3400409"/>
                <a:gd name="connsiteY7" fmla="*/ 3606750 h 3891137"/>
                <a:gd name="connsiteX8" fmla="*/ 1938914 w 3400409"/>
                <a:gd name="connsiteY8" fmla="*/ 3599188 h 3891137"/>
                <a:gd name="connsiteX9" fmla="*/ 2906456 w 3400409"/>
                <a:gd name="connsiteY9" fmla="*/ 2951362 h 3891137"/>
                <a:gd name="connsiteX10" fmla="*/ 3117824 w 3400409"/>
                <a:gd name="connsiteY10" fmla="*/ 2194424 h 3891137"/>
                <a:gd name="connsiteX11" fmla="*/ 2988194 w 3400409"/>
                <a:gd name="connsiteY11" fmla="*/ 1594492 h 3891137"/>
                <a:gd name="connsiteX12" fmla="*/ 2398378 w 3400409"/>
                <a:gd name="connsiteY12" fmla="*/ 958550 h 3891137"/>
                <a:gd name="connsiteX13" fmla="*/ 2096630 w 3400409"/>
                <a:gd name="connsiteY13" fmla="*/ 830354 h 3891137"/>
                <a:gd name="connsiteX14" fmla="*/ 2000128 w 3400409"/>
                <a:gd name="connsiteY14" fmla="*/ 808748 h 3891137"/>
                <a:gd name="connsiteX15" fmla="*/ 1712692 w 3400409"/>
                <a:gd name="connsiteY15" fmla="*/ 776158 h 3891137"/>
                <a:gd name="connsiteX16" fmla="*/ 1115452 w 3400409"/>
                <a:gd name="connsiteY16" fmla="*/ 0 h 3891137"/>
                <a:gd name="connsiteX17" fmla="*/ 1705202 w 3400409"/>
                <a:gd name="connsiteY17" fmla="*/ 0 h 3891137"/>
                <a:gd name="connsiteX18" fmla="*/ 2295312 w 3400409"/>
                <a:gd name="connsiteY18" fmla="*/ 0 h 3891137"/>
                <a:gd name="connsiteX19" fmla="*/ 2292432 w 3400409"/>
                <a:gd name="connsiteY19" fmla="*/ 134684 h 3891137"/>
                <a:gd name="connsiteX20" fmla="*/ 2289552 w 3400409"/>
                <a:gd name="connsiteY20" fmla="*/ 269368 h 3891137"/>
                <a:gd name="connsiteX21" fmla="*/ 2071366 w 3400409"/>
                <a:gd name="connsiteY21" fmla="*/ 272248 h 3891137"/>
                <a:gd name="connsiteX22" fmla="*/ 1845618 w 3400409"/>
                <a:gd name="connsiteY22" fmla="*/ 287372 h 3891137"/>
                <a:gd name="connsiteX23" fmla="*/ 1849940 w 3400409"/>
                <a:gd name="connsiteY23" fmla="*/ 495520 h 3891137"/>
                <a:gd name="connsiteX24" fmla="*/ 1918708 w 3400409"/>
                <a:gd name="connsiteY24" fmla="*/ 513166 h 3891137"/>
                <a:gd name="connsiteX25" fmla="*/ 2586948 w 3400409"/>
                <a:gd name="connsiteY25" fmla="*/ 748322 h 3891137"/>
                <a:gd name="connsiteX26" fmla="*/ 2652834 w 3400409"/>
                <a:gd name="connsiteY26" fmla="*/ 782534 h 3891137"/>
                <a:gd name="connsiteX27" fmla="*/ 2761928 w 3400409"/>
                <a:gd name="connsiteY27" fmla="*/ 687462 h 3891137"/>
                <a:gd name="connsiteX28" fmla="*/ 2892984 w 3400409"/>
                <a:gd name="connsiteY28" fmla="*/ 580508 h 3891137"/>
                <a:gd name="connsiteX29" fmla="*/ 3037002 w 3400409"/>
                <a:gd name="connsiteY29" fmla="*/ 627322 h 3891137"/>
                <a:gd name="connsiteX30" fmla="*/ 3066884 w 3400409"/>
                <a:gd name="connsiteY30" fmla="*/ 717352 h 3891137"/>
                <a:gd name="connsiteX31" fmla="*/ 3066884 w 3400409"/>
                <a:gd name="connsiteY31" fmla="*/ 773170 h 3891137"/>
                <a:gd name="connsiteX32" fmla="*/ 2980474 w 3400409"/>
                <a:gd name="connsiteY32" fmla="*/ 862840 h 3891137"/>
                <a:gd name="connsiteX33" fmla="*/ 2894064 w 3400409"/>
                <a:gd name="connsiteY33" fmla="*/ 970154 h 3891137"/>
                <a:gd name="connsiteX34" fmla="*/ 2965712 w 3400409"/>
                <a:gd name="connsiteY34" fmla="*/ 1064504 h 3891137"/>
                <a:gd name="connsiteX35" fmla="*/ 3298032 w 3400409"/>
                <a:gd name="connsiteY35" fmla="*/ 1616202 h 3891137"/>
                <a:gd name="connsiteX36" fmla="*/ 3398844 w 3400409"/>
                <a:gd name="connsiteY36" fmla="*/ 2129368 h 3891137"/>
                <a:gd name="connsiteX37" fmla="*/ 3087406 w 3400409"/>
                <a:gd name="connsiteY37" fmla="*/ 3186312 h 3891137"/>
                <a:gd name="connsiteX38" fmla="*/ 2666156 w 3400409"/>
                <a:gd name="connsiteY38" fmla="*/ 3596484 h 3891137"/>
                <a:gd name="connsiteX39" fmla="*/ 2081446 w 3400409"/>
                <a:gd name="connsiteY39" fmla="*/ 3852166 h 3891137"/>
                <a:gd name="connsiteX40" fmla="*/ 1445970 w 3400409"/>
                <a:gd name="connsiteY40" fmla="*/ 3876294 h 3891137"/>
                <a:gd name="connsiteX41" fmla="*/ 1331478 w 3400409"/>
                <a:gd name="connsiteY41" fmla="*/ 3852166 h 3891137"/>
                <a:gd name="connsiteX42" fmla="*/ 1287552 w 3400409"/>
                <a:gd name="connsiteY42" fmla="*/ 3841724 h 3891137"/>
                <a:gd name="connsiteX43" fmla="*/ 978636 w 3400409"/>
                <a:gd name="connsiteY43" fmla="*/ 3731888 h 3891137"/>
                <a:gd name="connsiteX44" fmla="*/ 362962 w 3400409"/>
                <a:gd name="connsiteY44" fmla="*/ 3242128 h 3891137"/>
                <a:gd name="connsiteX45" fmla="*/ 11560 w 3400409"/>
                <a:gd name="connsiteY45" fmla="*/ 2358764 h 3891137"/>
                <a:gd name="connsiteX46" fmla="*/ 7240 w 3400409"/>
                <a:gd name="connsiteY46" fmla="*/ 2078592 h 3891137"/>
                <a:gd name="connsiteX47" fmla="*/ 280512 w 3400409"/>
                <a:gd name="connsiteY47" fmla="*/ 1264730 h 3891137"/>
                <a:gd name="connsiteX48" fmla="*/ 1404206 w 3400409"/>
                <a:gd name="connsiteY48" fmla="*/ 523970 h 3891137"/>
                <a:gd name="connsiteX49" fmla="*/ 1543542 w 3400409"/>
                <a:gd name="connsiteY49" fmla="*/ 491198 h 3891137"/>
                <a:gd name="connsiteX50" fmla="*/ 1546062 w 3400409"/>
                <a:gd name="connsiteY50" fmla="*/ 284132 h 3891137"/>
                <a:gd name="connsiteX51" fmla="*/ 1328958 w 3400409"/>
                <a:gd name="connsiteY51" fmla="*/ 272248 h 3891137"/>
                <a:gd name="connsiteX52" fmla="*/ 1120852 w 3400409"/>
                <a:gd name="connsiteY52" fmla="*/ 269368 h 3891137"/>
                <a:gd name="connsiteX53" fmla="*/ 1118332 w 3400409"/>
                <a:gd name="connsiteY53" fmla="*/ 134684 h 389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400409" h="3891137">
                  <a:moveTo>
                    <a:pt x="1712692" y="776158"/>
                  </a:moveTo>
                  <a:cubicBezTo>
                    <a:pt x="1613758" y="775348"/>
                    <a:pt x="1514736" y="784622"/>
                    <a:pt x="1424716" y="804066"/>
                  </a:cubicBezTo>
                  <a:cubicBezTo>
                    <a:pt x="1278162" y="835756"/>
                    <a:pt x="1267358" y="838996"/>
                    <a:pt x="1170136" y="878248"/>
                  </a:cubicBezTo>
                  <a:cubicBezTo>
                    <a:pt x="665300" y="1082786"/>
                    <a:pt x="324662" y="1547680"/>
                    <a:pt x="283614" y="2088554"/>
                  </a:cubicBezTo>
                  <a:cubicBezTo>
                    <a:pt x="274610" y="2203428"/>
                    <a:pt x="285054" y="2399684"/>
                    <a:pt x="303778" y="2473864"/>
                  </a:cubicBezTo>
                  <a:cubicBezTo>
                    <a:pt x="309540" y="2496912"/>
                    <a:pt x="318182" y="2533642"/>
                    <a:pt x="323222" y="2555968"/>
                  </a:cubicBezTo>
                  <a:cubicBezTo>
                    <a:pt x="364992" y="2750064"/>
                    <a:pt x="506864" y="3004296"/>
                    <a:pt x="667102" y="3172826"/>
                  </a:cubicBezTo>
                  <a:cubicBezTo>
                    <a:pt x="895754" y="3413014"/>
                    <a:pt x="1153212" y="3546972"/>
                    <a:pt x="1502132" y="3606750"/>
                  </a:cubicBezTo>
                  <a:cubicBezTo>
                    <a:pt x="1568748" y="3617912"/>
                    <a:pt x="1845652" y="3613232"/>
                    <a:pt x="1938914" y="3599188"/>
                  </a:cubicBezTo>
                  <a:cubicBezTo>
                    <a:pt x="2321682" y="3541212"/>
                    <a:pt x="2681764" y="3300302"/>
                    <a:pt x="2906456" y="2951362"/>
                  </a:cubicBezTo>
                  <a:cubicBezTo>
                    <a:pt x="3045088" y="2735660"/>
                    <a:pt x="3117824" y="2476026"/>
                    <a:pt x="3117824" y="2194424"/>
                  </a:cubicBezTo>
                  <a:cubicBezTo>
                    <a:pt x="3117824" y="1969720"/>
                    <a:pt x="3080376" y="1797230"/>
                    <a:pt x="2988194" y="1594492"/>
                  </a:cubicBezTo>
                  <a:cubicBezTo>
                    <a:pt x="2871888" y="1339540"/>
                    <a:pt x="2647556" y="1097910"/>
                    <a:pt x="2398378" y="958550"/>
                  </a:cubicBezTo>
                  <a:cubicBezTo>
                    <a:pt x="2322402" y="916058"/>
                    <a:pt x="2142360" y="839716"/>
                    <a:pt x="2096630" y="830354"/>
                  </a:cubicBezTo>
                  <a:cubicBezTo>
                    <a:pt x="2079706" y="827112"/>
                    <a:pt x="2036136" y="817390"/>
                    <a:pt x="2000128" y="808748"/>
                  </a:cubicBezTo>
                  <a:cubicBezTo>
                    <a:pt x="1910466" y="787862"/>
                    <a:pt x="1811624" y="776970"/>
                    <a:pt x="1712692" y="776158"/>
                  </a:cubicBezTo>
                  <a:close/>
                  <a:moveTo>
                    <a:pt x="1115452" y="0"/>
                  </a:moveTo>
                  <a:lnTo>
                    <a:pt x="1705202" y="0"/>
                  </a:lnTo>
                  <a:lnTo>
                    <a:pt x="2295312" y="0"/>
                  </a:lnTo>
                  <a:lnTo>
                    <a:pt x="2292432" y="134684"/>
                  </a:lnTo>
                  <a:lnTo>
                    <a:pt x="2289552" y="269368"/>
                  </a:lnTo>
                  <a:lnTo>
                    <a:pt x="2071366" y="272248"/>
                  </a:lnTo>
                  <a:cubicBezTo>
                    <a:pt x="1912586" y="274048"/>
                    <a:pt x="1851380" y="278370"/>
                    <a:pt x="1845618" y="287372"/>
                  </a:cubicBezTo>
                  <a:cubicBezTo>
                    <a:pt x="1831938" y="308620"/>
                    <a:pt x="1835898" y="483996"/>
                    <a:pt x="1849940" y="495520"/>
                  </a:cubicBezTo>
                  <a:cubicBezTo>
                    <a:pt x="1857140" y="501282"/>
                    <a:pt x="1887744" y="509204"/>
                    <a:pt x="1918708" y="513166"/>
                  </a:cubicBezTo>
                  <a:cubicBezTo>
                    <a:pt x="2154176" y="543416"/>
                    <a:pt x="2404046" y="631644"/>
                    <a:pt x="2586948" y="748322"/>
                  </a:cubicBezTo>
                  <a:cubicBezTo>
                    <a:pt x="2616470" y="767408"/>
                    <a:pt x="2645994" y="782534"/>
                    <a:pt x="2652834" y="782534"/>
                  </a:cubicBezTo>
                  <a:cubicBezTo>
                    <a:pt x="2659676" y="782534"/>
                    <a:pt x="2708642" y="739680"/>
                    <a:pt x="2761928" y="687462"/>
                  </a:cubicBezTo>
                  <a:cubicBezTo>
                    <a:pt x="2819174" y="630564"/>
                    <a:pt x="2872462" y="587350"/>
                    <a:pt x="2892984" y="580508"/>
                  </a:cubicBezTo>
                  <a:cubicBezTo>
                    <a:pt x="2940510" y="565022"/>
                    <a:pt x="2998476" y="583748"/>
                    <a:pt x="3037002" y="627322"/>
                  </a:cubicBezTo>
                  <a:cubicBezTo>
                    <a:pt x="3062204" y="656132"/>
                    <a:pt x="3066884" y="669816"/>
                    <a:pt x="3066884" y="717352"/>
                  </a:cubicBezTo>
                  <a:lnTo>
                    <a:pt x="3066884" y="773170"/>
                  </a:lnTo>
                  <a:lnTo>
                    <a:pt x="2980474" y="862840"/>
                  </a:lnTo>
                  <a:cubicBezTo>
                    <a:pt x="2932948" y="912176"/>
                    <a:pt x="2894064" y="960430"/>
                    <a:pt x="2894064" y="970154"/>
                  </a:cubicBezTo>
                  <a:cubicBezTo>
                    <a:pt x="2894064" y="979878"/>
                    <a:pt x="2926468" y="1022370"/>
                    <a:pt x="2965712" y="1064504"/>
                  </a:cubicBezTo>
                  <a:cubicBezTo>
                    <a:pt x="3096768" y="1204950"/>
                    <a:pt x="3231424" y="1428582"/>
                    <a:pt x="3298032" y="1616202"/>
                  </a:cubicBezTo>
                  <a:cubicBezTo>
                    <a:pt x="3367160" y="1811386"/>
                    <a:pt x="3390924" y="1931304"/>
                    <a:pt x="3398844" y="2129368"/>
                  </a:cubicBezTo>
                  <a:cubicBezTo>
                    <a:pt x="3414686" y="2515054"/>
                    <a:pt x="3310274" y="2869408"/>
                    <a:pt x="3087406" y="3186312"/>
                  </a:cubicBezTo>
                  <a:cubicBezTo>
                    <a:pt x="2994516" y="3317754"/>
                    <a:pt x="2801532" y="3506094"/>
                    <a:pt x="2666156" y="3596484"/>
                  </a:cubicBezTo>
                  <a:cubicBezTo>
                    <a:pt x="2471734" y="3726486"/>
                    <a:pt x="2346078" y="3781584"/>
                    <a:pt x="2081446" y="3852166"/>
                  </a:cubicBezTo>
                  <a:cubicBezTo>
                    <a:pt x="1932390" y="3891780"/>
                    <a:pt x="1624912" y="3903664"/>
                    <a:pt x="1445970" y="3876294"/>
                  </a:cubicBezTo>
                  <a:cubicBezTo>
                    <a:pt x="1395926" y="3868732"/>
                    <a:pt x="1344078" y="3857928"/>
                    <a:pt x="1331478" y="3852166"/>
                  </a:cubicBezTo>
                  <a:cubicBezTo>
                    <a:pt x="1318516" y="3846404"/>
                    <a:pt x="1298714" y="3841724"/>
                    <a:pt x="1287552" y="3841724"/>
                  </a:cubicBezTo>
                  <a:cubicBezTo>
                    <a:pt x="1254068" y="3841724"/>
                    <a:pt x="1087728" y="3782664"/>
                    <a:pt x="978636" y="3731888"/>
                  </a:cubicBezTo>
                  <a:cubicBezTo>
                    <a:pt x="732006" y="3617010"/>
                    <a:pt x="527862" y="3454958"/>
                    <a:pt x="362962" y="3242128"/>
                  </a:cubicBezTo>
                  <a:cubicBezTo>
                    <a:pt x="159898" y="2979964"/>
                    <a:pt x="51164" y="2706636"/>
                    <a:pt x="11560" y="2358764"/>
                  </a:cubicBezTo>
                  <a:cubicBezTo>
                    <a:pt x="-2842" y="2231282"/>
                    <a:pt x="-3202" y="2192030"/>
                    <a:pt x="7240" y="2078592"/>
                  </a:cubicBezTo>
                  <a:cubicBezTo>
                    <a:pt x="37482" y="1759530"/>
                    <a:pt x="123174" y="1503846"/>
                    <a:pt x="280512" y="1264730"/>
                  </a:cubicBezTo>
                  <a:cubicBezTo>
                    <a:pt x="539742" y="869682"/>
                    <a:pt x="930390" y="612198"/>
                    <a:pt x="1404206" y="523970"/>
                  </a:cubicBezTo>
                  <a:cubicBezTo>
                    <a:pt x="1475854" y="510646"/>
                    <a:pt x="1538862" y="495880"/>
                    <a:pt x="1543542" y="491198"/>
                  </a:cubicBezTo>
                  <a:cubicBezTo>
                    <a:pt x="1555424" y="479316"/>
                    <a:pt x="1557584" y="295296"/>
                    <a:pt x="1546062" y="284132"/>
                  </a:cubicBezTo>
                  <a:cubicBezTo>
                    <a:pt x="1541022" y="279090"/>
                    <a:pt x="1443450" y="273688"/>
                    <a:pt x="1328958" y="272248"/>
                  </a:cubicBezTo>
                  <a:lnTo>
                    <a:pt x="1120852" y="269368"/>
                  </a:lnTo>
                  <a:lnTo>
                    <a:pt x="1118332" y="1346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4498377" y="4285487"/>
              <a:ext cx="137712" cy="150771"/>
            </a:xfrm>
            <a:custGeom>
              <a:avLst/>
              <a:gdLst>
                <a:gd name="T0" fmla="*/ 120 w 513"/>
                <a:gd name="T1" fmla="*/ 485 h 558"/>
                <a:gd name="T2" fmla="*/ 108 w 513"/>
                <a:gd name="T3" fmla="*/ 148 h 558"/>
                <a:gd name="T4" fmla="*/ 513 w 513"/>
                <a:gd name="T5" fmla="*/ 333 h 558"/>
                <a:gd name="T6" fmla="*/ 277 w 513"/>
                <a:gd name="T7" fmla="*/ 558 h 558"/>
                <a:gd name="T8" fmla="*/ 120 w 513"/>
                <a:gd name="T9" fmla="*/ 485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558">
                  <a:moveTo>
                    <a:pt x="120" y="485"/>
                  </a:moveTo>
                  <a:cubicBezTo>
                    <a:pt x="5" y="388"/>
                    <a:pt x="0" y="248"/>
                    <a:pt x="108" y="148"/>
                  </a:cubicBezTo>
                  <a:cubicBezTo>
                    <a:pt x="267" y="0"/>
                    <a:pt x="513" y="112"/>
                    <a:pt x="513" y="333"/>
                  </a:cubicBezTo>
                  <a:cubicBezTo>
                    <a:pt x="513" y="416"/>
                    <a:pt x="364" y="558"/>
                    <a:pt x="277" y="558"/>
                  </a:cubicBezTo>
                  <a:cubicBezTo>
                    <a:pt x="239" y="558"/>
                    <a:pt x="168" y="525"/>
                    <a:pt x="120" y="48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4" name="Freeform 34"/>
            <p:cNvSpPr>
              <a:spLocks/>
            </p:cNvSpPr>
            <p:nvPr/>
          </p:nvSpPr>
          <p:spPr bwMode="auto">
            <a:xfrm>
              <a:off x="4507874" y="3060315"/>
              <a:ext cx="470124" cy="927187"/>
            </a:xfrm>
            <a:custGeom>
              <a:avLst/>
              <a:gdLst>
                <a:gd name="T0" fmla="*/ 751 w 1750"/>
                <a:gd name="T1" fmla="*/ 2793 h 3445"/>
                <a:gd name="T2" fmla="*/ 50 w 1750"/>
                <a:gd name="T3" fmla="*/ 2066 h 3445"/>
                <a:gd name="T4" fmla="*/ 0 w 1750"/>
                <a:gd name="T5" fmla="*/ 996 h 3445"/>
                <a:gd name="T6" fmla="*/ 0 w 1750"/>
                <a:gd name="T7" fmla="*/ 0 h 3445"/>
                <a:gd name="T8" fmla="*/ 247 w 1750"/>
                <a:gd name="T9" fmla="*/ 8 h 3445"/>
                <a:gd name="T10" fmla="*/ 494 w 1750"/>
                <a:gd name="T11" fmla="*/ 16 h 3445"/>
                <a:gd name="T12" fmla="*/ 501 w 1750"/>
                <a:gd name="T13" fmla="*/ 934 h 3445"/>
                <a:gd name="T14" fmla="*/ 509 w 1750"/>
                <a:gd name="T15" fmla="*/ 1852 h 3445"/>
                <a:gd name="T16" fmla="*/ 1129 w 1750"/>
                <a:gd name="T17" fmla="*/ 2472 h 3445"/>
                <a:gd name="T18" fmla="*/ 1750 w 1750"/>
                <a:gd name="T19" fmla="*/ 3121 h 3445"/>
                <a:gd name="T20" fmla="*/ 1427 w 1750"/>
                <a:gd name="T21" fmla="*/ 3445 h 3445"/>
                <a:gd name="T22" fmla="*/ 751 w 1750"/>
                <a:gd name="T23" fmla="*/ 2793 h 3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50" h="3445">
                  <a:moveTo>
                    <a:pt x="751" y="2793"/>
                  </a:moveTo>
                  <a:cubicBezTo>
                    <a:pt x="392" y="2434"/>
                    <a:pt x="77" y="2107"/>
                    <a:pt x="50" y="2066"/>
                  </a:cubicBezTo>
                  <a:cubicBezTo>
                    <a:pt x="5" y="1999"/>
                    <a:pt x="1" y="1895"/>
                    <a:pt x="0" y="996"/>
                  </a:cubicBezTo>
                  <a:lnTo>
                    <a:pt x="0" y="0"/>
                  </a:lnTo>
                  <a:lnTo>
                    <a:pt x="247" y="8"/>
                  </a:lnTo>
                  <a:lnTo>
                    <a:pt x="494" y="16"/>
                  </a:lnTo>
                  <a:lnTo>
                    <a:pt x="501" y="934"/>
                  </a:lnTo>
                  <a:lnTo>
                    <a:pt x="509" y="1852"/>
                  </a:lnTo>
                  <a:lnTo>
                    <a:pt x="1129" y="2472"/>
                  </a:lnTo>
                  <a:cubicBezTo>
                    <a:pt x="1471" y="2813"/>
                    <a:pt x="1750" y="3105"/>
                    <a:pt x="1750" y="3121"/>
                  </a:cubicBezTo>
                  <a:cubicBezTo>
                    <a:pt x="1750" y="3157"/>
                    <a:pt x="1462" y="3445"/>
                    <a:pt x="1427" y="3445"/>
                  </a:cubicBezTo>
                  <a:cubicBezTo>
                    <a:pt x="1413" y="3445"/>
                    <a:pt x="1109" y="3151"/>
                    <a:pt x="751" y="279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3755201" y="3503132"/>
              <a:ext cx="129403" cy="153146"/>
            </a:xfrm>
            <a:custGeom>
              <a:avLst/>
              <a:gdLst>
                <a:gd name="T0" fmla="*/ 128 w 481"/>
                <a:gd name="T1" fmla="*/ 495 h 569"/>
                <a:gd name="T2" fmla="*/ 2 w 481"/>
                <a:gd name="T3" fmla="*/ 280 h 569"/>
                <a:gd name="T4" fmla="*/ 353 w 481"/>
                <a:gd name="T5" fmla="*/ 66 h 569"/>
                <a:gd name="T6" fmla="*/ 481 w 481"/>
                <a:gd name="T7" fmla="*/ 299 h 569"/>
                <a:gd name="T8" fmla="*/ 128 w 481"/>
                <a:gd name="T9" fmla="*/ 495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1" h="569">
                  <a:moveTo>
                    <a:pt x="128" y="495"/>
                  </a:moveTo>
                  <a:cubicBezTo>
                    <a:pt x="39" y="442"/>
                    <a:pt x="3" y="380"/>
                    <a:pt x="2" y="280"/>
                  </a:cubicBezTo>
                  <a:cubicBezTo>
                    <a:pt x="0" y="112"/>
                    <a:pt x="182" y="0"/>
                    <a:pt x="353" y="66"/>
                  </a:cubicBezTo>
                  <a:cubicBezTo>
                    <a:pt x="407" y="87"/>
                    <a:pt x="481" y="221"/>
                    <a:pt x="481" y="299"/>
                  </a:cubicBezTo>
                  <a:cubicBezTo>
                    <a:pt x="481" y="442"/>
                    <a:pt x="252" y="569"/>
                    <a:pt x="128" y="49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5251048" y="3498382"/>
              <a:ext cx="137712" cy="147210"/>
            </a:xfrm>
            <a:custGeom>
              <a:avLst/>
              <a:gdLst>
                <a:gd name="T0" fmla="*/ 113 w 510"/>
                <a:gd name="T1" fmla="*/ 466 h 548"/>
                <a:gd name="T2" fmla="*/ 141 w 510"/>
                <a:gd name="T3" fmla="*/ 105 h 548"/>
                <a:gd name="T4" fmla="*/ 510 w 510"/>
                <a:gd name="T5" fmla="*/ 295 h 548"/>
                <a:gd name="T6" fmla="*/ 270 w 510"/>
                <a:gd name="T7" fmla="*/ 548 h 548"/>
                <a:gd name="T8" fmla="*/ 113 w 510"/>
                <a:gd name="T9" fmla="*/ 46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0" h="548">
                  <a:moveTo>
                    <a:pt x="113" y="466"/>
                  </a:moveTo>
                  <a:cubicBezTo>
                    <a:pt x="0" y="353"/>
                    <a:pt x="11" y="204"/>
                    <a:pt x="141" y="105"/>
                  </a:cubicBezTo>
                  <a:cubicBezTo>
                    <a:pt x="276" y="0"/>
                    <a:pt x="510" y="121"/>
                    <a:pt x="510" y="295"/>
                  </a:cubicBezTo>
                  <a:cubicBezTo>
                    <a:pt x="510" y="407"/>
                    <a:pt x="377" y="548"/>
                    <a:pt x="270" y="548"/>
                  </a:cubicBezTo>
                  <a:cubicBezTo>
                    <a:pt x="225" y="548"/>
                    <a:pt x="162" y="515"/>
                    <a:pt x="113" y="46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8" name="Freeform 37"/>
            <p:cNvSpPr>
              <a:spLocks/>
            </p:cNvSpPr>
            <p:nvPr/>
          </p:nvSpPr>
          <p:spPr bwMode="auto">
            <a:xfrm>
              <a:off x="4493633" y="2795573"/>
              <a:ext cx="155521" cy="128216"/>
            </a:xfrm>
            <a:custGeom>
              <a:avLst/>
              <a:gdLst>
                <a:gd name="T0" fmla="*/ 108 w 574"/>
                <a:gd name="T1" fmla="*/ 404 h 478"/>
                <a:gd name="T2" fmla="*/ 214 w 574"/>
                <a:gd name="T3" fmla="*/ 28 h 478"/>
                <a:gd name="T4" fmla="*/ 384 w 574"/>
                <a:gd name="T5" fmla="*/ 39 h 478"/>
                <a:gd name="T6" fmla="*/ 470 w 574"/>
                <a:gd name="T7" fmla="*/ 404 h 478"/>
                <a:gd name="T8" fmla="*/ 289 w 574"/>
                <a:gd name="T9" fmla="*/ 478 h 478"/>
                <a:gd name="T10" fmla="*/ 108 w 574"/>
                <a:gd name="T11" fmla="*/ 404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478">
                  <a:moveTo>
                    <a:pt x="108" y="404"/>
                  </a:moveTo>
                  <a:cubicBezTo>
                    <a:pt x="0" y="267"/>
                    <a:pt x="49" y="97"/>
                    <a:pt x="214" y="28"/>
                  </a:cubicBezTo>
                  <a:cubicBezTo>
                    <a:pt x="283" y="0"/>
                    <a:pt x="312" y="2"/>
                    <a:pt x="384" y="39"/>
                  </a:cubicBezTo>
                  <a:cubicBezTo>
                    <a:pt x="537" y="118"/>
                    <a:pt x="574" y="272"/>
                    <a:pt x="470" y="404"/>
                  </a:cubicBezTo>
                  <a:cubicBezTo>
                    <a:pt x="423" y="464"/>
                    <a:pt x="388" y="478"/>
                    <a:pt x="289" y="478"/>
                  </a:cubicBezTo>
                  <a:cubicBezTo>
                    <a:pt x="190" y="478"/>
                    <a:pt x="155" y="464"/>
                    <a:pt x="108" y="40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6716098" y="1632213"/>
            <a:ext cx="548302" cy="562668"/>
            <a:chOff x="3331234" y="2155727"/>
            <a:chExt cx="2481533" cy="2546547"/>
          </a:xfrm>
          <a:solidFill>
            <a:schemeClr val="accent3"/>
          </a:solidFill>
        </p:grpSpPr>
        <p:sp>
          <p:nvSpPr>
            <p:cNvPr id="29" name="手繪多邊形 28"/>
            <p:cNvSpPr>
              <a:spLocks/>
            </p:cNvSpPr>
            <p:nvPr/>
          </p:nvSpPr>
          <p:spPr bwMode="auto">
            <a:xfrm>
              <a:off x="3331234" y="2155727"/>
              <a:ext cx="2481533" cy="2546547"/>
            </a:xfrm>
            <a:custGeom>
              <a:avLst/>
              <a:gdLst>
                <a:gd name="connsiteX0" fmla="*/ 1545506 w 3318315"/>
                <a:gd name="connsiteY0" fmla="*/ 275088 h 3405251"/>
                <a:gd name="connsiteX1" fmla="*/ 526454 w 3318315"/>
                <a:gd name="connsiteY1" fmla="*/ 286434 h 3405251"/>
                <a:gd name="connsiteX2" fmla="*/ 506666 w 3318315"/>
                <a:gd name="connsiteY2" fmla="*/ 1701856 h 3405251"/>
                <a:gd name="connsiteX3" fmla="*/ 513502 w 3318315"/>
                <a:gd name="connsiteY3" fmla="*/ 3113678 h 3405251"/>
                <a:gd name="connsiteX4" fmla="*/ 1775426 w 3318315"/>
                <a:gd name="connsiteY4" fmla="*/ 3117998 h 3405251"/>
                <a:gd name="connsiteX5" fmla="*/ 3030514 w 3318315"/>
                <a:gd name="connsiteY5" fmla="*/ 3115478 h 3405251"/>
                <a:gd name="connsiteX6" fmla="*/ 3033034 w 3318315"/>
                <a:gd name="connsiteY6" fmla="*/ 1708336 h 3405251"/>
                <a:gd name="connsiteX7" fmla="*/ 3018282 w 3318315"/>
                <a:gd name="connsiteY7" fmla="*/ 288594 h 3405251"/>
                <a:gd name="connsiteX8" fmla="*/ 1545506 w 3318315"/>
                <a:gd name="connsiteY8" fmla="*/ 275088 h 3405251"/>
                <a:gd name="connsiteX9" fmla="*/ 221586 w 3318315"/>
                <a:gd name="connsiteY9" fmla="*/ 0 h 3405251"/>
                <a:gd name="connsiteX10" fmla="*/ 1768310 w 3318315"/>
                <a:gd name="connsiteY10" fmla="*/ 2882 h 3405251"/>
                <a:gd name="connsiteX11" fmla="*/ 3315034 w 3318315"/>
                <a:gd name="connsiteY11" fmla="*/ 5402 h 3405251"/>
                <a:gd name="connsiteX12" fmla="*/ 3317554 w 3318315"/>
                <a:gd name="connsiteY12" fmla="*/ 1697158 h 3405251"/>
                <a:gd name="connsiteX13" fmla="*/ 3307474 w 3318315"/>
                <a:gd name="connsiteY13" fmla="*/ 3397198 h 3405251"/>
                <a:gd name="connsiteX14" fmla="*/ 228426 w 3318315"/>
                <a:gd name="connsiteY14" fmla="*/ 3398638 h 3405251"/>
                <a:gd name="connsiteX15" fmla="*/ 221586 w 3318315"/>
                <a:gd name="connsiteY15" fmla="*/ 3265732 h 3405251"/>
                <a:gd name="connsiteX16" fmla="*/ 211146 w 3318315"/>
                <a:gd name="connsiteY16" fmla="*/ 3120220 h 3405251"/>
                <a:gd name="connsiteX17" fmla="*/ 152834 w 3318315"/>
                <a:gd name="connsiteY17" fmla="*/ 3100412 h 3405251"/>
                <a:gd name="connsiteX18" fmla="*/ 16770 w 3318315"/>
                <a:gd name="connsiteY18" fmla="*/ 3014688 h 3405251"/>
                <a:gd name="connsiteX19" fmla="*/ 8494 w 3318315"/>
                <a:gd name="connsiteY19" fmla="*/ 2927526 h 3405251"/>
                <a:gd name="connsiteX20" fmla="*/ 58166 w 3318315"/>
                <a:gd name="connsiteY20" fmla="*/ 2855850 h 3405251"/>
                <a:gd name="connsiteX21" fmla="*/ 147434 w 3318315"/>
                <a:gd name="connsiteY21" fmla="*/ 2825956 h 3405251"/>
                <a:gd name="connsiteX22" fmla="*/ 220146 w 3318315"/>
                <a:gd name="connsiteY22" fmla="*/ 2697372 h 3405251"/>
                <a:gd name="connsiteX23" fmla="*/ 142038 w 3318315"/>
                <a:gd name="connsiteY23" fmla="*/ 2592560 h 3405251"/>
                <a:gd name="connsiteX24" fmla="*/ 16770 w 3318315"/>
                <a:gd name="connsiteY24" fmla="*/ 2512960 h 3405251"/>
                <a:gd name="connsiteX25" fmla="*/ 7774 w 3318315"/>
                <a:gd name="connsiteY25" fmla="*/ 2426878 h 3405251"/>
                <a:gd name="connsiteX26" fmla="*/ 140958 w 3318315"/>
                <a:gd name="connsiteY26" fmla="*/ 2326028 h 3405251"/>
                <a:gd name="connsiteX27" fmla="*/ 212226 w 3318315"/>
                <a:gd name="connsiteY27" fmla="*/ 2306940 h 3405251"/>
                <a:gd name="connsiteX28" fmla="*/ 208986 w 3318315"/>
                <a:gd name="connsiteY28" fmla="*/ 2112444 h 3405251"/>
                <a:gd name="connsiteX29" fmla="*/ 141678 w 3318315"/>
                <a:gd name="connsiteY29" fmla="*/ 2090832 h 3405251"/>
                <a:gd name="connsiteX30" fmla="*/ 16410 w 3318315"/>
                <a:gd name="connsiteY30" fmla="*/ 2005470 h 3405251"/>
                <a:gd name="connsiteX31" fmla="*/ 7414 w 3318315"/>
                <a:gd name="connsiteY31" fmla="*/ 1920828 h 3405251"/>
                <a:gd name="connsiteX32" fmla="*/ 54566 w 3318315"/>
                <a:gd name="connsiteY32" fmla="*/ 1851314 h 3405251"/>
                <a:gd name="connsiteX33" fmla="*/ 145274 w 3318315"/>
                <a:gd name="connsiteY33" fmla="*/ 1819618 h 3405251"/>
                <a:gd name="connsiteX34" fmla="*/ 211146 w 3318315"/>
                <a:gd name="connsiteY34" fmla="*/ 1800168 h 3405251"/>
                <a:gd name="connsiteX35" fmla="*/ 208986 w 3318315"/>
                <a:gd name="connsiteY35" fmla="*/ 1608914 h 3405251"/>
                <a:gd name="connsiteX36" fmla="*/ 135918 w 3318315"/>
                <a:gd name="connsiteY36" fmla="*/ 1587304 h 3405251"/>
                <a:gd name="connsiteX37" fmla="*/ 8134 w 3318315"/>
                <a:gd name="connsiteY37" fmla="*/ 1483212 h 3405251"/>
                <a:gd name="connsiteX38" fmla="*/ 16410 w 3318315"/>
                <a:gd name="connsiteY38" fmla="*/ 1397850 h 3405251"/>
                <a:gd name="connsiteX39" fmla="*/ 143474 w 3318315"/>
                <a:gd name="connsiteY39" fmla="*/ 1313568 h 3405251"/>
                <a:gd name="connsiteX40" fmla="*/ 208986 w 3318315"/>
                <a:gd name="connsiteY40" fmla="*/ 1298802 h 3405251"/>
                <a:gd name="connsiteX41" fmla="*/ 211146 w 3318315"/>
                <a:gd name="connsiteY41" fmla="*/ 1107546 h 3405251"/>
                <a:gd name="connsiteX42" fmla="*/ 162914 w 3318315"/>
                <a:gd name="connsiteY42" fmla="*/ 1087738 h 3405251"/>
                <a:gd name="connsiteX43" fmla="*/ 81562 w 3318315"/>
                <a:gd name="connsiteY43" fmla="*/ 1067568 h 3405251"/>
                <a:gd name="connsiteX44" fmla="*/ 16770 w 3318315"/>
                <a:gd name="connsiteY44" fmla="*/ 1000214 h 3405251"/>
                <a:gd name="connsiteX45" fmla="*/ 7054 w 3318315"/>
                <a:gd name="connsiteY45" fmla="*/ 915212 h 3405251"/>
                <a:gd name="connsiteX46" fmla="*/ 177310 w 3318315"/>
                <a:gd name="connsiteY46" fmla="*/ 803196 h 3405251"/>
                <a:gd name="connsiteX47" fmla="*/ 221586 w 3318315"/>
                <a:gd name="connsiteY47" fmla="*/ 692622 h 3405251"/>
                <a:gd name="connsiteX48" fmla="*/ 171194 w 3318315"/>
                <a:gd name="connsiteY48" fmla="*/ 589612 h 3405251"/>
                <a:gd name="connsiteX49" fmla="*/ 39090 w 3318315"/>
                <a:gd name="connsiteY49" fmla="*/ 516496 h 3405251"/>
                <a:gd name="connsiteX50" fmla="*/ 153554 w 3318315"/>
                <a:gd name="connsiteY50" fmla="*/ 305070 h 3405251"/>
                <a:gd name="connsiteX51" fmla="*/ 221586 w 3318315"/>
                <a:gd name="connsiteY51" fmla="*/ 136508 h 340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18315" h="3405251">
                  <a:moveTo>
                    <a:pt x="1545506" y="275088"/>
                  </a:moveTo>
                  <a:cubicBezTo>
                    <a:pt x="1014298" y="275528"/>
                    <a:pt x="539994" y="279190"/>
                    <a:pt x="526454" y="286434"/>
                  </a:cubicBezTo>
                  <a:cubicBezTo>
                    <a:pt x="507022" y="296514"/>
                    <a:pt x="506666" y="323152"/>
                    <a:pt x="506666" y="1701856"/>
                  </a:cubicBezTo>
                  <a:cubicBezTo>
                    <a:pt x="506666" y="2474722"/>
                    <a:pt x="509902" y="3110078"/>
                    <a:pt x="513502" y="3113678"/>
                  </a:cubicBezTo>
                  <a:cubicBezTo>
                    <a:pt x="517458" y="3117278"/>
                    <a:pt x="1085270" y="3119438"/>
                    <a:pt x="1775426" y="3117998"/>
                  </a:cubicBezTo>
                  <a:lnTo>
                    <a:pt x="3030514" y="3115478"/>
                  </a:lnTo>
                  <a:lnTo>
                    <a:pt x="3033034" y="1708336"/>
                  </a:lnTo>
                  <a:cubicBezTo>
                    <a:pt x="3035554" y="394426"/>
                    <a:pt x="3034474" y="300472"/>
                    <a:pt x="3018282" y="288594"/>
                  </a:cubicBezTo>
                  <a:cubicBezTo>
                    <a:pt x="3005530" y="279280"/>
                    <a:pt x="2228486" y="274520"/>
                    <a:pt x="1545506" y="275088"/>
                  </a:cubicBezTo>
                  <a:close/>
                  <a:moveTo>
                    <a:pt x="221586" y="0"/>
                  </a:moveTo>
                  <a:lnTo>
                    <a:pt x="1768310" y="2882"/>
                  </a:lnTo>
                  <a:lnTo>
                    <a:pt x="3315034" y="5402"/>
                  </a:lnTo>
                  <a:lnTo>
                    <a:pt x="3317554" y="1697158"/>
                  </a:lnTo>
                  <a:cubicBezTo>
                    <a:pt x="3319714" y="3043864"/>
                    <a:pt x="3317554" y="3390714"/>
                    <a:pt x="3307474" y="3397198"/>
                  </a:cubicBezTo>
                  <a:cubicBezTo>
                    <a:pt x="3291998" y="3406922"/>
                    <a:pt x="238142" y="3408364"/>
                    <a:pt x="228426" y="3398638"/>
                  </a:cubicBezTo>
                  <a:cubicBezTo>
                    <a:pt x="224826" y="3395036"/>
                    <a:pt x="221586" y="3335248"/>
                    <a:pt x="221586" y="3265732"/>
                  </a:cubicBezTo>
                  <a:cubicBezTo>
                    <a:pt x="221586" y="3196578"/>
                    <a:pt x="216906" y="3131026"/>
                    <a:pt x="211146" y="3120220"/>
                  </a:cubicBezTo>
                  <a:cubicBezTo>
                    <a:pt x="202870" y="3105094"/>
                    <a:pt x="189550" y="3100412"/>
                    <a:pt x="152834" y="3100412"/>
                  </a:cubicBezTo>
                  <a:cubicBezTo>
                    <a:pt x="89482" y="3100412"/>
                    <a:pt x="44490" y="3071956"/>
                    <a:pt x="16770" y="3014688"/>
                  </a:cubicBezTo>
                  <a:cubicBezTo>
                    <a:pt x="-3746" y="2973268"/>
                    <a:pt x="-4106" y="2965704"/>
                    <a:pt x="8494" y="2927526"/>
                  </a:cubicBezTo>
                  <a:cubicBezTo>
                    <a:pt x="16410" y="2902674"/>
                    <a:pt x="37290" y="2873138"/>
                    <a:pt x="58166" y="2855850"/>
                  </a:cubicBezTo>
                  <a:cubicBezTo>
                    <a:pt x="87682" y="2831358"/>
                    <a:pt x="103522" y="2825956"/>
                    <a:pt x="147434" y="2825956"/>
                  </a:cubicBezTo>
                  <a:cubicBezTo>
                    <a:pt x="216546" y="2825956"/>
                    <a:pt x="224826" y="2811548"/>
                    <a:pt x="220146" y="2697372"/>
                  </a:cubicBezTo>
                  <a:cubicBezTo>
                    <a:pt x="216186" y="2600124"/>
                    <a:pt x="210426" y="2592560"/>
                    <a:pt x="142038" y="2592560"/>
                  </a:cubicBezTo>
                  <a:cubicBezTo>
                    <a:pt x="83002" y="2592200"/>
                    <a:pt x="43050" y="2566628"/>
                    <a:pt x="16770" y="2512960"/>
                  </a:cubicBezTo>
                  <a:cubicBezTo>
                    <a:pt x="-2306" y="2473342"/>
                    <a:pt x="-3026" y="2463976"/>
                    <a:pt x="7774" y="2426878"/>
                  </a:cubicBezTo>
                  <a:cubicBezTo>
                    <a:pt x="27570" y="2361326"/>
                    <a:pt x="66806" y="2331432"/>
                    <a:pt x="140958" y="2326028"/>
                  </a:cubicBezTo>
                  <a:cubicBezTo>
                    <a:pt x="179470" y="2323148"/>
                    <a:pt x="206466" y="2315944"/>
                    <a:pt x="212226" y="2306940"/>
                  </a:cubicBezTo>
                  <a:cubicBezTo>
                    <a:pt x="226266" y="2284608"/>
                    <a:pt x="223746" y="2131172"/>
                    <a:pt x="208986" y="2112444"/>
                  </a:cubicBezTo>
                  <a:cubicBezTo>
                    <a:pt x="201790" y="2103438"/>
                    <a:pt x="172994" y="2094074"/>
                    <a:pt x="141678" y="2090832"/>
                  </a:cubicBezTo>
                  <a:cubicBezTo>
                    <a:pt x="71486" y="2082908"/>
                    <a:pt x="41610" y="2062738"/>
                    <a:pt x="16410" y="2005470"/>
                  </a:cubicBezTo>
                  <a:cubicBezTo>
                    <a:pt x="-1226" y="1965850"/>
                    <a:pt x="-2306" y="1953244"/>
                    <a:pt x="7414" y="1920828"/>
                  </a:cubicBezTo>
                  <a:cubicBezTo>
                    <a:pt x="13534" y="1899938"/>
                    <a:pt x="34770" y="1868602"/>
                    <a:pt x="54566" y="1851314"/>
                  </a:cubicBezTo>
                  <a:cubicBezTo>
                    <a:pt x="85162" y="1824300"/>
                    <a:pt x="98122" y="1819618"/>
                    <a:pt x="145274" y="1819618"/>
                  </a:cubicBezTo>
                  <a:cubicBezTo>
                    <a:pt x="189550" y="1819618"/>
                    <a:pt x="202870" y="1815656"/>
                    <a:pt x="211146" y="1800168"/>
                  </a:cubicBezTo>
                  <a:cubicBezTo>
                    <a:pt x="226266" y="1771714"/>
                    <a:pt x="224826" y="1621160"/>
                    <a:pt x="208986" y="1608914"/>
                  </a:cubicBezTo>
                  <a:cubicBezTo>
                    <a:pt x="201790" y="1603512"/>
                    <a:pt x="169034" y="1593788"/>
                    <a:pt x="135918" y="1587304"/>
                  </a:cubicBezTo>
                  <a:cubicBezTo>
                    <a:pt x="65006" y="1573616"/>
                    <a:pt x="27930" y="1543362"/>
                    <a:pt x="8134" y="1483212"/>
                  </a:cubicBezTo>
                  <a:cubicBezTo>
                    <a:pt x="-4106" y="1446474"/>
                    <a:pt x="-3386" y="1438550"/>
                    <a:pt x="16410" y="1397850"/>
                  </a:cubicBezTo>
                  <a:cubicBezTo>
                    <a:pt x="43770" y="1341662"/>
                    <a:pt x="76526" y="1319692"/>
                    <a:pt x="143474" y="1313568"/>
                  </a:cubicBezTo>
                  <a:cubicBezTo>
                    <a:pt x="172634" y="1311048"/>
                    <a:pt x="201790" y="1304204"/>
                    <a:pt x="208986" y="1298802"/>
                  </a:cubicBezTo>
                  <a:cubicBezTo>
                    <a:pt x="224826" y="1286196"/>
                    <a:pt x="226266" y="1136000"/>
                    <a:pt x="211146" y="1107546"/>
                  </a:cubicBezTo>
                  <a:cubicBezTo>
                    <a:pt x="203590" y="1093500"/>
                    <a:pt x="189550" y="1087738"/>
                    <a:pt x="162914" y="1087738"/>
                  </a:cubicBezTo>
                  <a:cubicBezTo>
                    <a:pt x="142038" y="1087376"/>
                    <a:pt x="105682" y="1078372"/>
                    <a:pt x="81562" y="1067568"/>
                  </a:cubicBezTo>
                  <a:cubicBezTo>
                    <a:pt x="47010" y="1051720"/>
                    <a:pt x="33690" y="1038032"/>
                    <a:pt x="16770" y="1000214"/>
                  </a:cubicBezTo>
                  <a:cubicBezTo>
                    <a:pt x="-866" y="959874"/>
                    <a:pt x="-2306" y="946908"/>
                    <a:pt x="7054" y="915212"/>
                  </a:cubicBezTo>
                  <a:cubicBezTo>
                    <a:pt x="28290" y="843896"/>
                    <a:pt x="90202" y="803556"/>
                    <a:pt x="177310" y="803196"/>
                  </a:cubicBezTo>
                  <a:cubicBezTo>
                    <a:pt x="217266" y="803196"/>
                    <a:pt x="221586" y="792032"/>
                    <a:pt x="221586" y="692622"/>
                  </a:cubicBezTo>
                  <a:cubicBezTo>
                    <a:pt x="221586" y="607620"/>
                    <a:pt x="212946" y="589972"/>
                    <a:pt x="171194" y="589612"/>
                  </a:cubicBezTo>
                  <a:cubicBezTo>
                    <a:pt x="127638" y="589250"/>
                    <a:pt x="60686" y="552512"/>
                    <a:pt x="39090" y="516496"/>
                  </a:cubicBezTo>
                  <a:cubicBezTo>
                    <a:pt x="-15622" y="427170"/>
                    <a:pt x="50606" y="305070"/>
                    <a:pt x="153554" y="305070"/>
                  </a:cubicBezTo>
                  <a:cubicBezTo>
                    <a:pt x="215826" y="305070"/>
                    <a:pt x="221586" y="290664"/>
                    <a:pt x="221586" y="1365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1" name="手繪多邊形 30"/>
            <p:cNvSpPr>
              <a:spLocks/>
            </p:cNvSpPr>
            <p:nvPr/>
          </p:nvSpPr>
          <p:spPr bwMode="auto">
            <a:xfrm>
              <a:off x="3952585" y="2612438"/>
              <a:ext cx="1406538" cy="1632371"/>
            </a:xfrm>
            <a:custGeom>
              <a:avLst/>
              <a:gdLst>
                <a:gd name="connsiteX0" fmla="*/ 384661 w 1880829"/>
                <a:gd name="connsiteY0" fmla="*/ 1584793 h 2182812"/>
                <a:gd name="connsiteX1" fmla="*/ 194045 w 1880829"/>
                <a:gd name="connsiteY1" fmla="*/ 1886477 h 2182812"/>
                <a:gd name="connsiteX2" fmla="*/ 319921 w 1880829"/>
                <a:gd name="connsiteY2" fmla="*/ 2001815 h 2182812"/>
                <a:gd name="connsiteX3" fmla="*/ 493273 w 1880829"/>
                <a:gd name="connsiteY3" fmla="*/ 1976225 h 2182812"/>
                <a:gd name="connsiteX4" fmla="*/ 384661 w 1880829"/>
                <a:gd name="connsiteY4" fmla="*/ 1584793 h 2182812"/>
                <a:gd name="connsiteX5" fmla="*/ 1483097 w 1880829"/>
                <a:gd name="connsiteY5" fmla="*/ 1399 h 2182812"/>
                <a:gd name="connsiteX6" fmla="*/ 1517345 w 1880829"/>
                <a:gd name="connsiteY6" fmla="*/ 2829 h 2182812"/>
                <a:gd name="connsiteX7" fmla="*/ 1710433 w 1880829"/>
                <a:gd name="connsiteY7" fmla="*/ 180045 h 2182812"/>
                <a:gd name="connsiteX8" fmla="*/ 1880829 w 1880829"/>
                <a:gd name="connsiteY8" fmla="*/ 382113 h 2182812"/>
                <a:gd name="connsiteX9" fmla="*/ 1766273 w 1880829"/>
                <a:gd name="connsiteY9" fmla="*/ 466039 h 2182812"/>
                <a:gd name="connsiteX10" fmla="*/ 1680893 w 1880829"/>
                <a:gd name="connsiteY10" fmla="*/ 392919 h 2182812"/>
                <a:gd name="connsiteX11" fmla="*/ 1585429 w 1880829"/>
                <a:gd name="connsiteY11" fmla="*/ 626685 h 2182812"/>
                <a:gd name="connsiteX12" fmla="*/ 1572461 w 1880829"/>
                <a:gd name="connsiteY12" fmla="*/ 955901 h 2182812"/>
                <a:gd name="connsiteX13" fmla="*/ 1453941 w 1880829"/>
                <a:gd name="connsiteY13" fmla="*/ 1127353 h 2182812"/>
                <a:gd name="connsiteX14" fmla="*/ 912137 w 1880829"/>
                <a:gd name="connsiteY14" fmla="*/ 1188587 h 2182812"/>
                <a:gd name="connsiteX15" fmla="*/ 514789 w 1880829"/>
                <a:gd name="connsiteY15" fmla="*/ 1209477 h 2182812"/>
                <a:gd name="connsiteX16" fmla="*/ 467597 w 1880829"/>
                <a:gd name="connsiteY16" fmla="*/ 1342749 h 2182812"/>
                <a:gd name="connsiteX17" fmla="*/ 547929 w 1880829"/>
                <a:gd name="connsiteY17" fmla="*/ 1447205 h 2182812"/>
                <a:gd name="connsiteX18" fmla="*/ 735977 w 1880829"/>
                <a:gd name="connsiteY18" fmla="*/ 1635947 h 2182812"/>
                <a:gd name="connsiteX19" fmla="*/ 767317 w 1880829"/>
                <a:gd name="connsiteY19" fmla="*/ 1798395 h 2182812"/>
                <a:gd name="connsiteX20" fmla="*/ 734537 w 1880829"/>
                <a:gd name="connsiteY20" fmla="*/ 1961921 h 2182812"/>
                <a:gd name="connsiteX21" fmla="*/ 540725 w 1880829"/>
                <a:gd name="connsiteY21" fmla="*/ 2151745 h 2182812"/>
                <a:gd name="connsiteX22" fmla="*/ 269461 w 1880829"/>
                <a:gd name="connsiteY22" fmla="*/ 2168313 h 2182812"/>
                <a:gd name="connsiteX23" fmla="*/ 1 w 1880829"/>
                <a:gd name="connsiteY23" fmla="*/ 1798755 h 2182812"/>
                <a:gd name="connsiteX24" fmla="*/ 62325 w 1880829"/>
                <a:gd name="connsiteY24" fmla="*/ 1584439 h 2182812"/>
                <a:gd name="connsiteX25" fmla="*/ 230197 w 1880829"/>
                <a:gd name="connsiteY25" fmla="*/ 1442523 h 2182812"/>
                <a:gd name="connsiteX26" fmla="*/ 269825 w 1880829"/>
                <a:gd name="connsiteY26" fmla="*/ 1417669 h 2182812"/>
                <a:gd name="connsiteX27" fmla="*/ 294681 w 1880829"/>
                <a:gd name="connsiteY27" fmla="*/ 1327981 h 2182812"/>
                <a:gd name="connsiteX28" fmla="*/ 456789 w 1880829"/>
                <a:gd name="connsiteY28" fmla="*/ 1037305 h 2182812"/>
                <a:gd name="connsiteX29" fmla="*/ 516229 w 1880829"/>
                <a:gd name="connsiteY29" fmla="*/ 1005609 h 2182812"/>
                <a:gd name="connsiteX30" fmla="*/ 908173 w 1880829"/>
                <a:gd name="connsiteY30" fmla="*/ 1005609 h 2182812"/>
                <a:gd name="connsiteX31" fmla="*/ 1388737 w 1880829"/>
                <a:gd name="connsiteY31" fmla="*/ 940773 h 2182812"/>
                <a:gd name="connsiteX32" fmla="*/ 1411073 w 1880829"/>
                <a:gd name="connsiteY32" fmla="*/ 634609 h 2182812"/>
                <a:gd name="connsiteX33" fmla="*/ 1314529 w 1880829"/>
                <a:gd name="connsiteY33" fmla="*/ 386795 h 2182812"/>
                <a:gd name="connsiteX34" fmla="*/ 1221945 w 1880829"/>
                <a:gd name="connsiteY34" fmla="*/ 466039 h 2182812"/>
                <a:gd name="connsiteX35" fmla="*/ 1108109 w 1880829"/>
                <a:gd name="connsiteY35" fmla="*/ 390397 h 2182812"/>
                <a:gd name="connsiteX36" fmla="*/ 1303361 w 1880829"/>
                <a:gd name="connsiteY36" fmla="*/ 144745 h 2182812"/>
                <a:gd name="connsiteX37" fmla="*/ 1483097 w 1880829"/>
                <a:gd name="connsiteY37" fmla="*/ 1399 h 218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80829" h="2182812">
                  <a:moveTo>
                    <a:pt x="384661" y="1584793"/>
                  </a:moveTo>
                  <a:cubicBezTo>
                    <a:pt x="232885" y="1584793"/>
                    <a:pt x="128229" y="1750233"/>
                    <a:pt x="194045" y="1886477"/>
                  </a:cubicBezTo>
                  <a:cubicBezTo>
                    <a:pt x="217781" y="1935855"/>
                    <a:pt x="274245" y="1987397"/>
                    <a:pt x="319921" y="2001815"/>
                  </a:cubicBezTo>
                  <a:cubicBezTo>
                    <a:pt x="367397" y="2016593"/>
                    <a:pt x="444361" y="2005059"/>
                    <a:pt x="493273" y="1976225"/>
                  </a:cubicBezTo>
                  <a:cubicBezTo>
                    <a:pt x="672741" y="1870977"/>
                    <a:pt x="593257" y="1584793"/>
                    <a:pt x="384661" y="1584793"/>
                  </a:cubicBezTo>
                  <a:close/>
                  <a:moveTo>
                    <a:pt x="1483097" y="1399"/>
                  </a:moveTo>
                  <a:cubicBezTo>
                    <a:pt x="1494829" y="-1021"/>
                    <a:pt x="1505637" y="-143"/>
                    <a:pt x="1517345" y="2829"/>
                  </a:cubicBezTo>
                  <a:cubicBezTo>
                    <a:pt x="1529953" y="6071"/>
                    <a:pt x="1616769" y="85673"/>
                    <a:pt x="1710433" y="180045"/>
                  </a:cubicBezTo>
                  <a:cubicBezTo>
                    <a:pt x="1855973" y="326283"/>
                    <a:pt x="1880829" y="355819"/>
                    <a:pt x="1880829" y="382113"/>
                  </a:cubicBezTo>
                  <a:cubicBezTo>
                    <a:pt x="1880829" y="443347"/>
                    <a:pt x="1815265" y="490891"/>
                    <a:pt x="1766273" y="466039"/>
                  </a:cubicBezTo>
                  <a:cubicBezTo>
                    <a:pt x="1753665" y="459555"/>
                    <a:pt x="1715117" y="426777"/>
                    <a:pt x="1680893" y="392919"/>
                  </a:cubicBezTo>
                  <a:cubicBezTo>
                    <a:pt x="1583629" y="298189"/>
                    <a:pt x="1585789" y="292785"/>
                    <a:pt x="1585429" y="626685"/>
                  </a:cubicBezTo>
                  <a:cubicBezTo>
                    <a:pt x="1585069" y="814345"/>
                    <a:pt x="1580745" y="924565"/>
                    <a:pt x="1572461" y="955901"/>
                  </a:cubicBezTo>
                  <a:cubicBezTo>
                    <a:pt x="1554449" y="1024339"/>
                    <a:pt x="1506177" y="1093855"/>
                    <a:pt x="1453941" y="1127353"/>
                  </a:cubicBezTo>
                  <a:cubicBezTo>
                    <a:pt x="1365681" y="1183543"/>
                    <a:pt x="1320653" y="1188587"/>
                    <a:pt x="912137" y="1188587"/>
                  </a:cubicBezTo>
                  <a:cubicBezTo>
                    <a:pt x="554053" y="1188587"/>
                    <a:pt x="540365" y="1189307"/>
                    <a:pt x="514789" y="1209477"/>
                  </a:cubicBezTo>
                  <a:cubicBezTo>
                    <a:pt x="486329" y="1231809"/>
                    <a:pt x="467597" y="1284037"/>
                    <a:pt x="467597" y="1342749"/>
                  </a:cubicBezTo>
                  <a:cubicBezTo>
                    <a:pt x="467597" y="1400381"/>
                    <a:pt x="475521" y="1410825"/>
                    <a:pt x="547929" y="1447205"/>
                  </a:cubicBezTo>
                  <a:cubicBezTo>
                    <a:pt x="634749" y="1491149"/>
                    <a:pt x="696349" y="1552743"/>
                    <a:pt x="735977" y="1635947"/>
                  </a:cubicBezTo>
                  <a:cubicBezTo>
                    <a:pt x="764437" y="1695379"/>
                    <a:pt x="767317" y="1711587"/>
                    <a:pt x="767317" y="1798395"/>
                  </a:cubicBezTo>
                  <a:cubicBezTo>
                    <a:pt x="767317" y="1886641"/>
                    <a:pt x="764437" y="1901049"/>
                    <a:pt x="734537" y="1961921"/>
                  </a:cubicBezTo>
                  <a:cubicBezTo>
                    <a:pt x="694909" y="2042965"/>
                    <a:pt x="621781" y="2114645"/>
                    <a:pt x="540725" y="2151745"/>
                  </a:cubicBezTo>
                  <a:cubicBezTo>
                    <a:pt x="467597" y="2185603"/>
                    <a:pt x="346193" y="2192805"/>
                    <a:pt x="269461" y="2168313"/>
                  </a:cubicBezTo>
                  <a:cubicBezTo>
                    <a:pt x="106993" y="2116805"/>
                    <a:pt x="-359" y="1969125"/>
                    <a:pt x="1" y="1798755"/>
                  </a:cubicBezTo>
                  <a:cubicBezTo>
                    <a:pt x="1" y="1712669"/>
                    <a:pt x="15133" y="1660801"/>
                    <a:pt x="62325" y="1584439"/>
                  </a:cubicBezTo>
                  <a:cubicBezTo>
                    <a:pt x="94385" y="1532211"/>
                    <a:pt x="200297" y="1442523"/>
                    <a:pt x="230197" y="1442523"/>
                  </a:cubicBezTo>
                  <a:cubicBezTo>
                    <a:pt x="238121" y="1442523"/>
                    <a:pt x="256133" y="1431357"/>
                    <a:pt x="269825" y="1417669"/>
                  </a:cubicBezTo>
                  <a:cubicBezTo>
                    <a:pt x="291077" y="1396419"/>
                    <a:pt x="294681" y="1383091"/>
                    <a:pt x="294681" y="1327981"/>
                  </a:cubicBezTo>
                  <a:cubicBezTo>
                    <a:pt x="294681" y="1193989"/>
                    <a:pt x="350157" y="1093855"/>
                    <a:pt x="456789" y="1037305"/>
                  </a:cubicBezTo>
                  <a:lnTo>
                    <a:pt x="516229" y="1005609"/>
                  </a:lnTo>
                  <a:lnTo>
                    <a:pt x="908173" y="1005609"/>
                  </a:lnTo>
                  <a:cubicBezTo>
                    <a:pt x="1342265" y="1005609"/>
                    <a:pt x="1350193" y="1004527"/>
                    <a:pt x="1388737" y="940773"/>
                  </a:cubicBezTo>
                  <a:cubicBezTo>
                    <a:pt x="1406029" y="911957"/>
                    <a:pt x="1408189" y="882783"/>
                    <a:pt x="1411073" y="634609"/>
                  </a:cubicBezTo>
                  <a:cubicBezTo>
                    <a:pt x="1415033" y="287383"/>
                    <a:pt x="1415397" y="288463"/>
                    <a:pt x="1314529" y="386795"/>
                  </a:cubicBezTo>
                  <a:cubicBezTo>
                    <a:pt x="1276341" y="423895"/>
                    <a:pt x="1234913" y="459555"/>
                    <a:pt x="1221945" y="466039"/>
                  </a:cubicBezTo>
                  <a:cubicBezTo>
                    <a:pt x="1175473" y="489811"/>
                    <a:pt x="1108109" y="445147"/>
                    <a:pt x="1108109" y="390397"/>
                  </a:cubicBezTo>
                  <a:cubicBezTo>
                    <a:pt x="1108109" y="345733"/>
                    <a:pt x="1143053" y="301429"/>
                    <a:pt x="1303361" y="144745"/>
                  </a:cubicBezTo>
                  <a:cubicBezTo>
                    <a:pt x="1404409" y="45603"/>
                    <a:pt x="1447909" y="8661"/>
                    <a:pt x="1483097" y="13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auto">
            <a:xfrm>
              <a:off x="4780966" y="3668190"/>
              <a:ext cx="578157" cy="598338"/>
            </a:xfrm>
            <a:custGeom>
              <a:avLst/>
              <a:gdLst>
                <a:gd name="T0" fmla="*/ 69 w 2145"/>
                <a:gd name="T1" fmla="*/ 2075 h 2218"/>
                <a:gd name="T2" fmla="*/ 0 w 2145"/>
                <a:gd name="T3" fmla="*/ 1902 h 2218"/>
                <a:gd name="T4" fmla="*/ 338 w 2145"/>
                <a:gd name="T5" fmla="*/ 1454 h 2218"/>
                <a:gd name="T6" fmla="*/ 677 w 2145"/>
                <a:gd name="T7" fmla="*/ 1073 h 2218"/>
                <a:gd name="T8" fmla="*/ 338 w 2145"/>
                <a:gd name="T9" fmla="*/ 689 h 2218"/>
                <a:gd name="T10" fmla="*/ 0 w 2145"/>
                <a:gd name="T11" fmla="*/ 241 h 2218"/>
                <a:gd name="T12" fmla="*/ 241 w 2145"/>
                <a:gd name="T13" fmla="*/ 0 h 2218"/>
                <a:gd name="T14" fmla="*/ 689 w 2145"/>
                <a:gd name="T15" fmla="*/ 338 h 2218"/>
                <a:gd name="T16" fmla="*/ 1073 w 2145"/>
                <a:gd name="T17" fmla="*/ 677 h 2218"/>
                <a:gd name="T18" fmla="*/ 1454 w 2145"/>
                <a:gd name="T19" fmla="*/ 338 h 2218"/>
                <a:gd name="T20" fmla="*/ 1901 w 2145"/>
                <a:gd name="T21" fmla="*/ 0 h 2218"/>
                <a:gd name="T22" fmla="*/ 2145 w 2145"/>
                <a:gd name="T23" fmla="*/ 220 h 2218"/>
                <a:gd name="T24" fmla="*/ 1728 w 2145"/>
                <a:gd name="T25" fmla="*/ 753 h 2218"/>
                <a:gd name="T26" fmla="*/ 1467 w 2145"/>
                <a:gd name="T27" fmla="*/ 1062 h 2218"/>
                <a:gd name="T28" fmla="*/ 1766 w 2145"/>
                <a:gd name="T29" fmla="*/ 1411 h 2218"/>
                <a:gd name="T30" fmla="*/ 2145 w 2145"/>
                <a:gd name="T31" fmla="*/ 1927 h 2218"/>
                <a:gd name="T32" fmla="*/ 1932 w 2145"/>
                <a:gd name="T33" fmla="*/ 2145 h 2218"/>
                <a:gd name="T34" fmla="*/ 1403 w 2145"/>
                <a:gd name="T35" fmla="*/ 1756 h 2218"/>
                <a:gd name="T36" fmla="*/ 1072 w 2145"/>
                <a:gd name="T37" fmla="*/ 1430 h 2218"/>
                <a:gd name="T38" fmla="*/ 994 w 2145"/>
                <a:gd name="T39" fmla="*/ 1498 h 2218"/>
                <a:gd name="T40" fmla="*/ 694 w 2145"/>
                <a:gd name="T41" fmla="*/ 1792 h 2218"/>
                <a:gd name="T42" fmla="*/ 69 w 2145"/>
                <a:gd name="T43" fmla="*/ 2075 h 2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45" h="2218">
                  <a:moveTo>
                    <a:pt x="69" y="2075"/>
                  </a:moveTo>
                  <a:cubicBezTo>
                    <a:pt x="20" y="2027"/>
                    <a:pt x="0" y="1975"/>
                    <a:pt x="0" y="1902"/>
                  </a:cubicBezTo>
                  <a:cubicBezTo>
                    <a:pt x="0" y="1806"/>
                    <a:pt x="28" y="1768"/>
                    <a:pt x="338" y="1454"/>
                  </a:cubicBezTo>
                  <a:cubicBezTo>
                    <a:pt x="525" y="1266"/>
                    <a:pt x="677" y="1094"/>
                    <a:pt x="677" y="1073"/>
                  </a:cubicBezTo>
                  <a:cubicBezTo>
                    <a:pt x="677" y="1052"/>
                    <a:pt x="525" y="879"/>
                    <a:pt x="338" y="689"/>
                  </a:cubicBezTo>
                  <a:cubicBezTo>
                    <a:pt x="31" y="376"/>
                    <a:pt x="0" y="334"/>
                    <a:pt x="0" y="241"/>
                  </a:cubicBezTo>
                  <a:cubicBezTo>
                    <a:pt x="0" y="101"/>
                    <a:pt x="101" y="0"/>
                    <a:pt x="241" y="0"/>
                  </a:cubicBezTo>
                  <a:cubicBezTo>
                    <a:pt x="334" y="0"/>
                    <a:pt x="375" y="31"/>
                    <a:pt x="689" y="338"/>
                  </a:cubicBezTo>
                  <a:cubicBezTo>
                    <a:pt x="879" y="525"/>
                    <a:pt x="1052" y="677"/>
                    <a:pt x="1073" y="677"/>
                  </a:cubicBezTo>
                  <a:cubicBezTo>
                    <a:pt x="1094" y="677"/>
                    <a:pt x="1266" y="525"/>
                    <a:pt x="1454" y="338"/>
                  </a:cubicBezTo>
                  <a:cubicBezTo>
                    <a:pt x="1768" y="28"/>
                    <a:pt x="1806" y="0"/>
                    <a:pt x="1901" y="0"/>
                  </a:cubicBezTo>
                  <a:cubicBezTo>
                    <a:pt x="2033" y="0"/>
                    <a:pt x="2145" y="101"/>
                    <a:pt x="2145" y="220"/>
                  </a:cubicBezTo>
                  <a:cubicBezTo>
                    <a:pt x="2145" y="321"/>
                    <a:pt x="2069" y="418"/>
                    <a:pt x="1728" y="753"/>
                  </a:cubicBezTo>
                  <a:cubicBezTo>
                    <a:pt x="1582" y="896"/>
                    <a:pt x="1467" y="1033"/>
                    <a:pt x="1467" y="1062"/>
                  </a:cubicBezTo>
                  <a:cubicBezTo>
                    <a:pt x="1467" y="1092"/>
                    <a:pt x="1597" y="1244"/>
                    <a:pt x="1766" y="1411"/>
                  </a:cubicBezTo>
                  <a:cubicBezTo>
                    <a:pt x="2075" y="1719"/>
                    <a:pt x="2145" y="1813"/>
                    <a:pt x="2145" y="1927"/>
                  </a:cubicBezTo>
                  <a:cubicBezTo>
                    <a:pt x="2145" y="2021"/>
                    <a:pt x="2024" y="2145"/>
                    <a:pt x="1932" y="2145"/>
                  </a:cubicBezTo>
                  <a:cubicBezTo>
                    <a:pt x="1815" y="2145"/>
                    <a:pt x="1755" y="2101"/>
                    <a:pt x="1403" y="1756"/>
                  </a:cubicBezTo>
                  <a:lnTo>
                    <a:pt x="1072" y="1430"/>
                  </a:lnTo>
                  <a:lnTo>
                    <a:pt x="994" y="1498"/>
                  </a:lnTo>
                  <a:cubicBezTo>
                    <a:pt x="952" y="1535"/>
                    <a:pt x="817" y="1668"/>
                    <a:pt x="694" y="1792"/>
                  </a:cubicBezTo>
                  <a:cubicBezTo>
                    <a:pt x="323" y="2167"/>
                    <a:pt x="212" y="2218"/>
                    <a:pt x="69" y="207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3" name="Freeform 43"/>
            <p:cNvSpPr>
              <a:spLocks/>
            </p:cNvSpPr>
            <p:nvPr/>
          </p:nvSpPr>
          <p:spPr bwMode="auto">
            <a:xfrm>
              <a:off x="3952315" y="2593796"/>
              <a:ext cx="578157" cy="595963"/>
            </a:xfrm>
            <a:custGeom>
              <a:avLst/>
              <a:gdLst>
                <a:gd name="T0" fmla="*/ 75 w 2145"/>
                <a:gd name="T1" fmla="*/ 2153 h 2212"/>
                <a:gd name="T2" fmla="*/ 0 w 2145"/>
                <a:gd name="T3" fmla="*/ 1979 h 2212"/>
                <a:gd name="T4" fmla="*/ 339 w 2145"/>
                <a:gd name="T5" fmla="*/ 1521 h 2212"/>
                <a:gd name="T6" fmla="*/ 678 w 2145"/>
                <a:gd name="T7" fmla="*/ 1139 h 2212"/>
                <a:gd name="T8" fmla="*/ 339 w 2145"/>
                <a:gd name="T9" fmla="*/ 757 h 2212"/>
                <a:gd name="T10" fmla="*/ 0 w 2145"/>
                <a:gd name="T11" fmla="*/ 299 h 2212"/>
                <a:gd name="T12" fmla="*/ 75 w 2145"/>
                <a:gd name="T13" fmla="*/ 125 h 2212"/>
                <a:gd name="T14" fmla="*/ 804 w 2145"/>
                <a:gd name="T15" fmla="*/ 515 h 2212"/>
                <a:gd name="T16" fmla="*/ 1070 w 2145"/>
                <a:gd name="T17" fmla="*/ 744 h 2212"/>
                <a:gd name="T18" fmla="*/ 1456 w 2145"/>
                <a:gd name="T19" fmla="*/ 406 h 2212"/>
                <a:gd name="T20" fmla="*/ 1904 w 2145"/>
                <a:gd name="T21" fmla="*/ 67 h 2212"/>
                <a:gd name="T22" fmla="*/ 2145 w 2145"/>
                <a:gd name="T23" fmla="*/ 287 h 2212"/>
                <a:gd name="T24" fmla="*/ 1725 w 2145"/>
                <a:gd name="T25" fmla="*/ 842 h 2212"/>
                <a:gd name="T26" fmla="*/ 1468 w 2145"/>
                <a:gd name="T27" fmla="*/ 1139 h 2212"/>
                <a:gd name="T28" fmla="*/ 1697 w 2145"/>
                <a:gd name="T29" fmla="*/ 1408 h 2212"/>
                <a:gd name="T30" fmla="*/ 2145 w 2145"/>
                <a:gd name="T31" fmla="*/ 1990 h 2212"/>
                <a:gd name="T32" fmla="*/ 1902 w 2145"/>
                <a:gd name="T33" fmla="*/ 2212 h 2212"/>
                <a:gd name="T34" fmla="*/ 1455 w 2145"/>
                <a:gd name="T35" fmla="*/ 1873 h 2212"/>
                <a:gd name="T36" fmla="*/ 1075 w 2145"/>
                <a:gd name="T37" fmla="*/ 1534 h 2212"/>
                <a:gd name="T38" fmla="*/ 688 w 2145"/>
                <a:gd name="T39" fmla="*/ 1873 h 2212"/>
                <a:gd name="T40" fmla="*/ 245 w 2145"/>
                <a:gd name="T41" fmla="*/ 2212 h 2212"/>
                <a:gd name="T42" fmla="*/ 75 w 2145"/>
                <a:gd name="T43" fmla="*/ 2153 h 2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45" h="2212">
                  <a:moveTo>
                    <a:pt x="75" y="2153"/>
                  </a:moveTo>
                  <a:cubicBezTo>
                    <a:pt x="16" y="2107"/>
                    <a:pt x="0" y="2070"/>
                    <a:pt x="0" y="1979"/>
                  </a:cubicBezTo>
                  <a:cubicBezTo>
                    <a:pt x="0" y="1870"/>
                    <a:pt x="17" y="1847"/>
                    <a:pt x="339" y="1521"/>
                  </a:cubicBezTo>
                  <a:cubicBezTo>
                    <a:pt x="525" y="1333"/>
                    <a:pt x="678" y="1161"/>
                    <a:pt x="678" y="1139"/>
                  </a:cubicBezTo>
                  <a:cubicBezTo>
                    <a:pt x="678" y="1118"/>
                    <a:pt x="525" y="946"/>
                    <a:pt x="339" y="757"/>
                  </a:cubicBezTo>
                  <a:cubicBezTo>
                    <a:pt x="17" y="432"/>
                    <a:pt x="0" y="409"/>
                    <a:pt x="0" y="299"/>
                  </a:cubicBezTo>
                  <a:cubicBezTo>
                    <a:pt x="0" y="208"/>
                    <a:pt x="16" y="172"/>
                    <a:pt x="75" y="125"/>
                  </a:cubicBezTo>
                  <a:cubicBezTo>
                    <a:pt x="235" y="0"/>
                    <a:pt x="365" y="69"/>
                    <a:pt x="804" y="515"/>
                  </a:cubicBezTo>
                  <a:cubicBezTo>
                    <a:pt x="928" y="641"/>
                    <a:pt x="1048" y="744"/>
                    <a:pt x="1070" y="744"/>
                  </a:cubicBezTo>
                  <a:cubicBezTo>
                    <a:pt x="1092" y="744"/>
                    <a:pt x="1266" y="592"/>
                    <a:pt x="1456" y="406"/>
                  </a:cubicBezTo>
                  <a:cubicBezTo>
                    <a:pt x="1770" y="98"/>
                    <a:pt x="1811" y="67"/>
                    <a:pt x="1904" y="67"/>
                  </a:cubicBezTo>
                  <a:cubicBezTo>
                    <a:pt x="2033" y="67"/>
                    <a:pt x="2145" y="169"/>
                    <a:pt x="2145" y="287"/>
                  </a:cubicBezTo>
                  <a:cubicBezTo>
                    <a:pt x="2145" y="393"/>
                    <a:pt x="2042" y="530"/>
                    <a:pt x="1725" y="842"/>
                  </a:cubicBezTo>
                  <a:cubicBezTo>
                    <a:pt x="1584" y="982"/>
                    <a:pt x="1468" y="1115"/>
                    <a:pt x="1468" y="1139"/>
                  </a:cubicBezTo>
                  <a:cubicBezTo>
                    <a:pt x="1468" y="1163"/>
                    <a:pt x="1571" y="1284"/>
                    <a:pt x="1697" y="1408"/>
                  </a:cubicBezTo>
                  <a:cubicBezTo>
                    <a:pt x="2019" y="1725"/>
                    <a:pt x="2145" y="1889"/>
                    <a:pt x="2145" y="1990"/>
                  </a:cubicBezTo>
                  <a:cubicBezTo>
                    <a:pt x="2145" y="2110"/>
                    <a:pt x="2034" y="2212"/>
                    <a:pt x="1902" y="2212"/>
                  </a:cubicBezTo>
                  <a:cubicBezTo>
                    <a:pt x="1806" y="2212"/>
                    <a:pt x="1769" y="2183"/>
                    <a:pt x="1455" y="1873"/>
                  </a:cubicBezTo>
                  <a:cubicBezTo>
                    <a:pt x="1267" y="1687"/>
                    <a:pt x="1095" y="1534"/>
                    <a:pt x="1075" y="1534"/>
                  </a:cubicBezTo>
                  <a:cubicBezTo>
                    <a:pt x="1054" y="1534"/>
                    <a:pt x="880" y="1687"/>
                    <a:pt x="688" y="1873"/>
                  </a:cubicBezTo>
                  <a:cubicBezTo>
                    <a:pt x="383" y="2171"/>
                    <a:pt x="329" y="2212"/>
                    <a:pt x="245" y="2212"/>
                  </a:cubicBezTo>
                  <a:cubicBezTo>
                    <a:pt x="191" y="2212"/>
                    <a:pt x="117" y="2186"/>
                    <a:pt x="75" y="215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4" name="群組 3"/>
          <p:cNvGrpSpPr/>
          <p:nvPr/>
        </p:nvGrpSpPr>
        <p:grpSpPr>
          <a:xfrm flipV="1">
            <a:off x="1841445" y="3171452"/>
            <a:ext cx="629744" cy="765548"/>
            <a:chOff x="3352873" y="1946968"/>
            <a:chExt cx="2438254" cy="2964065"/>
          </a:xfrm>
          <a:solidFill>
            <a:schemeClr val="accent1"/>
          </a:solidFill>
        </p:grpSpPr>
        <p:sp>
          <p:nvSpPr>
            <p:cNvPr id="34" name="手繪多邊形 33"/>
            <p:cNvSpPr>
              <a:spLocks/>
            </p:cNvSpPr>
            <p:nvPr/>
          </p:nvSpPr>
          <p:spPr bwMode="auto">
            <a:xfrm>
              <a:off x="3352873" y="3326467"/>
              <a:ext cx="1587550" cy="1584566"/>
            </a:xfrm>
            <a:custGeom>
              <a:avLst/>
              <a:gdLst>
                <a:gd name="connsiteX0" fmla="*/ 1060499 w 2122878"/>
                <a:gd name="connsiteY0" fmla="*/ 674688 h 2118887"/>
                <a:gd name="connsiteX1" fmla="*/ 898255 w 2122878"/>
                <a:gd name="connsiteY1" fmla="*/ 705276 h 2118887"/>
                <a:gd name="connsiteX2" fmla="*/ 684208 w 2122878"/>
                <a:gd name="connsiteY2" fmla="*/ 959684 h 2118887"/>
                <a:gd name="connsiteX3" fmla="*/ 895377 w 2122878"/>
                <a:gd name="connsiteY3" fmla="*/ 1407328 h 2118887"/>
                <a:gd name="connsiteX4" fmla="*/ 1065535 w 2122878"/>
                <a:gd name="connsiteY4" fmla="*/ 1435756 h 2118887"/>
                <a:gd name="connsiteX5" fmla="*/ 1228499 w 2122878"/>
                <a:gd name="connsiteY5" fmla="*/ 1405532 h 2118887"/>
                <a:gd name="connsiteX6" fmla="*/ 1442905 w 2122878"/>
                <a:gd name="connsiteY6" fmla="*/ 1112976 h 2118887"/>
                <a:gd name="connsiteX7" fmla="*/ 1220584 w 2122878"/>
                <a:gd name="connsiteY7" fmla="*/ 704196 h 2118887"/>
                <a:gd name="connsiteX8" fmla="*/ 1060499 w 2122878"/>
                <a:gd name="connsiteY8" fmla="*/ 674688 h 2118887"/>
                <a:gd name="connsiteX9" fmla="*/ 938771 w 2122878"/>
                <a:gd name="connsiteY9" fmla="*/ 0 h 2118887"/>
                <a:gd name="connsiteX10" fmla="*/ 1060088 w 2122878"/>
                <a:gd name="connsiteY10" fmla="*/ 0 h 2118887"/>
                <a:gd name="connsiteX11" fmla="*/ 1181406 w 2122878"/>
                <a:gd name="connsiteY11" fmla="*/ 0 h 2118887"/>
                <a:gd name="connsiteX12" fmla="*/ 1233246 w 2122878"/>
                <a:gd name="connsiteY12" fmla="*/ 101604 h 2118887"/>
                <a:gd name="connsiteX13" fmla="*/ 1309924 w 2122878"/>
                <a:gd name="connsiteY13" fmla="*/ 215096 h 2118887"/>
                <a:gd name="connsiteX14" fmla="*/ 1499641 w 2122878"/>
                <a:gd name="connsiteY14" fmla="*/ 289676 h 2118887"/>
                <a:gd name="connsiteX15" fmla="*/ 1590359 w 2122878"/>
                <a:gd name="connsiteY15" fmla="*/ 263376 h 2118887"/>
                <a:gd name="connsiteX16" fmla="*/ 1814635 w 2122878"/>
                <a:gd name="connsiteY16" fmla="*/ 303008 h 2118887"/>
                <a:gd name="connsiteX17" fmla="*/ 1898874 w 2122878"/>
                <a:gd name="connsiteY17" fmla="*/ 386236 h 2118887"/>
                <a:gd name="connsiteX18" fmla="*/ 1858195 w 2122878"/>
                <a:gd name="connsiteY18" fmla="*/ 503332 h 2118887"/>
                <a:gd name="connsiteX19" fmla="*/ 1817155 w 2122878"/>
                <a:gd name="connsiteY19" fmla="*/ 620428 h 2118887"/>
                <a:gd name="connsiteX20" fmla="*/ 1848835 w 2122878"/>
                <a:gd name="connsiteY20" fmla="*/ 691404 h 2118887"/>
                <a:gd name="connsiteX21" fmla="*/ 2010112 w 2122878"/>
                <a:gd name="connsiteY21" fmla="*/ 881280 h 2118887"/>
                <a:gd name="connsiteX22" fmla="*/ 2113790 w 2122878"/>
                <a:gd name="connsiteY22" fmla="*/ 942888 h 2118887"/>
                <a:gd name="connsiteX23" fmla="*/ 2108750 w 2122878"/>
                <a:gd name="connsiteY23" fmla="*/ 1176360 h 2118887"/>
                <a:gd name="connsiteX24" fmla="*/ 2002912 w 2122878"/>
                <a:gd name="connsiteY24" fmla="*/ 1234728 h 2118887"/>
                <a:gd name="connsiteX25" fmla="*/ 1893834 w 2122878"/>
                <a:gd name="connsiteY25" fmla="*/ 1321196 h 2118887"/>
                <a:gd name="connsiteX26" fmla="*/ 1847395 w 2122878"/>
                <a:gd name="connsiteY26" fmla="*/ 1426404 h 2118887"/>
                <a:gd name="connsiteX27" fmla="*/ 1817515 w 2122878"/>
                <a:gd name="connsiteY27" fmla="*/ 1490176 h 2118887"/>
                <a:gd name="connsiteX28" fmla="*/ 1847395 w 2122878"/>
                <a:gd name="connsiteY28" fmla="*/ 1584212 h 2118887"/>
                <a:gd name="connsiteX29" fmla="*/ 1883754 w 2122878"/>
                <a:gd name="connsiteY29" fmla="*/ 1701308 h 2118887"/>
                <a:gd name="connsiteX30" fmla="*/ 1809236 w 2122878"/>
                <a:gd name="connsiteY30" fmla="*/ 1807232 h 2118887"/>
                <a:gd name="connsiteX31" fmla="*/ 1728237 w 2122878"/>
                <a:gd name="connsiteY31" fmla="*/ 1890100 h 2118887"/>
                <a:gd name="connsiteX32" fmla="*/ 1612679 w 2122878"/>
                <a:gd name="connsiteY32" fmla="*/ 1851908 h 2118887"/>
                <a:gd name="connsiteX33" fmla="*/ 1496761 w 2122878"/>
                <a:gd name="connsiteY33" fmla="*/ 1813356 h 2118887"/>
                <a:gd name="connsiteX34" fmla="*/ 1392003 w 2122878"/>
                <a:gd name="connsiteY34" fmla="*/ 1857312 h 2118887"/>
                <a:gd name="connsiteX35" fmla="*/ 1287244 w 2122878"/>
                <a:gd name="connsiteY35" fmla="*/ 1901628 h 2118887"/>
                <a:gd name="connsiteX36" fmla="*/ 1237565 w 2122878"/>
                <a:gd name="connsiteY36" fmla="*/ 2000348 h 2118887"/>
                <a:gd name="connsiteX37" fmla="*/ 1168447 w 2122878"/>
                <a:gd name="connsiteY37" fmla="*/ 2109520 h 2118887"/>
                <a:gd name="connsiteX38" fmla="*/ 953890 w 2122878"/>
                <a:gd name="connsiteY38" fmla="*/ 2113480 h 2118887"/>
                <a:gd name="connsiteX39" fmla="*/ 886212 w 2122878"/>
                <a:gd name="connsiteY39" fmla="*/ 2004672 h 2118887"/>
                <a:gd name="connsiteX40" fmla="*/ 779653 w 2122878"/>
                <a:gd name="connsiteY40" fmla="*/ 1878572 h 2118887"/>
                <a:gd name="connsiteX41" fmla="*/ 673815 w 2122878"/>
                <a:gd name="connsiteY41" fmla="*/ 1834976 h 2118887"/>
                <a:gd name="connsiteX42" fmla="*/ 622336 w 2122878"/>
                <a:gd name="connsiteY42" fmla="*/ 1812636 h 2118887"/>
                <a:gd name="connsiteX43" fmla="*/ 507498 w 2122878"/>
                <a:gd name="connsiteY43" fmla="*/ 1850108 h 2118887"/>
                <a:gd name="connsiteX44" fmla="*/ 392300 w 2122878"/>
                <a:gd name="connsiteY44" fmla="*/ 1887576 h 2118887"/>
                <a:gd name="connsiteX45" fmla="*/ 312381 w 2122878"/>
                <a:gd name="connsiteY45" fmla="*/ 1808312 h 2118887"/>
                <a:gd name="connsiteX46" fmla="*/ 232823 w 2122878"/>
                <a:gd name="connsiteY46" fmla="*/ 1718600 h 2118887"/>
                <a:gd name="connsiteX47" fmla="*/ 263422 w 2122878"/>
                <a:gd name="connsiteY47" fmla="*/ 1611592 h 2118887"/>
                <a:gd name="connsiteX48" fmla="*/ 273862 w 2122878"/>
                <a:gd name="connsiteY48" fmla="*/ 1426040 h 2118887"/>
                <a:gd name="connsiteX49" fmla="*/ 235703 w 2122878"/>
                <a:gd name="connsiteY49" fmla="*/ 1332364 h 2118887"/>
                <a:gd name="connsiteX50" fmla="*/ 110785 w 2122878"/>
                <a:gd name="connsiteY50" fmla="*/ 1225720 h 2118887"/>
                <a:gd name="connsiteX51" fmla="*/ 4227 w 2122878"/>
                <a:gd name="connsiteY51" fmla="*/ 1169512 h 2118887"/>
                <a:gd name="connsiteX52" fmla="*/ 1347 w 2122878"/>
                <a:gd name="connsiteY52" fmla="*/ 1056380 h 2118887"/>
                <a:gd name="connsiteX53" fmla="*/ 124825 w 2122878"/>
                <a:gd name="connsiteY53" fmla="*/ 869028 h 2118887"/>
                <a:gd name="connsiteX54" fmla="*/ 235703 w 2122878"/>
                <a:gd name="connsiteY54" fmla="*/ 772108 h 2118887"/>
                <a:gd name="connsiteX55" fmla="*/ 273862 w 2122878"/>
                <a:gd name="connsiteY55" fmla="*/ 678792 h 2118887"/>
                <a:gd name="connsiteX56" fmla="*/ 263422 w 2122878"/>
                <a:gd name="connsiteY56" fmla="*/ 493244 h 2118887"/>
                <a:gd name="connsiteX57" fmla="*/ 232823 w 2122878"/>
                <a:gd name="connsiteY57" fmla="*/ 386236 h 2118887"/>
                <a:gd name="connsiteX58" fmla="*/ 307702 w 2122878"/>
                <a:gd name="connsiteY58" fmla="*/ 301208 h 2118887"/>
                <a:gd name="connsiteX59" fmla="*/ 422180 w 2122878"/>
                <a:gd name="connsiteY59" fmla="*/ 231308 h 2118887"/>
                <a:gd name="connsiteX60" fmla="*/ 531618 w 2122878"/>
                <a:gd name="connsiteY60" fmla="*/ 263016 h 2118887"/>
                <a:gd name="connsiteX61" fmla="*/ 619096 w 2122878"/>
                <a:gd name="connsiteY61" fmla="*/ 289676 h 2118887"/>
                <a:gd name="connsiteX62" fmla="*/ 810973 w 2122878"/>
                <a:gd name="connsiteY62" fmla="*/ 215096 h 2118887"/>
                <a:gd name="connsiteX63" fmla="*/ 887292 w 2122878"/>
                <a:gd name="connsiteY63" fmla="*/ 101604 h 211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122878" h="2118887">
                  <a:moveTo>
                    <a:pt x="1060499" y="674688"/>
                  </a:moveTo>
                  <a:cubicBezTo>
                    <a:pt x="974161" y="674688"/>
                    <a:pt x="956893" y="677928"/>
                    <a:pt x="898255" y="705276"/>
                  </a:cubicBezTo>
                  <a:cubicBezTo>
                    <a:pt x="793210" y="754572"/>
                    <a:pt x="719823" y="841296"/>
                    <a:pt x="684208" y="959684"/>
                  </a:cubicBezTo>
                  <a:cubicBezTo>
                    <a:pt x="633125" y="1127012"/>
                    <a:pt x="725939" y="1323844"/>
                    <a:pt x="895377" y="1407328"/>
                  </a:cubicBezTo>
                  <a:cubicBezTo>
                    <a:pt x="955814" y="1436836"/>
                    <a:pt x="964448" y="1438276"/>
                    <a:pt x="1065535" y="1435756"/>
                  </a:cubicBezTo>
                  <a:cubicBezTo>
                    <a:pt x="1157630" y="1433240"/>
                    <a:pt x="1179934" y="1429280"/>
                    <a:pt x="1228499" y="1405532"/>
                  </a:cubicBezTo>
                  <a:cubicBezTo>
                    <a:pt x="1342177" y="1349396"/>
                    <a:pt x="1419882" y="1243960"/>
                    <a:pt x="1442905" y="1112976"/>
                  </a:cubicBezTo>
                  <a:cubicBezTo>
                    <a:pt x="1471325" y="950688"/>
                    <a:pt x="1377432" y="777604"/>
                    <a:pt x="1220584" y="704196"/>
                  </a:cubicBezTo>
                  <a:cubicBezTo>
                    <a:pt x="1164465" y="677928"/>
                    <a:pt x="1146118" y="674688"/>
                    <a:pt x="1060499" y="674688"/>
                  </a:cubicBezTo>
                  <a:close/>
                  <a:moveTo>
                    <a:pt x="938771" y="0"/>
                  </a:moveTo>
                  <a:lnTo>
                    <a:pt x="1060088" y="0"/>
                  </a:lnTo>
                  <a:lnTo>
                    <a:pt x="1181406" y="0"/>
                  </a:lnTo>
                  <a:lnTo>
                    <a:pt x="1233246" y="101604"/>
                  </a:lnTo>
                  <a:cubicBezTo>
                    <a:pt x="1267445" y="168620"/>
                    <a:pt x="1293364" y="207168"/>
                    <a:pt x="1309924" y="215096"/>
                  </a:cubicBezTo>
                  <a:cubicBezTo>
                    <a:pt x="1390203" y="253648"/>
                    <a:pt x="1481641" y="289676"/>
                    <a:pt x="1499641" y="289676"/>
                  </a:cubicBezTo>
                  <a:cubicBezTo>
                    <a:pt x="1510801" y="289676"/>
                    <a:pt x="1551480" y="277788"/>
                    <a:pt x="1590359" y="263376"/>
                  </a:cubicBezTo>
                  <a:cubicBezTo>
                    <a:pt x="1731117" y="210772"/>
                    <a:pt x="1718877" y="208612"/>
                    <a:pt x="1814635" y="303008"/>
                  </a:cubicBezTo>
                  <a:lnTo>
                    <a:pt x="1898874" y="386236"/>
                  </a:lnTo>
                  <a:lnTo>
                    <a:pt x="1858195" y="503332"/>
                  </a:lnTo>
                  <a:lnTo>
                    <a:pt x="1817155" y="620428"/>
                  </a:lnTo>
                  <a:lnTo>
                    <a:pt x="1848835" y="691404"/>
                  </a:lnTo>
                  <a:cubicBezTo>
                    <a:pt x="1914714" y="838764"/>
                    <a:pt x="1906434" y="829036"/>
                    <a:pt x="2010112" y="881280"/>
                  </a:cubicBezTo>
                  <a:cubicBezTo>
                    <a:pt x="2062671" y="907940"/>
                    <a:pt x="2109470" y="935684"/>
                    <a:pt x="2113790" y="942888"/>
                  </a:cubicBezTo>
                  <a:cubicBezTo>
                    <a:pt x="2128550" y="965588"/>
                    <a:pt x="2124230" y="1161228"/>
                    <a:pt x="2108750" y="1176360"/>
                  </a:cubicBezTo>
                  <a:cubicBezTo>
                    <a:pt x="2101190" y="1183564"/>
                    <a:pt x="2053671" y="1209864"/>
                    <a:pt x="2002912" y="1234728"/>
                  </a:cubicBezTo>
                  <a:cubicBezTo>
                    <a:pt x="1919754" y="1275080"/>
                    <a:pt x="1908954" y="1283728"/>
                    <a:pt x="1893834" y="1321196"/>
                  </a:cubicBezTo>
                  <a:cubicBezTo>
                    <a:pt x="1884474" y="1343896"/>
                    <a:pt x="1863595" y="1391452"/>
                    <a:pt x="1847395" y="1426404"/>
                  </a:cubicBezTo>
                  <a:lnTo>
                    <a:pt x="1817515" y="1490176"/>
                  </a:lnTo>
                  <a:lnTo>
                    <a:pt x="1847395" y="1584212"/>
                  </a:lnTo>
                  <a:cubicBezTo>
                    <a:pt x="1863595" y="1635732"/>
                    <a:pt x="1880154" y="1688336"/>
                    <a:pt x="1883754" y="1701308"/>
                  </a:cubicBezTo>
                  <a:cubicBezTo>
                    <a:pt x="1889514" y="1720760"/>
                    <a:pt x="1877274" y="1738056"/>
                    <a:pt x="1809236" y="1807232"/>
                  </a:cubicBezTo>
                  <a:lnTo>
                    <a:pt x="1728237" y="1890100"/>
                  </a:lnTo>
                  <a:lnTo>
                    <a:pt x="1612679" y="1851908"/>
                  </a:lnTo>
                  <a:lnTo>
                    <a:pt x="1496761" y="1813356"/>
                  </a:lnTo>
                  <a:lnTo>
                    <a:pt x="1392003" y="1857312"/>
                  </a:lnTo>
                  <a:lnTo>
                    <a:pt x="1287244" y="1901628"/>
                  </a:lnTo>
                  <a:lnTo>
                    <a:pt x="1237565" y="2000348"/>
                  </a:lnTo>
                  <a:cubicBezTo>
                    <a:pt x="1210566" y="2054392"/>
                    <a:pt x="1179246" y="2103752"/>
                    <a:pt x="1168447" y="2109520"/>
                  </a:cubicBezTo>
                  <a:cubicBezTo>
                    <a:pt x="1149727" y="2119608"/>
                    <a:pt x="987010" y="2122488"/>
                    <a:pt x="953890" y="2113480"/>
                  </a:cubicBezTo>
                  <a:cubicBezTo>
                    <a:pt x="945250" y="2111320"/>
                    <a:pt x="914651" y="2062320"/>
                    <a:pt x="886212" y="2004672"/>
                  </a:cubicBezTo>
                  <a:cubicBezTo>
                    <a:pt x="834732" y="1900908"/>
                    <a:pt x="833652" y="1899828"/>
                    <a:pt x="779653" y="1878572"/>
                  </a:cubicBezTo>
                  <a:cubicBezTo>
                    <a:pt x="750134" y="1866680"/>
                    <a:pt x="702255" y="1847224"/>
                    <a:pt x="673815" y="1834976"/>
                  </a:cubicBezTo>
                  <a:lnTo>
                    <a:pt x="622336" y="1812636"/>
                  </a:lnTo>
                  <a:lnTo>
                    <a:pt x="507498" y="1850108"/>
                  </a:lnTo>
                  <a:lnTo>
                    <a:pt x="392300" y="1887576"/>
                  </a:lnTo>
                  <a:lnTo>
                    <a:pt x="312381" y="1808312"/>
                  </a:lnTo>
                  <a:cubicBezTo>
                    <a:pt x="268822" y="1764716"/>
                    <a:pt x="232823" y="1724364"/>
                    <a:pt x="232823" y="1718600"/>
                  </a:cubicBezTo>
                  <a:cubicBezTo>
                    <a:pt x="232823" y="1712836"/>
                    <a:pt x="246503" y="1664916"/>
                    <a:pt x="263422" y="1611592"/>
                  </a:cubicBezTo>
                  <a:cubicBezTo>
                    <a:pt x="299062" y="1497740"/>
                    <a:pt x="300142" y="1482608"/>
                    <a:pt x="273862" y="1426040"/>
                  </a:cubicBezTo>
                  <a:cubicBezTo>
                    <a:pt x="263062" y="1402264"/>
                    <a:pt x="245783" y="1360108"/>
                    <a:pt x="235703" y="1332364"/>
                  </a:cubicBezTo>
                  <a:cubicBezTo>
                    <a:pt x="217703" y="1283364"/>
                    <a:pt x="214103" y="1280124"/>
                    <a:pt x="110785" y="1225720"/>
                  </a:cubicBezTo>
                  <a:lnTo>
                    <a:pt x="4227" y="1169512"/>
                  </a:lnTo>
                  <a:lnTo>
                    <a:pt x="1347" y="1056380"/>
                  </a:lnTo>
                  <a:cubicBezTo>
                    <a:pt x="-1893" y="924512"/>
                    <a:pt x="-9813" y="936764"/>
                    <a:pt x="124825" y="869028"/>
                  </a:cubicBezTo>
                  <a:cubicBezTo>
                    <a:pt x="213743" y="824352"/>
                    <a:pt x="218063" y="820748"/>
                    <a:pt x="235703" y="772108"/>
                  </a:cubicBezTo>
                  <a:cubicBezTo>
                    <a:pt x="245783" y="744728"/>
                    <a:pt x="263062" y="702572"/>
                    <a:pt x="273862" y="678792"/>
                  </a:cubicBezTo>
                  <a:cubicBezTo>
                    <a:pt x="300142" y="622228"/>
                    <a:pt x="299062" y="607096"/>
                    <a:pt x="263422" y="493244"/>
                  </a:cubicBezTo>
                  <a:cubicBezTo>
                    <a:pt x="246503" y="439920"/>
                    <a:pt x="232823" y="392000"/>
                    <a:pt x="232823" y="386236"/>
                  </a:cubicBezTo>
                  <a:cubicBezTo>
                    <a:pt x="232823" y="380472"/>
                    <a:pt x="266662" y="342280"/>
                    <a:pt x="307702" y="301208"/>
                  </a:cubicBezTo>
                  <a:cubicBezTo>
                    <a:pt x="379700" y="229868"/>
                    <a:pt x="384740" y="226624"/>
                    <a:pt x="422180" y="231308"/>
                  </a:cubicBezTo>
                  <a:cubicBezTo>
                    <a:pt x="443779" y="234192"/>
                    <a:pt x="493098" y="248244"/>
                    <a:pt x="531618" y="263016"/>
                  </a:cubicBezTo>
                  <a:cubicBezTo>
                    <a:pt x="570137" y="277788"/>
                    <a:pt x="609376" y="289676"/>
                    <a:pt x="619096" y="289676"/>
                  </a:cubicBezTo>
                  <a:cubicBezTo>
                    <a:pt x="634936" y="289676"/>
                    <a:pt x="747974" y="245720"/>
                    <a:pt x="810973" y="215096"/>
                  </a:cubicBezTo>
                  <a:cubicBezTo>
                    <a:pt x="826812" y="207528"/>
                    <a:pt x="853812" y="167536"/>
                    <a:pt x="887292" y="10160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6" name="手繪多邊形 35"/>
            <p:cNvSpPr>
              <a:spLocks/>
            </p:cNvSpPr>
            <p:nvPr/>
          </p:nvSpPr>
          <p:spPr bwMode="auto">
            <a:xfrm>
              <a:off x="4206242" y="1946968"/>
              <a:ext cx="1584885" cy="1588085"/>
            </a:xfrm>
            <a:custGeom>
              <a:avLst/>
              <a:gdLst>
                <a:gd name="connsiteX0" fmla="*/ 1057636 w 2119313"/>
                <a:gd name="connsiteY0" fmla="*/ 676140 h 2123593"/>
                <a:gd name="connsiteX1" fmla="*/ 994154 w 2119313"/>
                <a:gd name="connsiteY1" fmla="*/ 682208 h 2123593"/>
                <a:gd name="connsiteX2" fmla="*/ 792805 w 2119313"/>
                <a:gd name="connsiteY2" fmla="*/ 784492 h 2123593"/>
                <a:gd name="connsiteX3" fmla="*/ 676822 w 2119313"/>
                <a:gd name="connsiteY3" fmla="*/ 1125556 h 2123593"/>
                <a:gd name="connsiteX4" fmla="*/ 1158043 w 2119313"/>
                <a:gd name="connsiteY4" fmla="*/ 1439252 h 2123593"/>
                <a:gd name="connsiteX5" fmla="*/ 1408379 w 2119313"/>
                <a:gd name="connsiteY5" fmla="*/ 1224240 h 2123593"/>
                <a:gd name="connsiteX6" fmla="*/ 1438275 w 2119313"/>
                <a:gd name="connsiteY6" fmla="*/ 1063972 h 2123593"/>
                <a:gd name="connsiteX7" fmla="*/ 1409820 w 2119313"/>
                <a:gd name="connsiteY7" fmla="*/ 902980 h 2123593"/>
                <a:gd name="connsiteX8" fmla="*/ 1057636 w 2119313"/>
                <a:gd name="connsiteY8" fmla="*/ 676140 h 2123593"/>
                <a:gd name="connsiteX9" fmla="*/ 940837 w 2119313"/>
                <a:gd name="connsiteY9" fmla="*/ 0 h 2123593"/>
                <a:gd name="connsiteX10" fmla="*/ 1059657 w 2119313"/>
                <a:gd name="connsiteY10" fmla="*/ 2880 h 2123593"/>
                <a:gd name="connsiteX11" fmla="*/ 1178836 w 2119313"/>
                <a:gd name="connsiteY11" fmla="*/ 5760 h 2123593"/>
                <a:gd name="connsiteX12" fmla="*/ 1226004 w 2119313"/>
                <a:gd name="connsiteY12" fmla="*/ 102268 h 2123593"/>
                <a:gd name="connsiteX13" fmla="*/ 1353105 w 2119313"/>
                <a:gd name="connsiteY13" fmla="*/ 244504 h 2123593"/>
                <a:gd name="connsiteX14" fmla="*/ 1419356 w 2119313"/>
                <a:gd name="connsiteY14" fmla="*/ 270072 h 2123593"/>
                <a:gd name="connsiteX15" fmla="*/ 1493889 w 2119313"/>
                <a:gd name="connsiteY15" fmla="*/ 295280 h 2123593"/>
                <a:gd name="connsiteX16" fmla="*/ 1704524 w 2119313"/>
                <a:gd name="connsiteY16" fmla="*/ 229020 h 2123593"/>
                <a:gd name="connsiteX17" fmla="*/ 1884914 w 2119313"/>
                <a:gd name="connsiteY17" fmla="*/ 401148 h 2123593"/>
                <a:gd name="connsiteX18" fmla="*/ 1854309 w 2119313"/>
                <a:gd name="connsiteY18" fmla="*/ 512780 h 2123593"/>
                <a:gd name="connsiteX19" fmla="*/ 1824064 w 2119313"/>
                <a:gd name="connsiteY19" fmla="*/ 626208 h 2123593"/>
                <a:gd name="connsiteX20" fmla="*/ 1854309 w 2119313"/>
                <a:gd name="connsiteY20" fmla="*/ 713712 h 2123593"/>
                <a:gd name="connsiteX21" fmla="*/ 1884914 w 2119313"/>
                <a:gd name="connsiteY21" fmla="*/ 794016 h 2123593"/>
                <a:gd name="connsiteX22" fmla="*/ 2024977 w 2119313"/>
                <a:gd name="connsiteY22" fmla="*/ 899164 h 2123593"/>
                <a:gd name="connsiteX23" fmla="*/ 2119313 w 2119313"/>
                <a:gd name="connsiteY23" fmla="*/ 946336 h 2123593"/>
                <a:gd name="connsiteX24" fmla="*/ 2116433 w 2119313"/>
                <a:gd name="connsiteY24" fmla="*/ 1064088 h 2123593"/>
                <a:gd name="connsiteX25" fmla="*/ 2113552 w 2119313"/>
                <a:gd name="connsiteY25" fmla="*/ 1182204 h 2123593"/>
                <a:gd name="connsiteX26" fmla="*/ 2019576 w 2119313"/>
                <a:gd name="connsiteY26" fmla="*/ 1230096 h 2123593"/>
                <a:gd name="connsiteX27" fmla="*/ 1879873 w 2119313"/>
                <a:gd name="connsiteY27" fmla="*/ 1340284 h 2123593"/>
                <a:gd name="connsiteX28" fmla="*/ 1841347 w 2119313"/>
                <a:gd name="connsiteY28" fmla="*/ 1431392 h 2123593"/>
                <a:gd name="connsiteX29" fmla="*/ 1809301 w 2119313"/>
                <a:gd name="connsiteY29" fmla="*/ 1495488 h 2123593"/>
                <a:gd name="connsiteX30" fmla="*/ 1849268 w 2119313"/>
                <a:gd name="connsiteY30" fmla="*/ 1612160 h 2123593"/>
                <a:gd name="connsiteX31" fmla="*/ 1889595 w 2119313"/>
                <a:gd name="connsiteY31" fmla="*/ 1728832 h 2123593"/>
                <a:gd name="connsiteX32" fmla="*/ 1803180 w 2119313"/>
                <a:gd name="connsiteY32" fmla="*/ 1814536 h 2123593"/>
                <a:gd name="connsiteX33" fmla="*/ 1717126 w 2119313"/>
                <a:gd name="connsiteY33" fmla="*/ 1900240 h 2123593"/>
                <a:gd name="connsiteX34" fmla="*/ 1602627 w 2119313"/>
                <a:gd name="connsiteY34" fmla="*/ 1858108 h 2123593"/>
                <a:gd name="connsiteX35" fmla="*/ 1488128 w 2119313"/>
                <a:gd name="connsiteY35" fmla="*/ 1816336 h 2123593"/>
                <a:gd name="connsiteX36" fmla="*/ 1429798 w 2119313"/>
                <a:gd name="connsiteY36" fmla="*/ 1842984 h 2123593"/>
                <a:gd name="connsiteX37" fmla="*/ 1323941 w 2119313"/>
                <a:gd name="connsiteY37" fmla="*/ 1889436 h 2123593"/>
                <a:gd name="connsiteX38" fmla="*/ 1225644 w 2119313"/>
                <a:gd name="connsiteY38" fmla="*/ 2010788 h 2123593"/>
                <a:gd name="connsiteX39" fmla="*/ 1157953 w 2119313"/>
                <a:gd name="connsiteY39" fmla="*/ 2118100 h 2123593"/>
                <a:gd name="connsiteX40" fmla="*/ 941917 w 2119313"/>
                <a:gd name="connsiteY40" fmla="*/ 2117740 h 2123593"/>
                <a:gd name="connsiteX41" fmla="*/ 878186 w 2119313"/>
                <a:gd name="connsiteY41" fmla="*/ 2011148 h 2123593"/>
                <a:gd name="connsiteX42" fmla="*/ 779530 w 2119313"/>
                <a:gd name="connsiteY42" fmla="*/ 1889436 h 2123593"/>
                <a:gd name="connsiteX43" fmla="*/ 674752 w 2119313"/>
                <a:gd name="connsiteY43" fmla="*/ 1843704 h 2123593"/>
                <a:gd name="connsiteX44" fmla="*/ 617863 w 2119313"/>
                <a:gd name="connsiteY44" fmla="*/ 1817416 h 2123593"/>
                <a:gd name="connsiteX45" fmla="*/ 522447 w 2119313"/>
                <a:gd name="connsiteY45" fmla="*/ 1850544 h 2123593"/>
                <a:gd name="connsiteX46" fmla="*/ 408308 w 2119313"/>
                <a:gd name="connsiteY46" fmla="*/ 1893036 h 2123593"/>
                <a:gd name="connsiteX47" fmla="*/ 309292 w 2119313"/>
                <a:gd name="connsiteY47" fmla="*/ 1823540 h 2123593"/>
                <a:gd name="connsiteX48" fmla="*/ 228998 w 2119313"/>
                <a:gd name="connsiteY48" fmla="*/ 1723792 h 2123593"/>
                <a:gd name="connsiteX49" fmla="*/ 259243 w 2119313"/>
                <a:gd name="connsiteY49" fmla="*/ 1611440 h 2123593"/>
                <a:gd name="connsiteX50" fmla="*/ 289488 w 2119313"/>
                <a:gd name="connsiteY50" fmla="*/ 1498368 h 2123593"/>
                <a:gd name="connsiteX51" fmla="*/ 260323 w 2119313"/>
                <a:gd name="connsiteY51" fmla="*/ 1411944 h 2123593"/>
                <a:gd name="connsiteX52" fmla="*/ 225037 w 2119313"/>
                <a:gd name="connsiteY52" fmla="*/ 1320840 h 2123593"/>
                <a:gd name="connsiteX53" fmla="*/ 109458 w 2119313"/>
                <a:gd name="connsiteY53" fmla="*/ 1238016 h 2123593"/>
                <a:gd name="connsiteX54" fmla="*/ 0 w 2119313"/>
                <a:gd name="connsiteY54" fmla="*/ 1181844 h 2123593"/>
                <a:gd name="connsiteX55" fmla="*/ 0 w 2119313"/>
                <a:gd name="connsiteY55" fmla="*/ 1062648 h 2123593"/>
                <a:gd name="connsiteX56" fmla="*/ 0 w 2119313"/>
                <a:gd name="connsiteY56" fmla="*/ 943456 h 2123593"/>
                <a:gd name="connsiteX57" fmla="*/ 93256 w 2119313"/>
                <a:gd name="connsiteY57" fmla="*/ 895924 h 2123593"/>
                <a:gd name="connsiteX58" fmla="*/ 228638 w 2119313"/>
                <a:gd name="connsiteY58" fmla="*/ 796536 h 2123593"/>
                <a:gd name="connsiteX59" fmla="*/ 258883 w 2119313"/>
                <a:gd name="connsiteY59" fmla="*/ 715516 h 2123593"/>
                <a:gd name="connsiteX60" fmla="*/ 289488 w 2119313"/>
                <a:gd name="connsiteY60" fmla="*/ 625128 h 2123593"/>
                <a:gd name="connsiteX61" fmla="*/ 258883 w 2119313"/>
                <a:gd name="connsiteY61" fmla="*/ 515300 h 2123593"/>
                <a:gd name="connsiteX62" fmla="*/ 228638 w 2119313"/>
                <a:gd name="connsiteY62" fmla="*/ 404748 h 2123593"/>
                <a:gd name="connsiteX63" fmla="*/ 409028 w 2119313"/>
                <a:gd name="connsiteY63" fmla="*/ 229020 h 2123593"/>
                <a:gd name="connsiteX64" fmla="*/ 621103 w 2119313"/>
                <a:gd name="connsiteY64" fmla="*/ 295280 h 2123593"/>
                <a:gd name="connsiteX65" fmla="*/ 797533 w 2119313"/>
                <a:gd name="connsiteY65" fmla="*/ 225780 h 2123593"/>
                <a:gd name="connsiteX66" fmla="*/ 887188 w 2119313"/>
                <a:gd name="connsiteY66" fmla="*/ 104428 h 2123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119313" h="2123593">
                  <a:moveTo>
                    <a:pt x="1057636" y="676140"/>
                  </a:moveTo>
                  <a:cubicBezTo>
                    <a:pt x="1036545" y="676304"/>
                    <a:pt x="1015316" y="678292"/>
                    <a:pt x="994154" y="682208"/>
                  </a:cubicBezTo>
                  <a:cubicBezTo>
                    <a:pt x="905906" y="698412"/>
                    <a:pt x="858000" y="722904"/>
                    <a:pt x="792805" y="784492"/>
                  </a:cubicBezTo>
                  <a:cubicBezTo>
                    <a:pt x="699874" y="872728"/>
                    <a:pt x="658812" y="992660"/>
                    <a:pt x="676822" y="1125556"/>
                  </a:cubicBezTo>
                  <a:cubicBezTo>
                    <a:pt x="707078" y="1347772"/>
                    <a:pt x="946248" y="1503360"/>
                    <a:pt x="1158043" y="1439252"/>
                  </a:cubicBezTo>
                  <a:cubicBezTo>
                    <a:pt x="1267542" y="1405760"/>
                    <a:pt x="1359392" y="1327244"/>
                    <a:pt x="1408379" y="1224240"/>
                  </a:cubicBezTo>
                  <a:cubicBezTo>
                    <a:pt x="1435033" y="1168776"/>
                    <a:pt x="1438275" y="1151488"/>
                    <a:pt x="1438275" y="1063972"/>
                  </a:cubicBezTo>
                  <a:cubicBezTo>
                    <a:pt x="1438275" y="978256"/>
                    <a:pt x="1434673" y="958444"/>
                    <a:pt x="1409820" y="902980"/>
                  </a:cubicBezTo>
                  <a:cubicBezTo>
                    <a:pt x="1346155" y="763060"/>
                    <a:pt x="1205274" y="674980"/>
                    <a:pt x="1057636" y="676140"/>
                  </a:cubicBezTo>
                  <a:close/>
                  <a:moveTo>
                    <a:pt x="940837" y="0"/>
                  </a:moveTo>
                  <a:lnTo>
                    <a:pt x="1059657" y="2880"/>
                  </a:lnTo>
                  <a:lnTo>
                    <a:pt x="1178836" y="5760"/>
                  </a:lnTo>
                  <a:lnTo>
                    <a:pt x="1226004" y="102268"/>
                  </a:lnTo>
                  <a:cubicBezTo>
                    <a:pt x="1271372" y="195532"/>
                    <a:pt x="1315299" y="244504"/>
                    <a:pt x="1353105" y="244504"/>
                  </a:cubicBezTo>
                  <a:cubicBezTo>
                    <a:pt x="1360667" y="244504"/>
                    <a:pt x="1390552" y="256028"/>
                    <a:pt x="1419356" y="270072"/>
                  </a:cubicBezTo>
                  <a:cubicBezTo>
                    <a:pt x="1448521" y="283756"/>
                    <a:pt x="1482007" y="295280"/>
                    <a:pt x="1493889" y="295280"/>
                  </a:cubicBezTo>
                  <a:cubicBezTo>
                    <a:pt x="1511892" y="295280"/>
                    <a:pt x="1628911" y="258548"/>
                    <a:pt x="1704524" y="229020"/>
                  </a:cubicBezTo>
                  <a:cubicBezTo>
                    <a:pt x="1727928" y="219660"/>
                    <a:pt x="1884914" y="369820"/>
                    <a:pt x="1884914" y="401148"/>
                  </a:cubicBezTo>
                  <a:cubicBezTo>
                    <a:pt x="1884554" y="413032"/>
                    <a:pt x="1870872" y="463084"/>
                    <a:pt x="1854309" y="512780"/>
                  </a:cubicBezTo>
                  <a:cubicBezTo>
                    <a:pt x="1837746" y="562832"/>
                    <a:pt x="1824064" y="613608"/>
                    <a:pt x="1824064" y="626208"/>
                  </a:cubicBezTo>
                  <a:cubicBezTo>
                    <a:pt x="1824064" y="638812"/>
                    <a:pt x="1837746" y="678064"/>
                    <a:pt x="1854309" y="713712"/>
                  </a:cubicBezTo>
                  <a:cubicBezTo>
                    <a:pt x="1871232" y="749004"/>
                    <a:pt x="1884914" y="785372"/>
                    <a:pt x="1884914" y="794016"/>
                  </a:cubicBezTo>
                  <a:cubicBezTo>
                    <a:pt x="1884914" y="819584"/>
                    <a:pt x="1923800" y="848752"/>
                    <a:pt x="2024977" y="899164"/>
                  </a:cubicBezTo>
                  <a:lnTo>
                    <a:pt x="2119313" y="946336"/>
                  </a:lnTo>
                  <a:lnTo>
                    <a:pt x="2116433" y="1064088"/>
                  </a:lnTo>
                  <a:lnTo>
                    <a:pt x="2113552" y="1182204"/>
                  </a:lnTo>
                  <a:lnTo>
                    <a:pt x="2019576" y="1230096"/>
                  </a:lnTo>
                  <a:cubicBezTo>
                    <a:pt x="1911198" y="1285552"/>
                    <a:pt x="1889235" y="1302476"/>
                    <a:pt x="1879873" y="1340284"/>
                  </a:cubicBezTo>
                  <a:cubicBezTo>
                    <a:pt x="1876273" y="1355408"/>
                    <a:pt x="1858630" y="1396460"/>
                    <a:pt x="1841347" y="1431392"/>
                  </a:cubicBezTo>
                  <a:lnTo>
                    <a:pt x="1809301" y="1495488"/>
                  </a:lnTo>
                  <a:lnTo>
                    <a:pt x="1849268" y="1612160"/>
                  </a:lnTo>
                  <a:lnTo>
                    <a:pt x="1889595" y="1728832"/>
                  </a:lnTo>
                  <a:lnTo>
                    <a:pt x="1803180" y="1814536"/>
                  </a:lnTo>
                  <a:lnTo>
                    <a:pt x="1717126" y="1900240"/>
                  </a:lnTo>
                  <a:lnTo>
                    <a:pt x="1602627" y="1858108"/>
                  </a:lnTo>
                  <a:lnTo>
                    <a:pt x="1488128" y="1816336"/>
                  </a:lnTo>
                  <a:lnTo>
                    <a:pt x="1429798" y="1842984"/>
                  </a:lnTo>
                  <a:cubicBezTo>
                    <a:pt x="1398113" y="1857388"/>
                    <a:pt x="1350225" y="1878632"/>
                    <a:pt x="1323941" y="1889436"/>
                  </a:cubicBezTo>
                  <a:cubicBezTo>
                    <a:pt x="1278933" y="1908520"/>
                    <a:pt x="1273172" y="1915364"/>
                    <a:pt x="1225644" y="2010788"/>
                  </a:cubicBezTo>
                  <a:cubicBezTo>
                    <a:pt x="1197559" y="2066244"/>
                    <a:pt x="1167314" y="2114856"/>
                    <a:pt x="1157953" y="2118100"/>
                  </a:cubicBezTo>
                  <a:cubicBezTo>
                    <a:pt x="1138510" y="2125660"/>
                    <a:pt x="961000" y="2125300"/>
                    <a:pt x="941917" y="2117740"/>
                  </a:cubicBezTo>
                  <a:cubicBezTo>
                    <a:pt x="934716" y="2114856"/>
                    <a:pt x="905911" y="2066964"/>
                    <a:pt x="878186" y="2011148"/>
                  </a:cubicBezTo>
                  <a:cubicBezTo>
                    <a:pt x="829938" y="1915364"/>
                    <a:pt x="824537" y="1908520"/>
                    <a:pt x="779530" y="1889436"/>
                  </a:cubicBezTo>
                  <a:cubicBezTo>
                    <a:pt x="753245" y="1878632"/>
                    <a:pt x="706078" y="1857748"/>
                    <a:pt x="674752" y="1843704"/>
                  </a:cubicBezTo>
                  <a:lnTo>
                    <a:pt x="617863" y="1817416"/>
                  </a:lnTo>
                  <a:lnTo>
                    <a:pt x="522447" y="1850544"/>
                  </a:lnTo>
                  <a:cubicBezTo>
                    <a:pt x="469878" y="1868912"/>
                    <a:pt x="418390" y="1887996"/>
                    <a:pt x="408308" y="1893036"/>
                  </a:cubicBezTo>
                  <a:cubicBezTo>
                    <a:pt x="393546" y="1900600"/>
                    <a:pt x="374822" y="1887636"/>
                    <a:pt x="309292" y="1823540"/>
                  </a:cubicBezTo>
                  <a:cubicBezTo>
                    <a:pt x="258883" y="1774564"/>
                    <a:pt x="228638" y="1737116"/>
                    <a:pt x="228998" y="1723792"/>
                  </a:cubicBezTo>
                  <a:cubicBezTo>
                    <a:pt x="228998" y="1712268"/>
                    <a:pt x="242680" y="1661852"/>
                    <a:pt x="259243" y="1611440"/>
                  </a:cubicBezTo>
                  <a:cubicBezTo>
                    <a:pt x="275806" y="1561028"/>
                    <a:pt x="289488" y="1510252"/>
                    <a:pt x="289488" y="1498368"/>
                  </a:cubicBezTo>
                  <a:cubicBezTo>
                    <a:pt x="289488" y="1486844"/>
                    <a:pt x="276526" y="1447956"/>
                    <a:pt x="260323" y="1411944"/>
                  </a:cubicBezTo>
                  <a:cubicBezTo>
                    <a:pt x="244481" y="1376296"/>
                    <a:pt x="228638" y="1335244"/>
                    <a:pt x="225037" y="1320840"/>
                  </a:cubicBezTo>
                  <a:cubicBezTo>
                    <a:pt x="219997" y="1299596"/>
                    <a:pt x="196953" y="1283392"/>
                    <a:pt x="109458" y="1238016"/>
                  </a:cubicBezTo>
                  <a:lnTo>
                    <a:pt x="0" y="1181844"/>
                  </a:lnTo>
                  <a:lnTo>
                    <a:pt x="0" y="1062648"/>
                  </a:lnTo>
                  <a:lnTo>
                    <a:pt x="0" y="943456"/>
                  </a:lnTo>
                  <a:lnTo>
                    <a:pt x="93256" y="895924"/>
                  </a:lnTo>
                  <a:cubicBezTo>
                    <a:pt x="192632" y="845148"/>
                    <a:pt x="228638" y="818864"/>
                    <a:pt x="228638" y="796536"/>
                  </a:cubicBezTo>
                  <a:cubicBezTo>
                    <a:pt x="228638" y="788976"/>
                    <a:pt x="242320" y="752604"/>
                    <a:pt x="258883" y="715516"/>
                  </a:cubicBezTo>
                  <a:cubicBezTo>
                    <a:pt x="275806" y="678424"/>
                    <a:pt x="289488" y="637732"/>
                    <a:pt x="289488" y="625128"/>
                  </a:cubicBezTo>
                  <a:cubicBezTo>
                    <a:pt x="289488" y="612164"/>
                    <a:pt x="275806" y="562832"/>
                    <a:pt x="258883" y="515300"/>
                  </a:cubicBezTo>
                  <a:cubicBezTo>
                    <a:pt x="242320" y="467768"/>
                    <a:pt x="228638" y="418072"/>
                    <a:pt x="228638" y="404748"/>
                  </a:cubicBezTo>
                  <a:cubicBezTo>
                    <a:pt x="228638" y="370180"/>
                    <a:pt x="383464" y="218940"/>
                    <a:pt x="409028" y="229020"/>
                  </a:cubicBezTo>
                  <a:cubicBezTo>
                    <a:pt x="487161" y="259628"/>
                    <a:pt x="602020" y="295280"/>
                    <a:pt x="621103" y="295280"/>
                  </a:cubicBezTo>
                  <a:cubicBezTo>
                    <a:pt x="642347" y="295280"/>
                    <a:pt x="685554" y="278356"/>
                    <a:pt x="797533" y="225780"/>
                  </a:cubicBezTo>
                  <a:cubicBezTo>
                    <a:pt x="827058" y="211736"/>
                    <a:pt x="842540" y="190852"/>
                    <a:pt x="887188" y="1044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4298964" y="3124200"/>
            <a:ext cx="647674" cy="685800"/>
            <a:chOff x="3246587" y="2025565"/>
            <a:chExt cx="2650827" cy="2806870"/>
          </a:xfrm>
          <a:solidFill>
            <a:schemeClr val="accent2"/>
          </a:solidFill>
        </p:grpSpPr>
        <p:sp>
          <p:nvSpPr>
            <p:cNvPr id="37" name="手繪多邊形 36"/>
            <p:cNvSpPr>
              <a:spLocks/>
            </p:cNvSpPr>
            <p:nvPr/>
          </p:nvSpPr>
          <p:spPr bwMode="auto">
            <a:xfrm>
              <a:off x="3566185" y="3772496"/>
              <a:ext cx="1058319" cy="1059939"/>
            </a:xfrm>
            <a:custGeom>
              <a:avLst/>
              <a:gdLst>
                <a:gd name="connsiteX0" fmla="*/ 739081 w 1432379"/>
                <a:gd name="connsiteY0" fmla="*/ 453006 h 1434573"/>
                <a:gd name="connsiteX1" fmla="*/ 591493 w 1432379"/>
                <a:gd name="connsiteY1" fmla="*/ 487000 h 1434573"/>
                <a:gd name="connsiteX2" fmla="*/ 609489 w 1432379"/>
                <a:gd name="connsiteY2" fmla="*/ 960384 h 1434573"/>
                <a:gd name="connsiteX3" fmla="*/ 716024 w 1432379"/>
                <a:gd name="connsiteY3" fmla="*/ 977316 h 1434573"/>
                <a:gd name="connsiteX4" fmla="*/ 844874 w 1432379"/>
                <a:gd name="connsiteY4" fmla="*/ 947414 h 1434573"/>
                <a:gd name="connsiteX5" fmla="*/ 790886 w 1432379"/>
                <a:gd name="connsiteY5" fmla="*/ 463584 h 1434573"/>
                <a:gd name="connsiteX6" fmla="*/ 739081 w 1432379"/>
                <a:gd name="connsiteY6" fmla="*/ 453006 h 1434573"/>
                <a:gd name="connsiteX7" fmla="*/ 644008 w 1432379"/>
                <a:gd name="connsiteY7" fmla="*/ 3150 h 1434573"/>
                <a:gd name="connsiteX8" fmla="*/ 1066415 w 1432379"/>
                <a:gd name="connsiteY8" fmla="*/ 88524 h 1434573"/>
                <a:gd name="connsiteX9" fmla="*/ 1276266 w 1432379"/>
                <a:gd name="connsiteY9" fmla="*/ 263886 h 1434573"/>
                <a:gd name="connsiteX10" fmla="*/ 1411247 w 1432379"/>
                <a:gd name="connsiteY10" fmla="*/ 525310 h 1434573"/>
                <a:gd name="connsiteX11" fmla="*/ 1428164 w 1432379"/>
                <a:gd name="connsiteY11" fmla="*/ 798978 h 1434573"/>
                <a:gd name="connsiteX12" fmla="*/ 1358694 w 1432379"/>
                <a:gd name="connsiteY12" fmla="*/ 1038076 h 1434573"/>
                <a:gd name="connsiteX13" fmla="*/ 892199 w 1432379"/>
                <a:gd name="connsiteY13" fmla="*/ 1414728 h 1434573"/>
                <a:gd name="connsiteX14" fmla="*/ 532969 w 1432379"/>
                <a:gd name="connsiteY14" fmla="*/ 1411126 h 1434573"/>
                <a:gd name="connsiteX15" fmla="*/ 79073 w 1432379"/>
                <a:gd name="connsiteY15" fmla="*/ 1044196 h 1434573"/>
                <a:gd name="connsiteX16" fmla="*/ 228452 w 1432379"/>
                <a:gd name="connsiteY16" fmla="*/ 191510 h 1434573"/>
                <a:gd name="connsiteX17" fmla="*/ 505613 w 1432379"/>
                <a:gd name="connsiteY17" fmla="*/ 31270 h 1434573"/>
                <a:gd name="connsiteX18" fmla="*/ 644008 w 1432379"/>
                <a:gd name="connsiteY18" fmla="*/ 3150 h 143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32379" h="1434573">
                  <a:moveTo>
                    <a:pt x="739081" y="453006"/>
                  </a:moveTo>
                  <a:cubicBezTo>
                    <a:pt x="689075" y="447822"/>
                    <a:pt x="643321" y="458900"/>
                    <a:pt x="591493" y="487000"/>
                  </a:cubicBezTo>
                  <a:cubicBezTo>
                    <a:pt x="399298" y="591836"/>
                    <a:pt x="409016" y="852666"/>
                    <a:pt x="609489" y="960384"/>
                  </a:cubicBezTo>
                  <a:cubicBezTo>
                    <a:pt x="629284" y="971192"/>
                    <a:pt x="665636" y="976956"/>
                    <a:pt x="716024" y="977316"/>
                  </a:cubicBezTo>
                  <a:cubicBezTo>
                    <a:pt x="782248" y="977316"/>
                    <a:pt x="799164" y="973714"/>
                    <a:pt x="844874" y="947414"/>
                  </a:cubicBezTo>
                  <a:cubicBezTo>
                    <a:pt x="1048586" y="830330"/>
                    <a:pt x="1015114" y="528790"/>
                    <a:pt x="790886" y="463584"/>
                  </a:cubicBezTo>
                  <a:cubicBezTo>
                    <a:pt x="772890" y="458270"/>
                    <a:pt x="755749" y="454734"/>
                    <a:pt x="739081" y="453006"/>
                  </a:cubicBezTo>
                  <a:close/>
                  <a:moveTo>
                    <a:pt x="644008" y="3150"/>
                  </a:moveTo>
                  <a:cubicBezTo>
                    <a:pt x="787747" y="-10320"/>
                    <a:pt x="942772" y="19658"/>
                    <a:pt x="1066415" y="88524"/>
                  </a:cubicBezTo>
                  <a:cubicBezTo>
                    <a:pt x="1138405" y="128854"/>
                    <a:pt x="1220473" y="197270"/>
                    <a:pt x="1276266" y="263886"/>
                  </a:cubicBezTo>
                  <a:cubicBezTo>
                    <a:pt x="1317660" y="313578"/>
                    <a:pt x="1399368" y="471658"/>
                    <a:pt x="1411247" y="525310"/>
                  </a:cubicBezTo>
                  <a:cubicBezTo>
                    <a:pt x="1431044" y="613532"/>
                    <a:pt x="1437523" y="721918"/>
                    <a:pt x="1428164" y="798978"/>
                  </a:cubicBezTo>
                  <a:cubicBezTo>
                    <a:pt x="1413766" y="917086"/>
                    <a:pt x="1409447" y="931490"/>
                    <a:pt x="1358694" y="1038076"/>
                  </a:cubicBezTo>
                  <a:cubicBezTo>
                    <a:pt x="1272306" y="1218480"/>
                    <a:pt x="1093051" y="1363594"/>
                    <a:pt x="892199" y="1414728"/>
                  </a:cubicBezTo>
                  <a:cubicBezTo>
                    <a:pt x="784214" y="1442454"/>
                    <a:pt x="646353" y="1441014"/>
                    <a:pt x="532969" y="1411126"/>
                  </a:cubicBezTo>
                  <a:cubicBezTo>
                    <a:pt x="332477" y="1357834"/>
                    <a:pt x="173739" y="1229642"/>
                    <a:pt x="79073" y="1044196"/>
                  </a:cubicBezTo>
                  <a:cubicBezTo>
                    <a:pt x="-67427" y="757206"/>
                    <a:pt x="-6236" y="409002"/>
                    <a:pt x="228452" y="191510"/>
                  </a:cubicBezTo>
                  <a:cubicBezTo>
                    <a:pt x="308001" y="117692"/>
                    <a:pt x="394748" y="67638"/>
                    <a:pt x="505613" y="31270"/>
                  </a:cubicBezTo>
                  <a:cubicBezTo>
                    <a:pt x="549437" y="16956"/>
                    <a:pt x="596096" y="7640"/>
                    <a:pt x="644008" y="315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8" name="Freeform 108"/>
            <p:cNvSpPr>
              <a:spLocks/>
            </p:cNvSpPr>
            <p:nvPr/>
          </p:nvSpPr>
          <p:spPr bwMode="auto">
            <a:xfrm>
              <a:off x="4740901" y="4017206"/>
              <a:ext cx="957112" cy="575909"/>
            </a:xfrm>
            <a:custGeom>
              <a:avLst/>
              <a:gdLst>
                <a:gd name="T0" fmla="*/ 0 w 3599"/>
                <a:gd name="T1" fmla="*/ 2139 h 2162"/>
                <a:gd name="T2" fmla="*/ 68 w 3599"/>
                <a:gd name="T3" fmla="*/ 1920 h 2162"/>
                <a:gd name="T4" fmla="*/ 169 w 3599"/>
                <a:gd name="T5" fmla="*/ 1541 h 2162"/>
                <a:gd name="T6" fmla="*/ 213 w 3599"/>
                <a:gd name="T7" fmla="*/ 1297 h 2162"/>
                <a:gd name="T8" fmla="*/ 1425 w 3599"/>
                <a:gd name="T9" fmla="*/ 736 h 2162"/>
                <a:gd name="T10" fmla="*/ 1905 w 3599"/>
                <a:gd name="T11" fmla="*/ 540 h 2162"/>
                <a:gd name="T12" fmla="*/ 2074 w 3599"/>
                <a:gd name="T13" fmla="*/ 470 h 2162"/>
                <a:gd name="T14" fmla="*/ 2596 w 3599"/>
                <a:gd name="T15" fmla="*/ 251 h 2162"/>
                <a:gd name="T16" fmla="*/ 3529 w 3599"/>
                <a:gd name="T17" fmla="*/ 251 h 2162"/>
                <a:gd name="T18" fmla="*/ 3545 w 3599"/>
                <a:gd name="T19" fmla="*/ 576 h 2162"/>
                <a:gd name="T20" fmla="*/ 3215 w 3599"/>
                <a:gd name="T21" fmla="*/ 824 h 2162"/>
                <a:gd name="T22" fmla="*/ 2921 w 3599"/>
                <a:gd name="T23" fmla="*/ 948 h 2162"/>
                <a:gd name="T24" fmla="*/ 2131 w 3599"/>
                <a:gd name="T25" fmla="*/ 1281 h 2162"/>
                <a:gd name="T26" fmla="*/ 739 w 3599"/>
                <a:gd name="T27" fmla="*/ 1863 h 2162"/>
                <a:gd name="T28" fmla="*/ 13 w 3599"/>
                <a:gd name="T29" fmla="*/ 2162 h 2162"/>
                <a:gd name="T30" fmla="*/ 0 w 3599"/>
                <a:gd name="T31" fmla="*/ 2139 h 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99" h="2162">
                  <a:moveTo>
                    <a:pt x="0" y="2139"/>
                  </a:moveTo>
                  <a:cubicBezTo>
                    <a:pt x="0" y="2126"/>
                    <a:pt x="31" y="2027"/>
                    <a:pt x="68" y="1920"/>
                  </a:cubicBezTo>
                  <a:cubicBezTo>
                    <a:pt x="105" y="1812"/>
                    <a:pt x="151" y="1642"/>
                    <a:pt x="169" y="1541"/>
                  </a:cubicBezTo>
                  <a:cubicBezTo>
                    <a:pt x="187" y="1440"/>
                    <a:pt x="207" y="1330"/>
                    <a:pt x="213" y="1297"/>
                  </a:cubicBezTo>
                  <a:cubicBezTo>
                    <a:pt x="226" y="1234"/>
                    <a:pt x="429" y="1140"/>
                    <a:pt x="1425" y="736"/>
                  </a:cubicBezTo>
                  <a:cubicBezTo>
                    <a:pt x="1643" y="648"/>
                    <a:pt x="1858" y="560"/>
                    <a:pt x="1905" y="540"/>
                  </a:cubicBezTo>
                  <a:cubicBezTo>
                    <a:pt x="1952" y="521"/>
                    <a:pt x="2028" y="489"/>
                    <a:pt x="2074" y="470"/>
                  </a:cubicBezTo>
                  <a:cubicBezTo>
                    <a:pt x="2121" y="450"/>
                    <a:pt x="2356" y="352"/>
                    <a:pt x="2596" y="251"/>
                  </a:cubicBezTo>
                  <a:cubicBezTo>
                    <a:pt x="3195" y="0"/>
                    <a:pt x="3376" y="0"/>
                    <a:pt x="3529" y="251"/>
                  </a:cubicBezTo>
                  <a:cubicBezTo>
                    <a:pt x="3594" y="358"/>
                    <a:pt x="3599" y="470"/>
                    <a:pt x="3545" y="576"/>
                  </a:cubicBezTo>
                  <a:cubicBezTo>
                    <a:pt x="3486" y="690"/>
                    <a:pt x="3415" y="743"/>
                    <a:pt x="3215" y="824"/>
                  </a:cubicBezTo>
                  <a:cubicBezTo>
                    <a:pt x="3115" y="865"/>
                    <a:pt x="2983" y="920"/>
                    <a:pt x="2921" y="948"/>
                  </a:cubicBezTo>
                  <a:cubicBezTo>
                    <a:pt x="2859" y="975"/>
                    <a:pt x="2503" y="1125"/>
                    <a:pt x="2131" y="1281"/>
                  </a:cubicBezTo>
                  <a:cubicBezTo>
                    <a:pt x="1758" y="1436"/>
                    <a:pt x="1132" y="1698"/>
                    <a:pt x="739" y="1863"/>
                  </a:cubicBezTo>
                  <a:cubicBezTo>
                    <a:pt x="346" y="2027"/>
                    <a:pt x="19" y="2162"/>
                    <a:pt x="13" y="2162"/>
                  </a:cubicBezTo>
                  <a:cubicBezTo>
                    <a:pt x="6" y="2162"/>
                    <a:pt x="0" y="2151"/>
                    <a:pt x="0" y="213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0" name="Freeform 119"/>
            <p:cNvSpPr>
              <a:spLocks/>
            </p:cNvSpPr>
            <p:nvPr/>
          </p:nvSpPr>
          <p:spPr bwMode="auto">
            <a:xfrm>
              <a:off x="4425385" y="2827851"/>
              <a:ext cx="1472029" cy="1337140"/>
            </a:xfrm>
            <a:custGeom>
              <a:avLst/>
              <a:gdLst>
                <a:gd name="T0" fmla="*/ 1338 w 5535"/>
                <a:gd name="T1" fmla="*/ 4988 h 5023"/>
                <a:gd name="T2" fmla="*/ 1191 w 5535"/>
                <a:gd name="T3" fmla="*/ 4656 h 5023"/>
                <a:gd name="T4" fmla="*/ 1034 w 5535"/>
                <a:gd name="T5" fmla="*/ 4275 h 5023"/>
                <a:gd name="T6" fmla="*/ 485 w 5535"/>
                <a:gd name="T7" fmla="*/ 2949 h 5023"/>
                <a:gd name="T8" fmla="*/ 286 w 5535"/>
                <a:gd name="T9" fmla="*/ 2469 h 5023"/>
                <a:gd name="T10" fmla="*/ 12 w 5535"/>
                <a:gd name="T11" fmla="*/ 1741 h 5023"/>
                <a:gd name="T12" fmla="*/ 332 w 5535"/>
                <a:gd name="T13" fmla="*/ 1582 h 5023"/>
                <a:gd name="T14" fmla="*/ 752 w 5535"/>
                <a:gd name="T15" fmla="*/ 1408 h 5023"/>
                <a:gd name="T16" fmla="*/ 1203 w 5535"/>
                <a:gd name="T17" fmla="*/ 1218 h 5023"/>
                <a:gd name="T18" fmla="*/ 2304 w 5535"/>
                <a:gd name="T19" fmla="*/ 762 h 5023"/>
                <a:gd name="T20" fmla="*/ 3404 w 5535"/>
                <a:gd name="T21" fmla="*/ 307 h 5023"/>
                <a:gd name="T22" fmla="*/ 3800 w 5535"/>
                <a:gd name="T23" fmla="*/ 142 h 5023"/>
                <a:gd name="T24" fmla="*/ 4167 w 5535"/>
                <a:gd name="T25" fmla="*/ 0 h 5023"/>
                <a:gd name="T26" fmla="*/ 4618 w 5535"/>
                <a:gd name="T27" fmla="*/ 1002 h 5023"/>
                <a:gd name="T28" fmla="*/ 4829 w 5535"/>
                <a:gd name="T29" fmla="*/ 1510 h 5023"/>
                <a:gd name="T30" fmla="*/ 5029 w 5535"/>
                <a:gd name="T31" fmla="*/ 1989 h 5023"/>
                <a:gd name="T32" fmla="*/ 5370 w 5535"/>
                <a:gd name="T33" fmla="*/ 2817 h 5023"/>
                <a:gd name="T34" fmla="*/ 5530 w 5535"/>
                <a:gd name="T35" fmla="*/ 3264 h 5023"/>
                <a:gd name="T36" fmla="*/ 5281 w 5535"/>
                <a:gd name="T37" fmla="*/ 3404 h 5023"/>
                <a:gd name="T38" fmla="*/ 4985 w 5535"/>
                <a:gd name="T39" fmla="*/ 3528 h 5023"/>
                <a:gd name="T40" fmla="*/ 2925 w 5535"/>
                <a:gd name="T41" fmla="*/ 4379 h 5023"/>
                <a:gd name="T42" fmla="*/ 2219 w 5535"/>
                <a:gd name="T43" fmla="*/ 4672 h 5023"/>
                <a:gd name="T44" fmla="*/ 1372 w 5535"/>
                <a:gd name="T45" fmla="*/ 5023 h 5023"/>
                <a:gd name="T46" fmla="*/ 1338 w 5535"/>
                <a:gd name="T47" fmla="*/ 4988 h 5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35" h="5023">
                  <a:moveTo>
                    <a:pt x="1338" y="4988"/>
                  </a:moveTo>
                  <a:cubicBezTo>
                    <a:pt x="1324" y="4969"/>
                    <a:pt x="1257" y="4819"/>
                    <a:pt x="1191" y="4656"/>
                  </a:cubicBezTo>
                  <a:cubicBezTo>
                    <a:pt x="1125" y="4493"/>
                    <a:pt x="1054" y="4322"/>
                    <a:pt x="1034" y="4275"/>
                  </a:cubicBezTo>
                  <a:cubicBezTo>
                    <a:pt x="973" y="4135"/>
                    <a:pt x="669" y="3400"/>
                    <a:pt x="485" y="2949"/>
                  </a:cubicBezTo>
                  <a:cubicBezTo>
                    <a:pt x="390" y="2716"/>
                    <a:pt x="300" y="2500"/>
                    <a:pt x="286" y="2469"/>
                  </a:cubicBezTo>
                  <a:cubicBezTo>
                    <a:pt x="163" y="2201"/>
                    <a:pt x="0" y="1770"/>
                    <a:pt x="12" y="1741"/>
                  </a:cubicBezTo>
                  <a:cubicBezTo>
                    <a:pt x="19" y="1722"/>
                    <a:pt x="163" y="1650"/>
                    <a:pt x="332" y="1582"/>
                  </a:cubicBezTo>
                  <a:cubicBezTo>
                    <a:pt x="501" y="1513"/>
                    <a:pt x="689" y="1435"/>
                    <a:pt x="752" y="1408"/>
                  </a:cubicBezTo>
                  <a:cubicBezTo>
                    <a:pt x="814" y="1380"/>
                    <a:pt x="1017" y="1295"/>
                    <a:pt x="1203" y="1218"/>
                  </a:cubicBezTo>
                  <a:cubicBezTo>
                    <a:pt x="1389" y="1141"/>
                    <a:pt x="1885" y="936"/>
                    <a:pt x="2304" y="762"/>
                  </a:cubicBezTo>
                  <a:cubicBezTo>
                    <a:pt x="2723" y="588"/>
                    <a:pt x="3218" y="383"/>
                    <a:pt x="3404" y="307"/>
                  </a:cubicBezTo>
                  <a:cubicBezTo>
                    <a:pt x="3591" y="230"/>
                    <a:pt x="3768" y="156"/>
                    <a:pt x="3800" y="142"/>
                  </a:cubicBezTo>
                  <a:cubicBezTo>
                    <a:pt x="3993" y="55"/>
                    <a:pt x="4136" y="0"/>
                    <a:pt x="4167" y="0"/>
                  </a:cubicBezTo>
                  <a:cubicBezTo>
                    <a:pt x="4202" y="0"/>
                    <a:pt x="4255" y="117"/>
                    <a:pt x="4618" y="1002"/>
                  </a:cubicBezTo>
                  <a:cubicBezTo>
                    <a:pt x="4720" y="1250"/>
                    <a:pt x="4815" y="1479"/>
                    <a:pt x="4829" y="1510"/>
                  </a:cubicBezTo>
                  <a:cubicBezTo>
                    <a:pt x="4844" y="1541"/>
                    <a:pt x="4934" y="1757"/>
                    <a:pt x="5029" y="1989"/>
                  </a:cubicBezTo>
                  <a:cubicBezTo>
                    <a:pt x="5124" y="2222"/>
                    <a:pt x="5278" y="2595"/>
                    <a:pt x="5370" y="2817"/>
                  </a:cubicBezTo>
                  <a:cubicBezTo>
                    <a:pt x="5463" y="3039"/>
                    <a:pt x="5535" y="3240"/>
                    <a:pt x="5530" y="3264"/>
                  </a:cubicBezTo>
                  <a:cubicBezTo>
                    <a:pt x="5525" y="3287"/>
                    <a:pt x="5414" y="3350"/>
                    <a:pt x="5281" y="3404"/>
                  </a:cubicBezTo>
                  <a:cubicBezTo>
                    <a:pt x="5149" y="3458"/>
                    <a:pt x="5016" y="3513"/>
                    <a:pt x="4985" y="3528"/>
                  </a:cubicBezTo>
                  <a:cubicBezTo>
                    <a:pt x="4927" y="3555"/>
                    <a:pt x="4016" y="3931"/>
                    <a:pt x="2925" y="4379"/>
                  </a:cubicBezTo>
                  <a:cubicBezTo>
                    <a:pt x="2583" y="4519"/>
                    <a:pt x="2266" y="4651"/>
                    <a:pt x="2219" y="4672"/>
                  </a:cubicBezTo>
                  <a:cubicBezTo>
                    <a:pt x="2106" y="4722"/>
                    <a:pt x="1380" y="5023"/>
                    <a:pt x="1372" y="5023"/>
                  </a:cubicBezTo>
                  <a:cubicBezTo>
                    <a:pt x="1368" y="5023"/>
                    <a:pt x="1353" y="5007"/>
                    <a:pt x="1338" y="498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1" name="Freeform 126"/>
            <p:cNvSpPr>
              <a:spLocks/>
            </p:cNvSpPr>
            <p:nvPr/>
          </p:nvSpPr>
          <p:spPr bwMode="auto">
            <a:xfrm>
              <a:off x="3246587" y="2025565"/>
              <a:ext cx="1141262" cy="1638585"/>
            </a:xfrm>
            <a:custGeom>
              <a:avLst/>
              <a:gdLst>
                <a:gd name="T0" fmla="*/ 4092 w 4289"/>
                <a:gd name="T1" fmla="*/ 6102 h 6163"/>
                <a:gd name="T2" fmla="*/ 3535 w 4289"/>
                <a:gd name="T3" fmla="*/ 5965 h 6163"/>
                <a:gd name="T4" fmla="*/ 3390 w 4289"/>
                <a:gd name="T5" fmla="*/ 5916 h 6163"/>
                <a:gd name="T6" fmla="*/ 2470 w 4289"/>
                <a:gd name="T7" fmla="*/ 3697 h 6163"/>
                <a:gd name="T8" fmla="*/ 2314 w 4289"/>
                <a:gd name="T9" fmla="*/ 3316 h 6163"/>
                <a:gd name="T10" fmla="*/ 2255 w 4289"/>
                <a:gd name="T11" fmla="*/ 3175 h 6163"/>
                <a:gd name="T12" fmla="*/ 2121 w 4289"/>
                <a:gd name="T13" fmla="*/ 2850 h 6163"/>
                <a:gd name="T14" fmla="*/ 1892 w 4289"/>
                <a:gd name="T15" fmla="*/ 2286 h 6163"/>
                <a:gd name="T16" fmla="*/ 1732 w 4289"/>
                <a:gd name="T17" fmla="*/ 1925 h 6163"/>
                <a:gd name="T18" fmla="*/ 1481 w 4289"/>
                <a:gd name="T19" fmla="*/ 1935 h 6163"/>
                <a:gd name="T20" fmla="*/ 385 w 4289"/>
                <a:gd name="T21" fmla="*/ 2342 h 6163"/>
                <a:gd name="T22" fmla="*/ 0 w 4289"/>
                <a:gd name="T23" fmla="*/ 1945 h 6163"/>
                <a:gd name="T24" fmla="*/ 578 w 4289"/>
                <a:gd name="T25" fmla="*/ 1469 h 6163"/>
                <a:gd name="T26" fmla="*/ 1058 w 4289"/>
                <a:gd name="T27" fmla="*/ 1271 h 6163"/>
                <a:gd name="T28" fmla="*/ 1262 w 4289"/>
                <a:gd name="T29" fmla="*/ 1187 h 6163"/>
                <a:gd name="T30" fmla="*/ 1369 w 4289"/>
                <a:gd name="T31" fmla="*/ 1098 h 6163"/>
                <a:gd name="T32" fmla="*/ 1231 w 4289"/>
                <a:gd name="T33" fmla="*/ 663 h 6163"/>
                <a:gd name="T34" fmla="*/ 1075 w 4289"/>
                <a:gd name="T35" fmla="*/ 282 h 6163"/>
                <a:gd name="T36" fmla="*/ 1180 w 4289"/>
                <a:gd name="T37" fmla="*/ 237 h 6163"/>
                <a:gd name="T38" fmla="*/ 1778 w 4289"/>
                <a:gd name="T39" fmla="*/ 0 h 6163"/>
                <a:gd name="T40" fmla="*/ 2089 w 4289"/>
                <a:gd name="T41" fmla="*/ 713 h 6163"/>
                <a:gd name="T42" fmla="*/ 3491 w 4289"/>
                <a:gd name="T43" fmla="*/ 4163 h 6163"/>
                <a:gd name="T44" fmla="*/ 4070 w 4289"/>
                <a:gd name="T45" fmla="*/ 5584 h 6163"/>
                <a:gd name="T46" fmla="*/ 4284 w 4289"/>
                <a:gd name="T47" fmla="*/ 6151 h 6163"/>
                <a:gd name="T48" fmla="*/ 4092 w 4289"/>
                <a:gd name="T49" fmla="*/ 6102 h 6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89" h="6163">
                  <a:moveTo>
                    <a:pt x="4092" y="6102"/>
                  </a:moveTo>
                  <a:cubicBezTo>
                    <a:pt x="3913" y="6033"/>
                    <a:pt x="3779" y="6000"/>
                    <a:pt x="3535" y="5965"/>
                  </a:cubicBezTo>
                  <a:cubicBezTo>
                    <a:pt x="3469" y="5955"/>
                    <a:pt x="3404" y="5933"/>
                    <a:pt x="3390" y="5916"/>
                  </a:cubicBezTo>
                  <a:cubicBezTo>
                    <a:pt x="3364" y="5885"/>
                    <a:pt x="3229" y="5560"/>
                    <a:pt x="2470" y="3697"/>
                  </a:cubicBezTo>
                  <a:cubicBezTo>
                    <a:pt x="2403" y="3534"/>
                    <a:pt x="2333" y="3363"/>
                    <a:pt x="2314" y="3316"/>
                  </a:cubicBezTo>
                  <a:cubicBezTo>
                    <a:pt x="2294" y="3269"/>
                    <a:pt x="2268" y="3206"/>
                    <a:pt x="2255" y="3175"/>
                  </a:cubicBezTo>
                  <a:cubicBezTo>
                    <a:pt x="2243" y="3144"/>
                    <a:pt x="2182" y="2998"/>
                    <a:pt x="2121" y="2850"/>
                  </a:cubicBezTo>
                  <a:cubicBezTo>
                    <a:pt x="2060" y="2703"/>
                    <a:pt x="1957" y="2449"/>
                    <a:pt x="1892" y="2286"/>
                  </a:cubicBezTo>
                  <a:cubicBezTo>
                    <a:pt x="1827" y="2123"/>
                    <a:pt x="1755" y="1960"/>
                    <a:pt x="1732" y="1925"/>
                  </a:cubicBezTo>
                  <a:cubicBezTo>
                    <a:pt x="1688" y="1856"/>
                    <a:pt x="1656" y="1857"/>
                    <a:pt x="1481" y="1935"/>
                  </a:cubicBezTo>
                  <a:cubicBezTo>
                    <a:pt x="963" y="2165"/>
                    <a:pt x="486" y="2342"/>
                    <a:pt x="385" y="2342"/>
                  </a:cubicBezTo>
                  <a:cubicBezTo>
                    <a:pt x="159" y="2342"/>
                    <a:pt x="0" y="2178"/>
                    <a:pt x="0" y="1945"/>
                  </a:cubicBezTo>
                  <a:cubicBezTo>
                    <a:pt x="0" y="1760"/>
                    <a:pt x="131" y="1652"/>
                    <a:pt x="578" y="1469"/>
                  </a:cubicBezTo>
                  <a:cubicBezTo>
                    <a:pt x="780" y="1387"/>
                    <a:pt x="996" y="1298"/>
                    <a:pt x="1058" y="1271"/>
                  </a:cubicBezTo>
                  <a:cubicBezTo>
                    <a:pt x="1120" y="1244"/>
                    <a:pt x="1212" y="1206"/>
                    <a:pt x="1262" y="1187"/>
                  </a:cubicBezTo>
                  <a:cubicBezTo>
                    <a:pt x="1312" y="1167"/>
                    <a:pt x="1360" y="1127"/>
                    <a:pt x="1369" y="1098"/>
                  </a:cubicBezTo>
                  <a:cubicBezTo>
                    <a:pt x="1380" y="1065"/>
                    <a:pt x="1325" y="893"/>
                    <a:pt x="1231" y="663"/>
                  </a:cubicBezTo>
                  <a:lnTo>
                    <a:pt x="1075" y="282"/>
                  </a:lnTo>
                  <a:lnTo>
                    <a:pt x="1180" y="237"/>
                  </a:lnTo>
                  <a:cubicBezTo>
                    <a:pt x="1428" y="131"/>
                    <a:pt x="1758" y="0"/>
                    <a:pt x="1778" y="0"/>
                  </a:cubicBezTo>
                  <a:cubicBezTo>
                    <a:pt x="1789" y="0"/>
                    <a:pt x="1929" y="321"/>
                    <a:pt x="2089" y="713"/>
                  </a:cubicBezTo>
                  <a:cubicBezTo>
                    <a:pt x="2482" y="1679"/>
                    <a:pt x="3062" y="3105"/>
                    <a:pt x="3491" y="4163"/>
                  </a:cubicBezTo>
                  <a:cubicBezTo>
                    <a:pt x="3687" y="4644"/>
                    <a:pt x="3947" y="5283"/>
                    <a:pt x="4070" y="5584"/>
                  </a:cubicBezTo>
                  <a:cubicBezTo>
                    <a:pt x="4192" y="5884"/>
                    <a:pt x="4289" y="6140"/>
                    <a:pt x="4284" y="6151"/>
                  </a:cubicBezTo>
                  <a:cubicBezTo>
                    <a:pt x="4279" y="6163"/>
                    <a:pt x="4193" y="6141"/>
                    <a:pt x="4092" y="610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43" name="手繪多邊形 42"/>
          <p:cNvSpPr>
            <a:spLocks/>
          </p:cNvSpPr>
          <p:nvPr/>
        </p:nvSpPr>
        <p:spPr bwMode="auto">
          <a:xfrm>
            <a:off x="6740149" y="3224416"/>
            <a:ext cx="515730" cy="712584"/>
          </a:xfrm>
          <a:custGeom>
            <a:avLst/>
            <a:gdLst>
              <a:gd name="connsiteX0" fmla="*/ 2760844 w 3196998"/>
              <a:gd name="connsiteY0" fmla="*/ 1897930 h 4417292"/>
              <a:gd name="connsiteX1" fmla="*/ 2730310 w 3196998"/>
              <a:gd name="connsiteY1" fmla="*/ 2116432 h 4417292"/>
              <a:gd name="connsiteX2" fmla="*/ 2716302 w 3196998"/>
              <a:gd name="connsiteY2" fmla="*/ 2329896 h 4417292"/>
              <a:gd name="connsiteX3" fmla="*/ 2700496 w 3196998"/>
              <a:gd name="connsiteY3" fmla="*/ 2548040 h 4417292"/>
              <a:gd name="connsiteX4" fmla="*/ 2653798 w 3196998"/>
              <a:gd name="connsiteY4" fmla="*/ 3300022 h 4417292"/>
              <a:gd name="connsiteX5" fmla="*/ 2622546 w 3196998"/>
              <a:gd name="connsiteY5" fmla="*/ 3856178 h 4417292"/>
              <a:gd name="connsiteX6" fmla="*/ 2635838 w 3196998"/>
              <a:gd name="connsiteY6" fmla="*/ 3980730 h 4417292"/>
              <a:gd name="connsiteX7" fmla="*/ 2772698 w 3196998"/>
              <a:gd name="connsiteY7" fmla="*/ 3861218 h 4417292"/>
              <a:gd name="connsiteX8" fmla="*/ 2899860 w 3196998"/>
              <a:gd name="connsiteY8" fmla="*/ 3721548 h 4417292"/>
              <a:gd name="connsiteX9" fmla="*/ 2862502 w 3196998"/>
              <a:gd name="connsiteY9" fmla="*/ 2995124 h 4417292"/>
              <a:gd name="connsiteX10" fmla="*/ 2846696 w 3196998"/>
              <a:gd name="connsiteY10" fmla="*/ 2782022 h 4417292"/>
              <a:gd name="connsiteX11" fmla="*/ 2831610 w 3196998"/>
              <a:gd name="connsiteY11" fmla="*/ 2583676 h 4417292"/>
              <a:gd name="connsiteX12" fmla="*/ 2791378 w 3196998"/>
              <a:gd name="connsiteY12" fmla="*/ 2060636 h 4417292"/>
              <a:gd name="connsiteX13" fmla="*/ 2760844 w 3196998"/>
              <a:gd name="connsiteY13" fmla="*/ 1897930 h 4417292"/>
              <a:gd name="connsiteX14" fmla="*/ 1393530 w 3196998"/>
              <a:gd name="connsiteY14" fmla="*/ 1288330 h 4417292"/>
              <a:gd name="connsiteX15" fmla="*/ 882754 w 3196998"/>
              <a:gd name="connsiteY15" fmla="*/ 1300572 h 4417292"/>
              <a:gd name="connsiteX16" fmla="*/ 870518 w 3196998"/>
              <a:gd name="connsiteY16" fmla="*/ 1524556 h 4417292"/>
              <a:gd name="connsiteX17" fmla="*/ 845678 w 3196998"/>
              <a:gd name="connsiteY17" fmla="*/ 1761504 h 4417292"/>
              <a:gd name="connsiteX18" fmla="*/ 731214 w 3196998"/>
              <a:gd name="connsiteY18" fmla="*/ 1761864 h 4417292"/>
              <a:gd name="connsiteX19" fmla="*/ 702778 w 3196998"/>
              <a:gd name="connsiteY19" fmla="*/ 1737378 h 4417292"/>
              <a:gd name="connsiteX20" fmla="*/ 697738 w 3196998"/>
              <a:gd name="connsiteY20" fmla="*/ 1515194 h 4417292"/>
              <a:gd name="connsiteX21" fmla="*/ 692698 w 3196998"/>
              <a:gd name="connsiteY21" fmla="*/ 1293370 h 4417292"/>
              <a:gd name="connsiteX22" fmla="*/ 576074 w 3196998"/>
              <a:gd name="connsiteY22" fmla="*/ 1293370 h 4417292"/>
              <a:gd name="connsiteX23" fmla="*/ 459450 w 3196998"/>
              <a:gd name="connsiteY23" fmla="*/ 1293370 h 4417292"/>
              <a:gd name="connsiteX24" fmla="*/ 452610 w 3196998"/>
              <a:gd name="connsiteY24" fmla="*/ 1334062 h 4417292"/>
              <a:gd name="connsiteX25" fmla="*/ 429214 w 3196998"/>
              <a:gd name="connsiteY25" fmla="*/ 1654194 h 4417292"/>
              <a:gd name="connsiteX26" fmla="*/ 402938 w 3196998"/>
              <a:gd name="connsiteY26" fmla="*/ 2045986 h 4417292"/>
              <a:gd name="connsiteX27" fmla="*/ 392858 w 3196998"/>
              <a:gd name="connsiteY27" fmla="*/ 2249444 h 4417292"/>
              <a:gd name="connsiteX28" fmla="*/ 382418 w 3196998"/>
              <a:gd name="connsiteY28" fmla="*/ 2426616 h 4417292"/>
              <a:gd name="connsiteX29" fmla="*/ 362622 w 3196998"/>
              <a:gd name="connsiteY29" fmla="*/ 2690932 h 4417292"/>
              <a:gd name="connsiteX30" fmla="*/ 342826 w 3196998"/>
              <a:gd name="connsiteY30" fmla="*/ 3016104 h 4417292"/>
              <a:gd name="connsiteX31" fmla="*/ 301430 w 3196998"/>
              <a:gd name="connsiteY31" fmla="*/ 3697060 h 4417292"/>
              <a:gd name="connsiteX32" fmla="*/ 281994 w 3196998"/>
              <a:gd name="connsiteY32" fmla="*/ 3986582 h 4417292"/>
              <a:gd name="connsiteX33" fmla="*/ 299630 w 3196998"/>
              <a:gd name="connsiteY33" fmla="*/ 4137106 h 4417292"/>
              <a:gd name="connsiteX34" fmla="*/ 1309298 w 3196998"/>
              <a:gd name="connsiteY34" fmla="*/ 4140346 h 4417292"/>
              <a:gd name="connsiteX35" fmla="*/ 2313930 w 3196998"/>
              <a:gd name="connsiteY35" fmla="*/ 4127022 h 4417292"/>
              <a:gd name="connsiteX36" fmla="*/ 2334806 w 3196998"/>
              <a:gd name="connsiteY36" fmla="*/ 3964256 h 4417292"/>
              <a:gd name="connsiteX37" fmla="*/ 2354246 w 3196998"/>
              <a:gd name="connsiteY37" fmla="*/ 3651326 h 4417292"/>
              <a:gd name="connsiteX38" fmla="*/ 2374042 w 3196998"/>
              <a:gd name="connsiteY38" fmla="*/ 3320752 h 4417292"/>
              <a:gd name="connsiteX39" fmla="*/ 2398518 w 3196998"/>
              <a:gd name="connsiteY39" fmla="*/ 2924638 h 4417292"/>
              <a:gd name="connsiteX40" fmla="*/ 2429114 w 3196998"/>
              <a:gd name="connsiteY40" fmla="*/ 2436698 h 4417292"/>
              <a:gd name="connsiteX41" fmla="*/ 2451074 w 3196998"/>
              <a:gd name="connsiteY41" fmla="*/ 2111526 h 4417292"/>
              <a:gd name="connsiteX42" fmla="*/ 2485266 w 3196998"/>
              <a:gd name="connsiteY42" fmla="*/ 1507272 h 4417292"/>
              <a:gd name="connsiteX43" fmla="*/ 2487426 w 3196998"/>
              <a:gd name="connsiteY43" fmla="*/ 1295892 h 4417292"/>
              <a:gd name="connsiteX44" fmla="*/ 2286934 w 3196998"/>
              <a:gd name="connsiteY44" fmla="*/ 1290490 h 4417292"/>
              <a:gd name="connsiteX45" fmla="*/ 2094718 w 3196998"/>
              <a:gd name="connsiteY45" fmla="*/ 1293370 h 4417292"/>
              <a:gd name="connsiteX46" fmla="*/ 2089318 w 3196998"/>
              <a:gd name="connsiteY46" fmla="*/ 1511954 h 4417292"/>
              <a:gd name="connsiteX47" fmla="*/ 2076002 w 3196998"/>
              <a:gd name="connsiteY47" fmla="*/ 1746740 h 4417292"/>
              <a:gd name="connsiteX48" fmla="*/ 1941738 w 3196998"/>
              <a:gd name="connsiteY48" fmla="*/ 1761504 h 4417292"/>
              <a:gd name="connsiteX49" fmla="*/ 1916902 w 3196998"/>
              <a:gd name="connsiteY49" fmla="*/ 1524556 h 4417292"/>
              <a:gd name="connsiteX50" fmla="*/ 1904662 w 3196998"/>
              <a:gd name="connsiteY50" fmla="*/ 1300572 h 4417292"/>
              <a:gd name="connsiteX51" fmla="*/ 1393530 w 3196998"/>
              <a:gd name="connsiteY51" fmla="*/ 1288330 h 4417292"/>
              <a:gd name="connsiteX52" fmla="*/ 1235134 w 3196998"/>
              <a:gd name="connsiteY52" fmla="*/ 303610 h 4417292"/>
              <a:gd name="connsiteX53" fmla="*/ 1170702 w 3196998"/>
              <a:gd name="connsiteY53" fmla="*/ 326372 h 4417292"/>
              <a:gd name="connsiteX54" fmla="*/ 916754 w 3196998"/>
              <a:gd name="connsiteY54" fmla="*/ 592328 h 4417292"/>
              <a:gd name="connsiteX55" fmla="*/ 886898 w 3196998"/>
              <a:gd name="connsiteY55" fmla="*/ 987124 h 4417292"/>
              <a:gd name="connsiteX56" fmla="*/ 1137250 w 3196998"/>
              <a:gd name="connsiteY56" fmla="*/ 990364 h 4417292"/>
              <a:gd name="connsiteX57" fmla="*/ 1158832 w 3196998"/>
              <a:gd name="connsiteY57" fmla="*/ 769752 h 4417292"/>
              <a:gd name="connsiteX58" fmla="*/ 1226096 w 3196998"/>
              <a:gd name="connsiteY58" fmla="*/ 391152 h 4417292"/>
              <a:gd name="connsiteX59" fmla="*/ 1256670 w 3196998"/>
              <a:gd name="connsiteY59" fmla="*/ 315936 h 4417292"/>
              <a:gd name="connsiteX60" fmla="*/ 1235134 w 3196998"/>
              <a:gd name="connsiteY60" fmla="*/ 303610 h 4417292"/>
              <a:gd name="connsiteX61" fmla="*/ 1533882 w 3196998"/>
              <a:gd name="connsiteY61" fmla="*/ 292966 h 4417292"/>
              <a:gd name="connsiteX62" fmla="*/ 1357474 w 3196998"/>
              <a:gd name="connsiteY62" fmla="*/ 528714 h 4417292"/>
              <a:gd name="connsiteX63" fmla="*/ 1337634 w 3196998"/>
              <a:gd name="connsiteY63" fmla="*/ 781018 h 4417292"/>
              <a:gd name="connsiteX64" fmla="*/ 1349898 w 3196998"/>
              <a:gd name="connsiteY64" fmla="*/ 991930 h 4417292"/>
              <a:gd name="connsiteX65" fmla="*/ 1624070 w 3196998"/>
              <a:gd name="connsiteY65" fmla="*/ 1004166 h 4417292"/>
              <a:gd name="connsiteX66" fmla="*/ 1903290 w 3196998"/>
              <a:gd name="connsiteY66" fmla="*/ 986530 h 4417292"/>
              <a:gd name="connsiteX67" fmla="*/ 1914474 w 3196998"/>
              <a:gd name="connsiteY67" fmla="*/ 836804 h 4417292"/>
              <a:gd name="connsiteX68" fmla="*/ 1897518 w 3196998"/>
              <a:gd name="connsiteY68" fmla="*/ 659724 h 4417292"/>
              <a:gd name="connsiteX69" fmla="*/ 1627676 w 3196998"/>
              <a:gd name="connsiteY69" fmla="*/ 328240 h 4417292"/>
              <a:gd name="connsiteX70" fmla="*/ 1533882 w 3196998"/>
              <a:gd name="connsiteY70" fmla="*/ 292966 h 4417292"/>
              <a:gd name="connsiteX71" fmla="*/ 1857622 w 3196998"/>
              <a:gd name="connsiteY71" fmla="*/ 171235 h 4417292"/>
              <a:gd name="connsiteX72" fmla="*/ 1786642 w 3196998"/>
              <a:gd name="connsiteY72" fmla="*/ 184338 h 4417292"/>
              <a:gd name="connsiteX73" fmla="*/ 1848896 w 3196998"/>
              <a:gd name="connsiteY73" fmla="*/ 267186 h 4417292"/>
              <a:gd name="connsiteX74" fmla="*/ 2018384 w 3196998"/>
              <a:gd name="connsiteY74" fmla="*/ 485836 h 4417292"/>
              <a:gd name="connsiteX75" fmla="*/ 2086754 w 3196998"/>
              <a:gd name="connsiteY75" fmla="*/ 826596 h 4417292"/>
              <a:gd name="connsiteX76" fmla="*/ 2102588 w 3196998"/>
              <a:gd name="connsiteY76" fmla="*/ 991572 h 4417292"/>
              <a:gd name="connsiteX77" fmla="*/ 2358438 w 3196998"/>
              <a:gd name="connsiteY77" fmla="*/ 988330 h 4417292"/>
              <a:gd name="connsiteX78" fmla="*/ 2373912 w 3196998"/>
              <a:gd name="connsiteY78" fmla="*/ 813268 h 4417292"/>
              <a:gd name="connsiteX79" fmla="*/ 2303382 w 3196998"/>
              <a:gd name="connsiteY79" fmla="*/ 443330 h 4417292"/>
              <a:gd name="connsiteX80" fmla="*/ 1973402 w 3196998"/>
              <a:gd name="connsiteY80" fmla="*/ 186500 h 4417292"/>
              <a:gd name="connsiteX81" fmla="*/ 1857622 w 3196998"/>
              <a:gd name="connsiteY81" fmla="*/ 171235 h 4417292"/>
              <a:gd name="connsiteX82" fmla="*/ 1802622 w 3196998"/>
              <a:gd name="connsiteY82" fmla="*/ 1132 h 4417292"/>
              <a:gd name="connsiteX83" fmla="*/ 1890966 w 3196998"/>
              <a:gd name="connsiteY83" fmla="*/ 1357 h 4417292"/>
              <a:gd name="connsiteX84" fmla="*/ 2327354 w 3196998"/>
              <a:gd name="connsiteY84" fmla="*/ 191428 h 4417292"/>
              <a:gd name="connsiteX85" fmla="*/ 2547350 w 3196998"/>
              <a:gd name="connsiteY85" fmla="*/ 810962 h 4417292"/>
              <a:gd name="connsiteX86" fmla="*/ 2557070 w 3196998"/>
              <a:gd name="connsiteY86" fmla="*/ 983756 h 4417292"/>
              <a:gd name="connsiteX87" fmla="*/ 2711894 w 3196998"/>
              <a:gd name="connsiteY87" fmla="*/ 1004274 h 4417292"/>
              <a:gd name="connsiteX88" fmla="*/ 2897682 w 3196998"/>
              <a:gd name="connsiteY88" fmla="*/ 1030554 h 4417292"/>
              <a:gd name="connsiteX89" fmla="*/ 2998498 w 3196998"/>
              <a:gd name="connsiteY89" fmla="*/ 1196506 h 4417292"/>
              <a:gd name="connsiteX90" fmla="*/ 3055390 w 3196998"/>
              <a:gd name="connsiteY90" fmla="*/ 1908198 h 4417292"/>
              <a:gd name="connsiteX91" fmla="*/ 3075554 w 3196998"/>
              <a:gd name="connsiteY91" fmla="*/ 2110508 h 4417292"/>
              <a:gd name="connsiteX92" fmla="*/ 3085634 w 3196998"/>
              <a:gd name="connsiteY92" fmla="*/ 2237224 h 4417292"/>
              <a:gd name="connsiteX93" fmla="*/ 3096074 w 3196998"/>
              <a:gd name="connsiteY93" fmla="*/ 2411096 h 4417292"/>
              <a:gd name="connsiteX94" fmla="*/ 3146842 w 3196998"/>
              <a:gd name="connsiteY94" fmla="*/ 3036030 h 4417292"/>
              <a:gd name="connsiteX95" fmla="*/ 3171686 w 3196998"/>
              <a:gd name="connsiteY95" fmla="*/ 3351016 h 4417292"/>
              <a:gd name="connsiteX96" fmla="*/ 3194010 w 3196998"/>
              <a:gd name="connsiteY96" fmla="*/ 3666364 h 4417292"/>
              <a:gd name="connsiteX97" fmla="*/ 3179610 w 3196998"/>
              <a:gd name="connsiteY97" fmla="*/ 3834116 h 4417292"/>
              <a:gd name="connsiteX98" fmla="*/ 2604238 w 3196998"/>
              <a:gd name="connsiteY98" fmla="*/ 4398574 h 4417292"/>
              <a:gd name="connsiteX99" fmla="*/ 1353398 w 3196998"/>
              <a:gd name="connsiteY99" fmla="*/ 4417292 h 4417292"/>
              <a:gd name="connsiteX100" fmla="*/ 101482 w 3196998"/>
              <a:gd name="connsiteY100" fmla="*/ 4398214 h 4417292"/>
              <a:gd name="connsiteX101" fmla="*/ 1026 w 3196998"/>
              <a:gd name="connsiteY101" fmla="*/ 4270058 h 4417292"/>
              <a:gd name="connsiteX102" fmla="*/ 11826 w 3196998"/>
              <a:gd name="connsiteY102" fmla="*/ 3990710 h 4417292"/>
              <a:gd name="connsiteX103" fmla="*/ 57194 w 3196998"/>
              <a:gd name="connsiteY103" fmla="*/ 3228982 h 4417292"/>
              <a:gd name="connsiteX104" fmla="*/ 81678 w 3196998"/>
              <a:gd name="connsiteY104" fmla="*/ 2822558 h 4417292"/>
              <a:gd name="connsiteX105" fmla="*/ 107962 w 3196998"/>
              <a:gd name="connsiteY105" fmla="*/ 2401016 h 4417292"/>
              <a:gd name="connsiteX106" fmla="*/ 129926 w 3196998"/>
              <a:gd name="connsiteY106" fmla="*/ 2075950 h 4417292"/>
              <a:gd name="connsiteX107" fmla="*/ 149370 w 3196998"/>
              <a:gd name="connsiteY107" fmla="*/ 1755924 h 4417292"/>
              <a:gd name="connsiteX108" fmla="*/ 168450 w 3196998"/>
              <a:gd name="connsiteY108" fmla="*/ 1425818 h 4417292"/>
              <a:gd name="connsiteX109" fmla="*/ 251986 w 3196998"/>
              <a:gd name="connsiteY109" fmla="*/ 1052512 h 4417292"/>
              <a:gd name="connsiteX110" fmla="*/ 514466 w 3196998"/>
              <a:gd name="connsiteY110" fmla="*/ 1004274 h 4417292"/>
              <a:gd name="connsiteX111" fmla="*/ 685494 w 3196998"/>
              <a:gd name="connsiteY111" fmla="*/ 992036 h 4417292"/>
              <a:gd name="connsiteX112" fmla="*/ 697734 w 3196998"/>
              <a:gd name="connsiteY112" fmla="*/ 868200 h 4417292"/>
              <a:gd name="connsiteX113" fmla="*/ 906210 w 3196998"/>
              <a:gd name="connsiteY113" fmla="*/ 308064 h 4417292"/>
              <a:gd name="connsiteX114" fmla="*/ 1363482 w 3196998"/>
              <a:gd name="connsiteY114" fmla="*/ 103592 h 4417292"/>
              <a:gd name="connsiteX115" fmla="*/ 1551430 w 3196998"/>
              <a:gd name="connsiteY115" fmla="*/ 64714 h 4417292"/>
              <a:gd name="connsiteX116" fmla="*/ 1802622 w 3196998"/>
              <a:gd name="connsiteY116" fmla="*/ 1132 h 441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3196998" h="4417292">
                <a:moveTo>
                  <a:pt x="2760844" y="1897930"/>
                </a:moveTo>
                <a:cubicBezTo>
                  <a:pt x="2743602" y="1897930"/>
                  <a:pt x="2737854" y="1940766"/>
                  <a:pt x="2730310" y="2116432"/>
                </a:cubicBezTo>
                <a:cubicBezTo>
                  <a:pt x="2726000" y="2216864"/>
                  <a:pt x="2719534" y="2312978"/>
                  <a:pt x="2716302" y="2329896"/>
                </a:cubicBezTo>
                <a:cubicBezTo>
                  <a:pt x="2713068" y="2346454"/>
                  <a:pt x="2705884" y="2444726"/>
                  <a:pt x="2700496" y="2548040"/>
                </a:cubicBezTo>
                <a:cubicBezTo>
                  <a:pt x="2685050" y="2847176"/>
                  <a:pt x="2660624" y="3239186"/>
                  <a:pt x="2653798" y="3300022"/>
                </a:cubicBezTo>
                <a:cubicBezTo>
                  <a:pt x="2648050" y="3354378"/>
                  <a:pt x="2633682" y="3606718"/>
                  <a:pt x="2622546" y="3856178"/>
                </a:cubicBezTo>
                <a:cubicBezTo>
                  <a:pt x="2617158" y="3972810"/>
                  <a:pt x="2618236" y="3980730"/>
                  <a:pt x="2635838" y="3980730"/>
                </a:cubicBezTo>
                <a:cubicBezTo>
                  <a:pt x="2646614" y="3980730"/>
                  <a:pt x="2705884" y="3928894"/>
                  <a:pt x="2772698" y="3861218"/>
                </a:cubicBezTo>
                <a:cubicBezTo>
                  <a:pt x="2837358" y="3795704"/>
                  <a:pt x="2894832" y="3732708"/>
                  <a:pt x="2899860" y="3721548"/>
                </a:cubicBezTo>
                <a:cubicBezTo>
                  <a:pt x="2912434" y="3695270"/>
                  <a:pt x="2899502" y="3447610"/>
                  <a:pt x="2862502" y="2995124"/>
                </a:cubicBezTo>
                <a:cubicBezTo>
                  <a:pt x="2856754" y="2925290"/>
                  <a:pt x="2849570" y="2829538"/>
                  <a:pt x="2846696" y="2782022"/>
                </a:cubicBezTo>
                <a:cubicBezTo>
                  <a:pt x="2844182" y="2734504"/>
                  <a:pt x="2837358" y="2645232"/>
                  <a:pt x="2831610" y="2583676"/>
                </a:cubicBezTo>
                <a:cubicBezTo>
                  <a:pt x="2819038" y="2443648"/>
                  <a:pt x="2802514" y="2225864"/>
                  <a:pt x="2791378" y="2060636"/>
                </a:cubicBezTo>
                <a:cubicBezTo>
                  <a:pt x="2783116" y="1934646"/>
                  <a:pt x="2776290" y="1897930"/>
                  <a:pt x="2760844" y="1897930"/>
                </a:cubicBezTo>
                <a:close/>
                <a:moveTo>
                  <a:pt x="1393530" y="1288330"/>
                </a:moveTo>
                <a:cubicBezTo>
                  <a:pt x="1019178" y="1288330"/>
                  <a:pt x="891754" y="1291210"/>
                  <a:pt x="882754" y="1300572"/>
                </a:cubicBezTo>
                <a:cubicBezTo>
                  <a:pt x="874118" y="1309214"/>
                  <a:pt x="870518" y="1373314"/>
                  <a:pt x="870518" y="1524556"/>
                </a:cubicBezTo>
                <a:cubicBezTo>
                  <a:pt x="870518" y="1735938"/>
                  <a:pt x="870518" y="1736298"/>
                  <a:pt x="845678" y="1761504"/>
                </a:cubicBezTo>
                <a:cubicBezTo>
                  <a:pt x="813282" y="1793554"/>
                  <a:pt x="768650" y="1793914"/>
                  <a:pt x="731214" y="1761864"/>
                </a:cubicBezTo>
                <a:lnTo>
                  <a:pt x="702778" y="1737378"/>
                </a:lnTo>
                <a:lnTo>
                  <a:pt x="697738" y="1515194"/>
                </a:lnTo>
                <a:lnTo>
                  <a:pt x="692698" y="1293370"/>
                </a:lnTo>
                <a:lnTo>
                  <a:pt x="576074" y="1293370"/>
                </a:lnTo>
                <a:lnTo>
                  <a:pt x="459450" y="1293370"/>
                </a:lnTo>
                <a:lnTo>
                  <a:pt x="452610" y="1334062"/>
                </a:lnTo>
                <a:cubicBezTo>
                  <a:pt x="448650" y="1356388"/>
                  <a:pt x="438214" y="1500430"/>
                  <a:pt x="429214" y="1654194"/>
                </a:cubicBezTo>
                <a:cubicBezTo>
                  <a:pt x="420214" y="1807958"/>
                  <a:pt x="408338" y="1984048"/>
                  <a:pt x="402938" y="2045986"/>
                </a:cubicBezTo>
                <a:cubicBezTo>
                  <a:pt x="397538" y="2107924"/>
                  <a:pt x="392858" y="2199390"/>
                  <a:pt x="392858" y="2249444"/>
                </a:cubicBezTo>
                <a:cubicBezTo>
                  <a:pt x="392858" y="2299138"/>
                  <a:pt x="388178" y="2379082"/>
                  <a:pt x="382418" y="2426616"/>
                </a:cubicBezTo>
                <a:cubicBezTo>
                  <a:pt x="376662" y="2474150"/>
                  <a:pt x="367662" y="2592984"/>
                  <a:pt x="362622" y="2690932"/>
                </a:cubicBezTo>
                <a:cubicBezTo>
                  <a:pt x="357582" y="2788520"/>
                  <a:pt x="348582" y="2935082"/>
                  <a:pt x="342826" y="3016104"/>
                </a:cubicBezTo>
                <a:cubicBezTo>
                  <a:pt x="326986" y="3240448"/>
                  <a:pt x="311150" y="3499722"/>
                  <a:pt x="301430" y="3697060"/>
                </a:cubicBezTo>
                <a:cubicBezTo>
                  <a:pt x="296390" y="3794648"/>
                  <a:pt x="287750" y="3925006"/>
                  <a:pt x="281994" y="3986582"/>
                </a:cubicBezTo>
                <a:cubicBezTo>
                  <a:pt x="270834" y="4108298"/>
                  <a:pt x="273354" y="4130264"/>
                  <a:pt x="299630" y="4137106"/>
                </a:cubicBezTo>
                <a:cubicBezTo>
                  <a:pt x="308990" y="4139626"/>
                  <a:pt x="763610" y="4141066"/>
                  <a:pt x="1309298" y="4140346"/>
                </a:cubicBezTo>
                <a:cubicBezTo>
                  <a:pt x="2063402" y="4139266"/>
                  <a:pt x="2304930" y="4136026"/>
                  <a:pt x="2313930" y="4127022"/>
                </a:cubicBezTo>
                <a:cubicBezTo>
                  <a:pt x="2321490" y="4119460"/>
                  <a:pt x="2329406" y="4056442"/>
                  <a:pt x="2334806" y="3964256"/>
                </a:cubicBezTo>
                <a:cubicBezTo>
                  <a:pt x="2339486" y="3881432"/>
                  <a:pt x="2348126" y="3740632"/>
                  <a:pt x="2354246" y="3651326"/>
                </a:cubicBezTo>
                <a:cubicBezTo>
                  <a:pt x="2360362" y="3561660"/>
                  <a:pt x="2369362" y="3412938"/>
                  <a:pt x="2374042" y="3320752"/>
                </a:cubicBezTo>
                <a:cubicBezTo>
                  <a:pt x="2379082" y="3228566"/>
                  <a:pt x="2389882" y="3050314"/>
                  <a:pt x="2398518" y="2924638"/>
                </a:cubicBezTo>
                <a:cubicBezTo>
                  <a:pt x="2406798" y="2798602"/>
                  <a:pt x="2420478" y="2579300"/>
                  <a:pt x="2429114" y="2436698"/>
                </a:cubicBezTo>
                <a:cubicBezTo>
                  <a:pt x="2437394" y="2294098"/>
                  <a:pt x="2447474" y="2147896"/>
                  <a:pt x="2451074" y="2111526"/>
                </a:cubicBezTo>
                <a:cubicBezTo>
                  <a:pt x="2457190" y="2046706"/>
                  <a:pt x="2464750" y="1916350"/>
                  <a:pt x="2485266" y="1507272"/>
                </a:cubicBezTo>
                <a:cubicBezTo>
                  <a:pt x="2491026" y="1395640"/>
                  <a:pt x="2491746" y="1300572"/>
                  <a:pt x="2487426" y="1295892"/>
                </a:cubicBezTo>
                <a:cubicBezTo>
                  <a:pt x="2482750" y="1291570"/>
                  <a:pt x="2392758" y="1289050"/>
                  <a:pt x="2286934" y="1290490"/>
                </a:cubicBezTo>
                <a:lnTo>
                  <a:pt x="2094718" y="1293370"/>
                </a:lnTo>
                <a:lnTo>
                  <a:pt x="2089318" y="1511954"/>
                </a:lnTo>
                <a:cubicBezTo>
                  <a:pt x="2086438" y="1632228"/>
                  <a:pt x="2080322" y="1737738"/>
                  <a:pt x="2076002" y="1746740"/>
                </a:cubicBezTo>
                <a:cubicBezTo>
                  <a:pt x="2055482" y="1789592"/>
                  <a:pt x="1978454" y="1797876"/>
                  <a:pt x="1941738" y="1761504"/>
                </a:cubicBezTo>
                <a:cubicBezTo>
                  <a:pt x="1916902" y="1736298"/>
                  <a:pt x="1916902" y="1735938"/>
                  <a:pt x="1916902" y="1524556"/>
                </a:cubicBezTo>
                <a:cubicBezTo>
                  <a:pt x="1916902" y="1373314"/>
                  <a:pt x="1913302" y="1309214"/>
                  <a:pt x="1904662" y="1300572"/>
                </a:cubicBezTo>
                <a:cubicBezTo>
                  <a:pt x="1895662" y="1291210"/>
                  <a:pt x="1768242" y="1288330"/>
                  <a:pt x="1393530" y="1288330"/>
                </a:cubicBezTo>
                <a:close/>
                <a:moveTo>
                  <a:pt x="1235134" y="303610"/>
                </a:moveTo>
                <a:cubicBezTo>
                  <a:pt x="1220790" y="305318"/>
                  <a:pt x="1199298" y="312876"/>
                  <a:pt x="1170702" y="326372"/>
                </a:cubicBezTo>
                <a:cubicBezTo>
                  <a:pt x="1064230" y="376756"/>
                  <a:pt x="963514" y="482204"/>
                  <a:pt x="916754" y="592328"/>
                </a:cubicBezTo>
                <a:cubicBezTo>
                  <a:pt x="873230" y="695976"/>
                  <a:pt x="853446" y="953654"/>
                  <a:pt x="886898" y="987124"/>
                </a:cubicBezTo>
                <a:cubicBezTo>
                  <a:pt x="907402" y="1007998"/>
                  <a:pt x="1111712" y="1010518"/>
                  <a:pt x="1137250" y="990364"/>
                </a:cubicBezTo>
                <a:cubicBezTo>
                  <a:pt x="1150918" y="979926"/>
                  <a:pt x="1154516" y="944658"/>
                  <a:pt x="1158832" y="769752"/>
                </a:cubicBezTo>
                <a:cubicBezTo>
                  <a:pt x="1164228" y="544104"/>
                  <a:pt x="1172142" y="498758"/>
                  <a:pt x="1226096" y="391152"/>
                </a:cubicBezTo>
                <a:cubicBezTo>
                  <a:pt x="1243002" y="357322"/>
                  <a:pt x="1256670" y="323494"/>
                  <a:pt x="1256670" y="315936"/>
                </a:cubicBezTo>
                <a:cubicBezTo>
                  <a:pt x="1256670" y="306040"/>
                  <a:pt x="1249476" y="301900"/>
                  <a:pt x="1235134" y="303610"/>
                </a:cubicBezTo>
                <a:close/>
                <a:moveTo>
                  <a:pt x="1533882" y="292966"/>
                </a:moveTo>
                <a:cubicBezTo>
                  <a:pt x="1492034" y="292966"/>
                  <a:pt x="1397156" y="419658"/>
                  <a:pt x="1357474" y="528714"/>
                </a:cubicBezTo>
                <a:cubicBezTo>
                  <a:pt x="1340520" y="574784"/>
                  <a:pt x="1337634" y="610056"/>
                  <a:pt x="1337634" y="781018"/>
                </a:cubicBezTo>
                <a:cubicBezTo>
                  <a:pt x="1337634" y="922106"/>
                  <a:pt x="1341240" y="983292"/>
                  <a:pt x="1349898" y="991930"/>
                </a:cubicBezTo>
                <a:cubicBezTo>
                  <a:pt x="1358918" y="1000568"/>
                  <a:pt x="1433954" y="1004166"/>
                  <a:pt x="1624070" y="1004166"/>
                </a:cubicBezTo>
                <a:cubicBezTo>
                  <a:pt x="1857836" y="1004166"/>
                  <a:pt x="1887778" y="1002008"/>
                  <a:pt x="1903290" y="986530"/>
                </a:cubicBezTo>
                <a:cubicBezTo>
                  <a:pt x="1918802" y="971414"/>
                  <a:pt x="1920246" y="953418"/>
                  <a:pt x="1914474" y="836804"/>
                </a:cubicBezTo>
                <a:cubicBezTo>
                  <a:pt x="1911228" y="764102"/>
                  <a:pt x="1903652" y="684198"/>
                  <a:pt x="1897518" y="659724"/>
                </a:cubicBezTo>
                <a:cubicBezTo>
                  <a:pt x="1865412" y="527634"/>
                  <a:pt x="1751776" y="387626"/>
                  <a:pt x="1627676" y="328240"/>
                </a:cubicBezTo>
                <a:cubicBezTo>
                  <a:pt x="1587272" y="308804"/>
                  <a:pt x="1545064" y="292966"/>
                  <a:pt x="1533882" y="292966"/>
                </a:cubicBezTo>
                <a:close/>
                <a:moveTo>
                  <a:pt x="1857622" y="171235"/>
                </a:moveTo>
                <a:cubicBezTo>
                  <a:pt x="1822268" y="170830"/>
                  <a:pt x="1794380" y="175153"/>
                  <a:pt x="1786642" y="184338"/>
                </a:cubicBezTo>
                <a:cubicBezTo>
                  <a:pt x="1772608" y="201268"/>
                  <a:pt x="1782684" y="214236"/>
                  <a:pt x="1848896" y="267186"/>
                </a:cubicBezTo>
                <a:cubicBezTo>
                  <a:pt x="1905752" y="312574"/>
                  <a:pt x="1979160" y="406948"/>
                  <a:pt x="2018384" y="485836"/>
                </a:cubicBezTo>
                <a:cubicBezTo>
                  <a:pt x="2064084" y="577330"/>
                  <a:pt x="2080996" y="660178"/>
                  <a:pt x="2086754" y="826596"/>
                </a:cubicBezTo>
                <a:cubicBezTo>
                  <a:pt x="2089992" y="910526"/>
                  <a:pt x="2096830" y="984728"/>
                  <a:pt x="2102588" y="991572"/>
                </a:cubicBezTo>
                <a:cubicBezTo>
                  <a:pt x="2118780" y="1012106"/>
                  <a:pt x="2337566" y="1009224"/>
                  <a:pt x="2358438" y="988330"/>
                </a:cubicBezTo>
                <a:cubicBezTo>
                  <a:pt x="2371392" y="975364"/>
                  <a:pt x="2374270" y="944746"/>
                  <a:pt x="2373912" y="813268"/>
                </a:cubicBezTo>
                <a:cubicBezTo>
                  <a:pt x="2373912" y="631360"/>
                  <a:pt x="2356638" y="540588"/>
                  <a:pt x="2303382" y="443330"/>
                </a:cubicBezTo>
                <a:cubicBezTo>
                  <a:pt x="2239688" y="326622"/>
                  <a:pt x="2103306" y="220360"/>
                  <a:pt x="1973402" y="186500"/>
                </a:cubicBezTo>
                <a:cubicBezTo>
                  <a:pt x="1935798" y="176774"/>
                  <a:pt x="1892976" y="171641"/>
                  <a:pt x="1857622" y="171235"/>
                </a:cubicBezTo>
                <a:close/>
                <a:moveTo>
                  <a:pt x="1802622" y="1132"/>
                </a:moveTo>
                <a:cubicBezTo>
                  <a:pt x="1831106" y="-466"/>
                  <a:pt x="1860362" y="-353"/>
                  <a:pt x="1890966" y="1357"/>
                </a:cubicBezTo>
                <a:cubicBezTo>
                  <a:pt x="2064150" y="10716"/>
                  <a:pt x="2199534" y="69754"/>
                  <a:pt x="2327354" y="191428"/>
                </a:cubicBezTo>
                <a:cubicBezTo>
                  <a:pt x="2488298" y="344782"/>
                  <a:pt x="2546990" y="510016"/>
                  <a:pt x="2547350" y="810962"/>
                </a:cubicBezTo>
                <a:cubicBezTo>
                  <a:pt x="2547350" y="897720"/>
                  <a:pt x="2552030" y="975476"/>
                  <a:pt x="2557070" y="983756"/>
                </a:cubicBezTo>
                <a:cubicBezTo>
                  <a:pt x="2564630" y="995636"/>
                  <a:pt x="2598118" y="1000314"/>
                  <a:pt x="2711894" y="1004274"/>
                </a:cubicBezTo>
                <a:cubicBezTo>
                  <a:pt x="2832874" y="1008234"/>
                  <a:pt x="2863838" y="1012914"/>
                  <a:pt x="2897682" y="1030554"/>
                </a:cubicBezTo>
                <a:cubicBezTo>
                  <a:pt x="2957454" y="1061512"/>
                  <a:pt x="2990218" y="1115870"/>
                  <a:pt x="2998498" y="1196506"/>
                </a:cubicBezTo>
                <a:cubicBezTo>
                  <a:pt x="3009302" y="1303782"/>
                  <a:pt x="3044946" y="1748364"/>
                  <a:pt x="3055390" y="1908198"/>
                </a:cubicBezTo>
                <a:cubicBezTo>
                  <a:pt x="3060790" y="1989554"/>
                  <a:pt x="3069790" y="2080270"/>
                  <a:pt x="3075554" y="2110508"/>
                </a:cubicBezTo>
                <a:cubicBezTo>
                  <a:pt x="3080954" y="2140388"/>
                  <a:pt x="3085634" y="2197624"/>
                  <a:pt x="3085634" y="2237224"/>
                </a:cubicBezTo>
                <a:cubicBezTo>
                  <a:pt x="3085634" y="2277182"/>
                  <a:pt x="3090314" y="2355298"/>
                  <a:pt x="3096074" y="2411096"/>
                </a:cubicBezTo>
                <a:cubicBezTo>
                  <a:pt x="3108678" y="2534930"/>
                  <a:pt x="3135682" y="2863238"/>
                  <a:pt x="3146842" y="3036030"/>
                </a:cubicBezTo>
                <a:cubicBezTo>
                  <a:pt x="3151526" y="3105866"/>
                  <a:pt x="3162686" y="3247702"/>
                  <a:pt x="3171686" y="3351016"/>
                </a:cubicBezTo>
                <a:cubicBezTo>
                  <a:pt x="3180690" y="3454332"/>
                  <a:pt x="3190770" y="3596166"/>
                  <a:pt x="3194010" y="3666364"/>
                </a:cubicBezTo>
                <a:cubicBezTo>
                  <a:pt x="3199770" y="3781558"/>
                  <a:pt x="3198330" y="3797398"/>
                  <a:pt x="3179610" y="3834116"/>
                </a:cubicBezTo>
                <a:cubicBezTo>
                  <a:pt x="3150446" y="3891354"/>
                  <a:pt x="2658246" y="4373734"/>
                  <a:pt x="2604238" y="4398574"/>
                </a:cubicBezTo>
                <a:cubicBezTo>
                  <a:pt x="2564270" y="4416572"/>
                  <a:pt x="2510262" y="4417292"/>
                  <a:pt x="1353398" y="4417292"/>
                </a:cubicBezTo>
                <a:cubicBezTo>
                  <a:pt x="187174" y="4417292"/>
                  <a:pt x="142526" y="4416572"/>
                  <a:pt x="101482" y="4398214"/>
                </a:cubicBezTo>
                <a:cubicBezTo>
                  <a:pt x="55394" y="4376974"/>
                  <a:pt x="11466" y="4320816"/>
                  <a:pt x="1026" y="4270058"/>
                </a:cubicBezTo>
                <a:cubicBezTo>
                  <a:pt x="-2218" y="4253138"/>
                  <a:pt x="2466" y="4127504"/>
                  <a:pt x="11826" y="3990710"/>
                </a:cubicBezTo>
                <a:cubicBezTo>
                  <a:pt x="28750" y="3738360"/>
                  <a:pt x="42070" y="3513370"/>
                  <a:pt x="57194" y="3228982"/>
                </a:cubicBezTo>
                <a:cubicBezTo>
                  <a:pt x="61874" y="3142586"/>
                  <a:pt x="72674" y="2959714"/>
                  <a:pt x="81678" y="2822558"/>
                </a:cubicBezTo>
                <a:cubicBezTo>
                  <a:pt x="90318" y="2685764"/>
                  <a:pt x="102202" y="2496052"/>
                  <a:pt x="107962" y="2401016"/>
                </a:cubicBezTo>
                <a:cubicBezTo>
                  <a:pt x="113722" y="2305980"/>
                  <a:pt x="123442" y="2159826"/>
                  <a:pt x="129926" y="2075950"/>
                </a:cubicBezTo>
                <a:cubicBezTo>
                  <a:pt x="136046" y="1992074"/>
                  <a:pt x="144686" y="1848080"/>
                  <a:pt x="149370" y="1755924"/>
                </a:cubicBezTo>
                <a:cubicBezTo>
                  <a:pt x="154050" y="1663768"/>
                  <a:pt x="162330" y="1515094"/>
                  <a:pt x="168450" y="1425818"/>
                </a:cubicBezTo>
                <a:cubicBezTo>
                  <a:pt x="188614" y="1119110"/>
                  <a:pt x="193654" y="1096070"/>
                  <a:pt x="251986" y="1052512"/>
                </a:cubicBezTo>
                <a:cubicBezTo>
                  <a:pt x="308154" y="1011114"/>
                  <a:pt x="345598" y="1004274"/>
                  <a:pt x="514466" y="1004274"/>
                </a:cubicBezTo>
                <a:cubicBezTo>
                  <a:pt x="624642" y="1004274"/>
                  <a:pt x="677210" y="1000314"/>
                  <a:pt x="685494" y="992036"/>
                </a:cubicBezTo>
                <a:cubicBezTo>
                  <a:pt x="693774" y="984116"/>
                  <a:pt x="697734" y="941638"/>
                  <a:pt x="697734" y="868200"/>
                </a:cubicBezTo>
                <a:cubicBezTo>
                  <a:pt x="697734" y="609012"/>
                  <a:pt x="752462" y="462138"/>
                  <a:pt x="906210" y="308064"/>
                </a:cubicBezTo>
                <a:cubicBezTo>
                  <a:pt x="1048070" y="165870"/>
                  <a:pt x="1168330" y="111872"/>
                  <a:pt x="1363482" y="103592"/>
                </a:cubicBezTo>
                <a:cubicBezTo>
                  <a:pt x="1461778" y="98913"/>
                  <a:pt x="1484098" y="94593"/>
                  <a:pt x="1551430" y="64714"/>
                </a:cubicBezTo>
                <a:cubicBezTo>
                  <a:pt x="1638654" y="26106"/>
                  <a:pt x="1717170" y="5924"/>
                  <a:pt x="1802622" y="1132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44" name="手繪多邊形 43"/>
          <p:cNvSpPr>
            <a:spLocks/>
          </p:cNvSpPr>
          <p:nvPr/>
        </p:nvSpPr>
        <p:spPr bwMode="auto">
          <a:xfrm>
            <a:off x="1866751" y="4864100"/>
            <a:ext cx="823048" cy="609600"/>
          </a:xfrm>
          <a:custGeom>
            <a:avLst/>
            <a:gdLst>
              <a:gd name="connsiteX0" fmla="*/ 3838164 w 4278358"/>
              <a:gd name="connsiteY0" fmla="*/ 1306529 h 3168817"/>
              <a:gd name="connsiteX1" fmla="*/ 3760056 w 4278358"/>
              <a:gd name="connsiteY1" fmla="*/ 1367979 h 3168817"/>
              <a:gd name="connsiteX2" fmla="*/ 3799988 w 4278358"/>
              <a:gd name="connsiteY2" fmla="*/ 1609143 h 3168817"/>
              <a:gd name="connsiteX3" fmla="*/ 3905036 w 4278358"/>
              <a:gd name="connsiteY3" fmla="*/ 1583947 h 3168817"/>
              <a:gd name="connsiteX4" fmla="*/ 3867620 w 4278358"/>
              <a:gd name="connsiteY4" fmla="*/ 1319745 h 3168817"/>
              <a:gd name="connsiteX5" fmla="*/ 3838164 w 4278358"/>
              <a:gd name="connsiteY5" fmla="*/ 1306529 h 3168817"/>
              <a:gd name="connsiteX6" fmla="*/ 1834312 w 4278358"/>
              <a:gd name="connsiteY6" fmla="*/ 329081 h 3168817"/>
              <a:gd name="connsiteX7" fmla="*/ 1426816 w 4278358"/>
              <a:gd name="connsiteY7" fmla="*/ 412761 h 3168817"/>
              <a:gd name="connsiteX8" fmla="*/ 1433648 w 4278358"/>
              <a:gd name="connsiteY8" fmla="*/ 568621 h 3168817"/>
              <a:gd name="connsiteX9" fmla="*/ 1624684 w 4278358"/>
              <a:gd name="connsiteY9" fmla="*/ 580857 h 3168817"/>
              <a:gd name="connsiteX10" fmla="*/ 2271540 w 4278358"/>
              <a:gd name="connsiteY10" fmla="*/ 652489 h 3168817"/>
              <a:gd name="connsiteX11" fmla="*/ 2433436 w 4278358"/>
              <a:gd name="connsiteY11" fmla="*/ 663289 h 3168817"/>
              <a:gd name="connsiteX12" fmla="*/ 2474088 w 4278358"/>
              <a:gd name="connsiteY12" fmla="*/ 606417 h 3168817"/>
              <a:gd name="connsiteX13" fmla="*/ 2472292 w 4278358"/>
              <a:gd name="connsiteY13" fmla="*/ 528305 h 3168817"/>
              <a:gd name="connsiteX14" fmla="*/ 2206784 w 4278358"/>
              <a:gd name="connsiteY14" fmla="*/ 389361 h 3168817"/>
              <a:gd name="connsiteX15" fmla="*/ 1895948 w 4278358"/>
              <a:gd name="connsiteY15" fmla="*/ 333209 h 3168817"/>
              <a:gd name="connsiteX16" fmla="*/ 1834312 w 4278358"/>
              <a:gd name="connsiteY16" fmla="*/ 329081 h 3168817"/>
              <a:gd name="connsiteX17" fmla="*/ 531100 w 4278358"/>
              <a:gd name="connsiteY17" fmla="*/ 13 h 3168817"/>
              <a:gd name="connsiteX18" fmla="*/ 828252 w 4278358"/>
              <a:gd name="connsiteY18" fmla="*/ 129357 h 3168817"/>
              <a:gd name="connsiteX19" fmla="*/ 1206008 w 4278358"/>
              <a:gd name="connsiteY19" fmla="*/ 286033 h 3168817"/>
              <a:gd name="connsiteX20" fmla="*/ 1244900 w 4278358"/>
              <a:gd name="connsiteY20" fmla="*/ 271625 h 3168817"/>
              <a:gd name="connsiteX21" fmla="*/ 1331328 w 4278358"/>
              <a:gd name="connsiteY21" fmla="*/ 238849 h 3168817"/>
              <a:gd name="connsiteX22" fmla="*/ 2312268 w 4278358"/>
              <a:gd name="connsiteY22" fmla="*/ 237769 h 3168817"/>
              <a:gd name="connsiteX23" fmla="*/ 2571188 w 4278358"/>
              <a:gd name="connsiteY23" fmla="*/ 346181 h 3168817"/>
              <a:gd name="connsiteX24" fmla="*/ 3291772 w 4278358"/>
              <a:gd name="connsiteY24" fmla="*/ 1040225 h 3168817"/>
              <a:gd name="connsiteX25" fmla="*/ 3417448 w 4278358"/>
              <a:gd name="connsiteY25" fmla="*/ 1109737 h 3168817"/>
              <a:gd name="connsiteX26" fmla="*/ 3653680 w 4278358"/>
              <a:gd name="connsiteY26" fmla="*/ 1089565 h 3168817"/>
              <a:gd name="connsiteX27" fmla="*/ 3882352 w 4278358"/>
              <a:gd name="connsiteY27" fmla="*/ 1064717 h 3168817"/>
              <a:gd name="connsiteX28" fmla="*/ 4134792 w 4278358"/>
              <a:gd name="connsiteY28" fmla="*/ 1014293 h 3168817"/>
              <a:gd name="connsiteX29" fmla="*/ 4248944 w 4278358"/>
              <a:gd name="connsiteY29" fmla="*/ 1043825 h 3168817"/>
              <a:gd name="connsiteX30" fmla="*/ 4259388 w 4278358"/>
              <a:gd name="connsiteY30" fmla="*/ 1157637 h 3168817"/>
              <a:gd name="connsiteX31" fmla="*/ 4146672 w 4278358"/>
              <a:gd name="connsiteY31" fmla="*/ 1187173 h 3168817"/>
              <a:gd name="connsiteX32" fmla="*/ 4050884 w 4278358"/>
              <a:gd name="connsiteY32" fmla="*/ 1242637 h 3168817"/>
              <a:gd name="connsiteX33" fmla="*/ 4037560 w 4278358"/>
              <a:gd name="connsiteY33" fmla="*/ 1705453 h 3168817"/>
              <a:gd name="connsiteX34" fmla="*/ 3586340 w 4278358"/>
              <a:gd name="connsiteY34" fmla="*/ 1619733 h 3168817"/>
              <a:gd name="connsiteX35" fmla="*/ 3557172 w 4278358"/>
              <a:gd name="connsiteY35" fmla="*/ 1464861 h 3168817"/>
              <a:gd name="connsiteX36" fmla="*/ 3572296 w 4278358"/>
              <a:gd name="connsiteY36" fmla="*/ 1343125 h 3168817"/>
              <a:gd name="connsiteX37" fmla="*/ 3574096 w 4278358"/>
              <a:gd name="connsiteY37" fmla="*/ 1264969 h 3168817"/>
              <a:gd name="connsiteX38" fmla="*/ 3433296 w 4278358"/>
              <a:gd name="connsiteY38" fmla="*/ 1289461 h 3168817"/>
              <a:gd name="connsiteX39" fmla="*/ 3404844 w 4278358"/>
              <a:gd name="connsiteY39" fmla="*/ 1381301 h 3168817"/>
              <a:gd name="connsiteX40" fmla="*/ 3399084 w 4278358"/>
              <a:gd name="connsiteY40" fmla="*/ 1761281 h 3168817"/>
              <a:gd name="connsiteX41" fmla="*/ 2983156 w 4278358"/>
              <a:gd name="connsiteY41" fmla="*/ 2487741 h 3168817"/>
              <a:gd name="connsiteX42" fmla="*/ 2845232 w 4278358"/>
              <a:gd name="connsiteY42" fmla="*/ 2716445 h 3168817"/>
              <a:gd name="connsiteX43" fmla="*/ 2816784 w 4278358"/>
              <a:gd name="connsiteY43" fmla="*/ 2899413 h 3168817"/>
              <a:gd name="connsiteX44" fmla="*/ 2786176 w 4278358"/>
              <a:gd name="connsiteY44" fmla="*/ 3076973 h 3168817"/>
              <a:gd name="connsiteX45" fmla="*/ 2530496 w 4278358"/>
              <a:gd name="connsiteY45" fmla="*/ 3168817 h 3168817"/>
              <a:gd name="connsiteX46" fmla="*/ 2307948 w 4278358"/>
              <a:gd name="connsiteY46" fmla="*/ 3151169 h 3168817"/>
              <a:gd name="connsiteX47" fmla="*/ 2251052 w 4278358"/>
              <a:gd name="connsiteY47" fmla="*/ 2977569 h 3168817"/>
              <a:gd name="connsiteX48" fmla="*/ 2228724 w 4278358"/>
              <a:gd name="connsiteY48" fmla="*/ 2927865 h 3168817"/>
              <a:gd name="connsiteX49" fmla="*/ 2155980 w 4278358"/>
              <a:gd name="connsiteY49" fmla="*/ 2933629 h 3168817"/>
              <a:gd name="connsiteX50" fmla="*/ 1959000 w 4278358"/>
              <a:gd name="connsiteY50" fmla="*/ 2960281 h 3168817"/>
              <a:gd name="connsiteX51" fmla="*/ 1674512 w 4278358"/>
              <a:gd name="connsiteY51" fmla="*/ 2958837 h 3168817"/>
              <a:gd name="connsiteX52" fmla="*/ 1442964 w 4278358"/>
              <a:gd name="connsiteY52" fmla="*/ 2955597 h 3168817"/>
              <a:gd name="connsiteX53" fmla="*/ 1423876 w 4278358"/>
              <a:gd name="connsiteY53" fmla="*/ 3047081 h 3168817"/>
              <a:gd name="connsiteX54" fmla="*/ 1386424 w 4278358"/>
              <a:gd name="connsiteY54" fmla="*/ 3146125 h 3168817"/>
              <a:gd name="connsiteX55" fmla="*/ 1159916 w 4278358"/>
              <a:gd name="connsiteY55" fmla="*/ 3168817 h 3168817"/>
              <a:gd name="connsiteX56" fmla="*/ 937368 w 4278358"/>
              <a:gd name="connsiteY56" fmla="*/ 3146125 h 3168817"/>
              <a:gd name="connsiteX57" fmla="*/ 884432 w 4278358"/>
              <a:gd name="connsiteY57" fmla="*/ 2960641 h 3168817"/>
              <a:gd name="connsiteX58" fmla="*/ 838696 w 4278358"/>
              <a:gd name="connsiteY58" fmla="*/ 2686193 h 3168817"/>
              <a:gd name="connsiteX59" fmla="*/ 826812 w 4278358"/>
              <a:gd name="connsiteY59" fmla="*/ 2630725 h 3168817"/>
              <a:gd name="connsiteX60" fmla="*/ 743268 w 4278358"/>
              <a:gd name="connsiteY60" fmla="*/ 2524117 h 3168817"/>
              <a:gd name="connsiteX61" fmla="*/ 451216 w 4278358"/>
              <a:gd name="connsiteY61" fmla="*/ 2123609 h 3168817"/>
              <a:gd name="connsiteX62" fmla="*/ 373792 w 4278358"/>
              <a:gd name="connsiteY62" fmla="*/ 2008717 h 3168817"/>
              <a:gd name="connsiteX63" fmla="*/ 246676 w 4278358"/>
              <a:gd name="connsiteY63" fmla="*/ 1963693 h 3168817"/>
              <a:gd name="connsiteX64" fmla="*/ 62660 w 4278358"/>
              <a:gd name="connsiteY64" fmla="*/ 1884817 h 3168817"/>
              <a:gd name="connsiteX65" fmla="*/ 0 w 4278358"/>
              <a:gd name="connsiteY65" fmla="*/ 1557065 h 3168817"/>
              <a:gd name="connsiteX66" fmla="*/ 21244 w 4278358"/>
              <a:gd name="connsiteY66" fmla="*/ 1293781 h 3168817"/>
              <a:gd name="connsiteX67" fmla="*/ 270084 w 4278358"/>
              <a:gd name="connsiteY67" fmla="*/ 1145753 h 3168817"/>
              <a:gd name="connsiteX68" fmla="*/ 432492 w 4278358"/>
              <a:gd name="connsiteY68" fmla="*/ 1012489 h 3168817"/>
              <a:gd name="connsiteX69" fmla="*/ 647840 w 4278358"/>
              <a:gd name="connsiteY69" fmla="*/ 690861 h 3168817"/>
              <a:gd name="connsiteX70" fmla="*/ 698252 w 4278358"/>
              <a:gd name="connsiteY70" fmla="*/ 604421 h 3168817"/>
              <a:gd name="connsiteX71" fmla="*/ 581216 w 4278358"/>
              <a:gd name="connsiteY71" fmla="*/ 266945 h 3168817"/>
              <a:gd name="connsiteX72" fmla="*/ 509916 w 4278358"/>
              <a:gd name="connsiteY72" fmla="*/ 30673 h 3168817"/>
              <a:gd name="connsiteX73" fmla="*/ 531100 w 4278358"/>
              <a:gd name="connsiteY73" fmla="*/ 13 h 316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4278358" h="3168817">
                <a:moveTo>
                  <a:pt x="3838164" y="1306529"/>
                </a:moveTo>
                <a:cubicBezTo>
                  <a:pt x="3811520" y="1300893"/>
                  <a:pt x="3791352" y="1318847"/>
                  <a:pt x="3760056" y="1367979"/>
                </a:cubicBezTo>
                <a:cubicBezTo>
                  <a:pt x="3706812" y="1452207"/>
                  <a:pt x="3725880" y="1568469"/>
                  <a:pt x="3799988" y="1609143"/>
                </a:cubicBezTo>
                <a:cubicBezTo>
                  <a:pt x="3835604" y="1628941"/>
                  <a:pt x="3871576" y="1620301"/>
                  <a:pt x="3905036" y="1583947"/>
                </a:cubicBezTo>
                <a:cubicBezTo>
                  <a:pt x="3979864" y="1502599"/>
                  <a:pt x="3962236" y="1378417"/>
                  <a:pt x="3867620" y="1319745"/>
                </a:cubicBezTo>
                <a:cubicBezTo>
                  <a:pt x="3856648" y="1312907"/>
                  <a:pt x="3847048" y="1308407"/>
                  <a:pt x="3838164" y="1306529"/>
                </a:cubicBezTo>
                <a:close/>
                <a:moveTo>
                  <a:pt x="1834312" y="329081"/>
                </a:moveTo>
                <a:cubicBezTo>
                  <a:pt x="1680736" y="325949"/>
                  <a:pt x="1469628" y="366461"/>
                  <a:pt x="1426816" y="412761"/>
                </a:cubicBezTo>
                <a:cubicBezTo>
                  <a:pt x="1381124" y="462073"/>
                  <a:pt x="1383644" y="518585"/>
                  <a:pt x="1433648" y="568621"/>
                </a:cubicBezTo>
                <a:cubicBezTo>
                  <a:pt x="1468548" y="603537"/>
                  <a:pt x="1507760" y="606057"/>
                  <a:pt x="1624684" y="580857"/>
                </a:cubicBezTo>
                <a:cubicBezTo>
                  <a:pt x="1809964" y="540545"/>
                  <a:pt x="2076548" y="570061"/>
                  <a:pt x="2271540" y="652489"/>
                </a:cubicBezTo>
                <a:cubicBezTo>
                  <a:pt x="2341696" y="682005"/>
                  <a:pt x="2398900" y="685965"/>
                  <a:pt x="2433436" y="663289"/>
                </a:cubicBezTo>
                <a:cubicBezTo>
                  <a:pt x="2446748" y="654649"/>
                  <a:pt x="2465096" y="628733"/>
                  <a:pt x="2474088" y="606417"/>
                </a:cubicBezTo>
                <a:cubicBezTo>
                  <a:pt x="2489200" y="567901"/>
                  <a:pt x="2489200" y="562861"/>
                  <a:pt x="2472292" y="528305"/>
                </a:cubicBezTo>
                <a:cubicBezTo>
                  <a:pt x="2449624" y="481869"/>
                  <a:pt x="2351048" y="430397"/>
                  <a:pt x="2206784" y="389361"/>
                </a:cubicBezTo>
                <a:cubicBezTo>
                  <a:pt x="2110368" y="361645"/>
                  <a:pt x="2076908" y="355885"/>
                  <a:pt x="1895948" y="333209"/>
                </a:cubicBezTo>
                <a:cubicBezTo>
                  <a:pt x="1877016" y="330869"/>
                  <a:pt x="1856252" y="329529"/>
                  <a:pt x="1834312" y="329081"/>
                </a:cubicBezTo>
                <a:close/>
                <a:moveTo>
                  <a:pt x="531100" y="13"/>
                </a:moveTo>
                <a:cubicBezTo>
                  <a:pt x="560112" y="769"/>
                  <a:pt x="633344" y="35941"/>
                  <a:pt x="828252" y="129357"/>
                </a:cubicBezTo>
                <a:cubicBezTo>
                  <a:pt x="1139028" y="278109"/>
                  <a:pt x="1175760" y="293597"/>
                  <a:pt x="1206008" y="286033"/>
                </a:cubicBezTo>
                <a:cubicBezTo>
                  <a:pt x="1221856" y="282429"/>
                  <a:pt x="1239500" y="275949"/>
                  <a:pt x="1244900" y="271625"/>
                </a:cubicBezTo>
                <a:cubicBezTo>
                  <a:pt x="1250664" y="267665"/>
                  <a:pt x="1289556" y="252897"/>
                  <a:pt x="1331328" y="238849"/>
                </a:cubicBezTo>
                <a:cubicBezTo>
                  <a:pt x="1667312" y="127197"/>
                  <a:pt x="1956840" y="126837"/>
                  <a:pt x="2312268" y="237769"/>
                </a:cubicBezTo>
                <a:cubicBezTo>
                  <a:pt x="2415980" y="270185"/>
                  <a:pt x="2453072" y="285673"/>
                  <a:pt x="2571188" y="346181"/>
                </a:cubicBezTo>
                <a:cubicBezTo>
                  <a:pt x="2884124" y="505733"/>
                  <a:pt x="3156728" y="768297"/>
                  <a:pt x="3291772" y="1040225"/>
                </a:cubicBezTo>
                <a:cubicBezTo>
                  <a:pt x="3335704" y="1129185"/>
                  <a:pt x="3341104" y="1132065"/>
                  <a:pt x="3417448" y="1109737"/>
                </a:cubicBezTo>
                <a:cubicBezTo>
                  <a:pt x="3466424" y="1095329"/>
                  <a:pt x="3520080" y="1090649"/>
                  <a:pt x="3653680" y="1089565"/>
                </a:cubicBezTo>
                <a:cubicBezTo>
                  <a:pt x="3806728" y="1087765"/>
                  <a:pt x="3832656" y="1085245"/>
                  <a:pt x="3882352" y="1064717"/>
                </a:cubicBezTo>
                <a:cubicBezTo>
                  <a:pt x="3969140" y="1029417"/>
                  <a:pt x="4042600" y="1014653"/>
                  <a:pt x="4134792" y="1014293"/>
                </a:cubicBezTo>
                <a:cubicBezTo>
                  <a:pt x="4214736" y="1013933"/>
                  <a:pt x="4220856" y="1015373"/>
                  <a:pt x="4248944" y="1043825"/>
                </a:cubicBezTo>
                <a:cubicBezTo>
                  <a:pt x="4284236" y="1078761"/>
                  <a:pt x="4287836" y="1122341"/>
                  <a:pt x="4259388" y="1157637"/>
                </a:cubicBezTo>
                <a:cubicBezTo>
                  <a:pt x="4242104" y="1178889"/>
                  <a:pt x="4228780" y="1182489"/>
                  <a:pt x="4146672" y="1187173"/>
                </a:cubicBezTo>
                <a:cubicBezTo>
                  <a:pt x="4044764" y="1193297"/>
                  <a:pt x="4023516" y="1205901"/>
                  <a:pt x="4050884" y="1242637"/>
                </a:cubicBezTo>
                <a:cubicBezTo>
                  <a:pt x="4154236" y="1381665"/>
                  <a:pt x="4148476" y="1581917"/>
                  <a:pt x="4037560" y="1705453"/>
                </a:cubicBezTo>
                <a:cubicBezTo>
                  <a:pt x="3897836" y="1860685"/>
                  <a:pt x="3681052" y="1819629"/>
                  <a:pt x="3586340" y="1619733"/>
                </a:cubicBezTo>
                <a:cubicBezTo>
                  <a:pt x="3560772" y="1565709"/>
                  <a:pt x="3557172" y="1546261"/>
                  <a:pt x="3557172" y="1464861"/>
                </a:cubicBezTo>
                <a:cubicBezTo>
                  <a:pt x="3557172" y="1402193"/>
                  <a:pt x="3561852" y="1362573"/>
                  <a:pt x="3572296" y="1343125"/>
                </a:cubicBezTo>
                <a:cubicBezTo>
                  <a:pt x="3591024" y="1306749"/>
                  <a:pt x="3591744" y="1271813"/>
                  <a:pt x="3574096" y="1264969"/>
                </a:cubicBezTo>
                <a:cubicBezTo>
                  <a:pt x="3557892" y="1258845"/>
                  <a:pt x="3471464" y="1273613"/>
                  <a:pt x="3433296" y="1289461"/>
                </a:cubicBezTo>
                <a:cubicBezTo>
                  <a:pt x="3397644" y="1303865"/>
                  <a:pt x="3392960" y="1318633"/>
                  <a:pt x="3404844" y="1381301"/>
                </a:cubicBezTo>
                <a:cubicBezTo>
                  <a:pt x="3419972" y="1461621"/>
                  <a:pt x="3416728" y="1675561"/>
                  <a:pt x="3399084" y="1761281"/>
                </a:cubicBezTo>
                <a:cubicBezTo>
                  <a:pt x="3342548" y="2036089"/>
                  <a:pt x="3211468" y="2265157"/>
                  <a:pt x="2983156" y="2487741"/>
                </a:cubicBezTo>
                <a:cubicBezTo>
                  <a:pt x="2875844" y="2592549"/>
                  <a:pt x="2857116" y="2623881"/>
                  <a:pt x="2845232" y="2716445"/>
                </a:cubicBezTo>
                <a:cubicBezTo>
                  <a:pt x="2840912" y="2749941"/>
                  <a:pt x="2827948" y="2832421"/>
                  <a:pt x="2816784" y="2899413"/>
                </a:cubicBezTo>
                <a:cubicBezTo>
                  <a:pt x="2805260" y="2966761"/>
                  <a:pt x="2791576" y="3046361"/>
                  <a:pt x="2786176" y="3076973"/>
                </a:cubicBezTo>
                <a:cubicBezTo>
                  <a:pt x="2771052" y="3167377"/>
                  <a:pt x="2767088" y="3168817"/>
                  <a:pt x="2530496" y="3168817"/>
                </a:cubicBezTo>
                <a:cubicBezTo>
                  <a:pt x="2354044" y="3168817"/>
                  <a:pt x="2327036" y="3166657"/>
                  <a:pt x="2307948" y="3151169"/>
                </a:cubicBezTo>
                <a:cubicBezTo>
                  <a:pt x="2287424" y="3133881"/>
                  <a:pt x="2266176" y="3069769"/>
                  <a:pt x="2251052" y="2977569"/>
                </a:cubicBezTo>
                <a:cubicBezTo>
                  <a:pt x="2247088" y="2953077"/>
                  <a:pt x="2237368" y="2931105"/>
                  <a:pt x="2228724" y="2927865"/>
                </a:cubicBezTo>
                <a:cubicBezTo>
                  <a:pt x="2220440" y="2924621"/>
                  <a:pt x="2187672" y="2927145"/>
                  <a:pt x="2155980" y="2933629"/>
                </a:cubicBezTo>
                <a:cubicBezTo>
                  <a:pt x="2124652" y="2940109"/>
                  <a:pt x="2035704" y="2951997"/>
                  <a:pt x="1959000" y="2960281"/>
                </a:cubicBezTo>
                <a:cubicBezTo>
                  <a:pt x="1835484" y="2972885"/>
                  <a:pt x="1802352" y="2972885"/>
                  <a:pt x="1674512" y="2958837"/>
                </a:cubicBezTo>
                <a:cubicBezTo>
                  <a:pt x="1476812" y="2937589"/>
                  <a:pt x="1452324" y="2937229"/>
                  <a:pt x="1442964" y="2955597"/>
                </a:cubicBezTo>
                <a:cubicBezTo>
                  <a:pt x="1438640" y="2963881"/>
                  <a:pt x="1430000" y="3004941"/>
                  <a:pt x="1423876" y="3047081"/>
                </a:cubicBezTo>
                <a:cubicBezTo>
                  <a:pt x="1414872" y="3107589"/>
                  <a:pt x="1407312" y="3127757"/>
                  <a:pt x="1386424" y="3146125"/>
                </a:cubicBezTo>
                <a:cubicBezTo>
                  <a:pt x="1361576" y="3168097"/>
                  <a:pt x="1353656" y="3168817"/>
                  <a:pt x="1159916" y="3168817"/>
                </a:cubicBezTo>
                <a:cubicBezTo>
                  <a:pt x="964376" y="3168817"/>
                  <a:pt x="958252" y="3168097"/>
                  <a:pt x="937368" y="3146125"/>
                </a:cubicBezTo>
                <a:cubicBezTo>
                  <a:pt x="915400" y="3122357"/>
                  <a:pt x="899556" y="3067249"/>
                  <a:pt x="884432" y="2960641"/>
                </a:cubicBezTo>
                <a:cubicBezTo>
                  <a:pt x="872908" y="2878881"/>
                  <a:pt x="846980" y="2724009"/>
                  <a:pt x="838696" y="2686193"/>
                </a:cubicBezTo>
                <a:cubicBezTo>
                  <a:pt x="835096" y="2669265"/>
                  <a:pt x="829696" y="2644413"/>
                  <a:pt x="826812" y="2630725"/>
                </a:cubicBezTo>
                <a:cubicBezTo>
                  <a:pt x="824292" y="2617041"/>
                  <a:pt x="786480" y="2569137"/>
                  <a:pt x="743268" y="2524117"/>
                </a:cubicBezTo>
                <a:cubicBezTo>
                  <a:pt x="606424" y="2381489"/>
                  <a:pt x="536564" y="2286045"/>
                  <a:pt x="451216" y="2123609"/>
                </a:cubicBezTo>
                <a:cubicBezTo>
                  <a:pt x="423848" y="2071385"/>
                  <a:pt x="388920" y="2019521"/>
                  <a:pt x="373792" y="2008717"/>
                </a:cubicBezTo>
                <a:cubicBezTo>
                  <a:pt x="358668" y="1997909"/>
                  <a:pt x="301412" y="1977381"/>
                  <a:pt x="246676" y="1963693"/>
                </a:cubicBezTo>
                <a:cubicBezTo>
                  <a:pt x="116316" y="1930201"/>
                  <a:pt x="100108" y="1923357"/>
                  <a:pt x="62660" y="1884817"/>
                </a:cubicBezTo>
                <a:cubicBezTo>
                  <a:pt x="7920" y="1828273"/>
                  <a:pt x="0" y="1787213"/>
                  <a:pt x="0" y="1557065"/>
                </a:cubicBezTo>
                <a:cubicBezTo>
                  <a:pt x="0" y="1372657"/>
                  <a:pt x="2160" y="1344205"/>
                  <a:pt x="21244" y="1293781"/>
                </a:cubicBezTo>
                <a:cubicBezTo>
                  <a:pt x="52576" y="1209501"/>
                  <a:pt x="100828" y="1180689"/>
                  <a:pt x="270084" y="1145753"/>
                </a:cubicBezTo>
                <a:cubicBezTo>
                  <a:pt x="361192" y="1127025"/>
                  <a:pt x="384956" y="1107577"/>
                  <a:pt x="432492" y="1012489"/>
                </a:cubicBezTo>
                <a:cubicBezTo>
                  <a:pt x="486148" y="906241"/>
                  <a:pt x="572216" y="777661"/>
                  <a:pt x="647840" y="690861"/>
                </a:cubicBezTo>
                <a:cubicBezTo>
                  <a:pt x="689252" y="643317"/>
                  <a:pt x="702216" y="621349"/>
                  <a:pt x="698252" y="604421"/>
                </a:cubicBezTo>
                <a:cubicBezTo>
                  <a:pt x="693572" y="582809"/>
                  <a:pt x="643516" y="439105"/>
                  <a:pt x="581216" y="266945"/>
                </a:cubicBezTo>
                <a:cubicBezTo>
                  <a:pt x="515676" y="85777"/>
                  <a:pt x="507036" y="57325"/>
                  <a:pt x="509916" y="30673"/>
                </a:cubicBezTo>
                <a:cubicBezTo>
                  <a:pt x="512212" y="11493"/>
                  <a:pt x="513696" y="-443"/>
                  <a:pt x="531100" y="13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4201936" y="4864100"/>
            <a:ext cx="803424" cy="457200"/>
            <a:chOff x="3013761" y="2542262"/>
            <a:chExt cx="3116478" cy="1773476"/>
          </a:xfrm>
          <a:solidFill>
            <a:schemeClr val="accent2"/>
          </a:solidFill>
        </p:grpSpPr>
        <p:sp>
          <p:nvSpPr>
            <p:cNvPr id="46" name="Freeform 82"/>
            <p:cNvSpPr>
              <a:spLocks/>
            </p:cNvSpPr>
            <p:nvPr/>
          </p:nvSpPr>
          <p:spPr bwMode="auto">
            <a:xfrm>
              <a:off x="3013761" y="2543436"/>
              <a:ext cx="270947" cy="1772299"/>
            </a:xfrm>
            <a:custGeom>
              <a:avLst/>
              <a:gdLst>
                <a:gd name="T0" fmla="*/ 0 w 231"/>
                <a:gd name="T1" fmla="*/ 755 h 1511"/>
                <a:gd name="T2" fmla="*/ 0 w 231"/>
                <a:gd name="T3" fmla="*/ 0 h 1511"/>
                <a:gd name="T4" fmla="*/ 115 w 231"/>
                <a:gd name="T5" fmla="*/ 1 h 1511"/>
                <a:gd name="T6" fmla="*/ 231 w 231"/>
                <a:gd name="T7" fmla="*/ 3 h 1511"/>
                <a:gd name="T8" fmla="*/ 231 w 231"/>
                <a:gd name="T9" fmla="*/ 755 h 1511"/>
                <a:gd name="T10" fmla="*/ 231 w 231"/>
                <a:gd name="T11" fmla="*/ 1507 h 1511"/>
                <a:gd name="T12" fmla="*/ 115 w 231"/>
                <a:gd name="T13" fmla="*/ 1509 h 1511"/>
                <a:gd name="T14" fmla="*/ 0 w 231"/>
                <a:gd name="T15" fmla="*/ 1511 h 1511"/>
                <a:gd name="T16" fmla="*/ 0 w 231"/>
                <a:gd name="T17" fmla="*/ 755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" h="1511">
                  <a:moveTo>
                    <a:pt x="0" y="755"/>
                  </a:moveTo>
                  <a:lnTo>
                    <a:pt x="0" y="0"/>
                  </a:lnTo>
                  <a:lnTo>
                    <a:pt x="115" y="1"/>
                  </a:lnTo>
                  <a:lnTo>
                    <a:pt x="231" y="3"/>
                  </a:lnTo>
                  <a:lnTo>
                    <a:pt x="231" y="755"/>
                  </a:lnTo>
                  <a:lnTo>
                    <a:pt x="231" y="1507"/>
                  </a:lnTo>
                  <a:lnTo>
                    <a:pt x="115" y="1509"/>
                  </a:lnTo>
                  <a:lnTo>
                    <a:pt x="0" y="1511"/>
                  </a:lnTo>
                  <a:lnTo>
                    <a:pt x="0" y="7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7" name="Freeform 83"/>
            <p:cNvSpPr>
              <a:spLocks/>
            </p:cNvSpPr>
            <p:nvPr/>
          </p:nvSpPr>
          <p:spPr bwMode="auto">
            <a:xfrm>
              <a:off x="3457129" y="2542262"/>
              <a:ext cx="134887" cy="1773471"/>
            </a:xfrm>
            <a:custGeom>
              <a:avLst/>
              <a:gdLst>
                <a:gd name="T0" fmla="*/ 10 w 505"/>
                <a:gd name="T1" fmla="*/ 6628 h 6663"/>
                <a:gd name="T2" fmla="*/ 4 w 505"/>
                <a:gd name="T3" fmla="*/ 3304 h 6663"/>
                <a:gd name="T4" fmla="*/ 11 w 505"/>
                <a:gd name="T5" fmla="*/ 16 h 6663"/>
                <a:gd name="T6" fmla="*/ 258 w 505"/>
                <a:gd name="T7" fmla="*/ 8 h 6663"/>
                <a:gd name="T8" fmla="*/ 505 w 505"/>
                <a:gd name="T9" fmla="*/ 0 h 6663"/>
                <a:gd name="T10" fmla="*/ 505 w 505"/>
                <a:gd name="T11" fmla="*/ 3331 h 6663"/>
                <a:gd name="T12" fmla="*/ 505 w 505"/>
                <a:gd name="T13" fmla="*/ 6663 h 6663"/>
                <a:gd name="T14" fmla="*/ 264 w 505"/>
                <a:gd name="T15" fmla="*/ 6663 h 6663"/>
                <a:gd name="T16" fmla="*/ 10 w 505"/>
                <a:gd name="T17" fmla="*/ 6628 h 6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5" h="6663">
                  <a:moveTo>
                    <a:pt x="10" y="6628"/>
                  </a:moveTo>
                  <a:cubicBezTo>
                    <a:pt x="2" y="6608"/>
                    <a:pt x="0" y="5113"/>
                    <a:pt x="4" y="3304"/>
                  </a:cubicBezTo>
                  <a:lnTo>
                    <a:pt x="11" y="16"/>
                  </a:lnTo>
                  <a:lnTo>
                    <a:pt x="258" y="8"/>
                  </a:lnTo>
                  <a:lnTo>
                    <a:pt x="505" y="0"/>
                  </a:lnTo>
                  <a:lnTo>
                    <a:pt x="505" y="3331"/>
                  </a:lnTo>
                  <a:lnTo>
                    <a:pt x="505" y="6663"/>
                  </a:lnTo>
                  <a:lnTo>
                    <a:pt x="264" y="6663"/>
                  </a:lnTo>
                  <a:cubicBezTo>
                    <a:pt x="97" y="6663"/>
                    <a:pt x="19" y="6652"/>
                    <a:pt x="10" y="66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9" name="Freeform 84"/>
            <p:cNvSpPr>
              <a:spLocks/>
            </p:cNvSpPr>
            <p:nvPr/>
          </p:nvSpPr>
          <p:spPr bwMode="auto">
            <a:xfrm>
              <a:off x="3764437" y="2542262"/>
              <a:ext cx="124331" cy="1773471"/>
            </a:xfrm>
            <a:custGeom>
              <a:avLst/>
              <a:gdLst>
                <a:gd name="T0" fmla="*/ 0 w 106"/>
                <a:gd name="T1" fmla="*/ 756 h 1512"/>
                <a:gd name="T2" fmla="*/ 0 w 106"/>
                <a:gd name="T3" fmla="*/ 0 h 1512"/>
                <a:gd name="T4" fmla="*/ 53 w 106"/>
                <a:gd name="T5" fmla="*/ 2 h 1512"/>
                <a:gd name="T6" fmla="*/ 106 w 106"/>
                <a:gd name="T7" fmla="*/ 4 h 1512"/>
                <a:gd name="T8" fmla="*/ 106 w 106"/>
                <a:gd name="T9" fmla="*/ 756 h 1512"/>
                <a:gd name="T10" fmla="*/ 106 w 106"/>
                <a:gd name="T11" fmla="*/ 1508 h 1512"/>
                <a:gd name="T12" fmla="*/ 53 w 106"/>
                <a:gd name="T13" fmla="*/ 1510 h 1512"/>
                <a:gd name="T14" fmla="*/ 0 w 106"/>
                <a:gd name="T15" fmla="*/ 1512 h 1512"/>
                <a:gd name="T16" fmla="*/ 0 w 106"/>
                <a:gd name="T17" fmla="*/ 756 h 1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512">
                  <a:moveTo>
                    <a:pt x="0" y="756"/>
                  </a:moveTo>
                  <a:lnTo>
                    <a:pt x="0" y="0"/>
                  </a:lnTo>
                  <a:lnTo>
                    <a:pt x="53" y="2"/>
                  </a:lnTo>
                  <a:lnTo>
                    <a:pt x="106" y="4"/>
                  </a:lnTo>
                  <a:lnTo>
                    <a:pt x="106" y="756"/>
                  </a:lnTo>
                  <a:lnTo>
                    <a:pt x="106" y="1508"/>
                  </a:lnTo>
                  <a:lnTo>
                    <a:pt x="53" y="1510"/>
                  </a:lnTo>
                  <a:lnTo>
                    <a:pt x="0" y="1512"/>
                  </a:lnTo>
                  <a:lnTo>
                    <a:pt x="0" y="7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0" name="Freeform 85"/>
            <p:cNvSpPr>
              <a:spLocks/>
            </p:cNvSpPr>
            <p:nvPr/>
          </p:nvSpPr>
          <p:spPr bwMode="auto">
            <a:xfrm>
              <a:off x="4057668" y="2543439"/>
              <a:ext cx="277985" cy="1772299"/>
            </a:xfrm>
            <a:custGeom>
              <a:avLst/>
              <a:gdLst>
                <a:gd name="T0" fmla="*/ 0 w 237"/>
                <a:gd name="T1" fmla="*/ 755 h 1511"/>
                <a:gd name="T2" fmla="*/ 0 w 237"/>
                <a:gd name="T3" fmla="*/ 0 h 1511"/>
                <a:gd name="T4" fmla="*/ 118 w 237"/>
                <a:gd name="T5" fmla="*/ 0 h 1511"/>
                <a:gd name="T6" fmla="*/ 237 w 237"/>
                <a:gd name="T7" fmla="*/ 0 h 1511"/>
                <a:gd name="T8" fmla="*/ 237 w 237"/>
                <a:gd name="T9" fmla="*/ 755 h 1511"/>
                <a:gd name="T10" fmla="*/ 237 w 237"/>
                <a:gd name="T11" fmla="*/ 1511 h 1511"/>
                <a:gd name="T12" fmla="*/ 118 w 237"/>
                <a:gd name="T13" fmla="*/ 1511 h 1511"/>
                <a:gd name="T14" fmla="*/ 0 w 237"/>
                <a:gd name="T15" fmla="*/ 1511 h 1511"/>
                <a:gd name="T16" fmla="*/ 0 w 237"/>
                <a:gd name="T17" fmla="*/ 755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1511">
                  <a:moveTo>
                    <a:pt x="0" y="755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237" y="0"/>
                  </a:lnTo>
                  <a:lnTo>
                    <a:pt x="237" y="755"/>
                  </a:lnTo>
                  <a:lnTo>
                    <a:pt x="237" y="1511"/>
                  </a:lnTo>
                  <a:lnTo>
                    <a:pt x="118" y="1511"/>
                  </a:lnTo>
                  <a:lnTo>
                    <a:pt x="0" y="1511"/>
                  </a:lnTo>
                  <a:lnTo>
                    <a:pt x="0" y="7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2" name="Freeform 86"/>
            <p:cNvSpPr>
              <a:spLocks/>
            </p:cNvSpPr>
            <p:nvPr/>
          </p:nvSpPr>
          <p:spPr bwMode="auto">
            <a:xfrm>
              <a:off x="4508074" y="2543439"/>
              <a:ext cx="277985" cy="1772299"/>
            </a:xfrm>
            <a:custGeom>
              <a:avLst/>
              <a:gdLst>
                <a:gd name="T0" fmla="*/ 0 w 237"/>
                <a:gd name="T1" fmla="*/ 755 h 1511"/>
                <a:gd name="T2" fmla="*/ 0 w 237"/>
                <a:gd name="T3" fmla="*/ 0 h 1511"/>
                <a:gd name="T4" fmla="*/ 118 w 237"/>
                <a:gd name="T5" fmla="*/ 0 h 1511"/>
                <a:gd name="T6" fmla="*/ 237 w 237"/>
                <a:gd name="T7" fmla="*/ 0 h 1511"/>
                <a:gd name="T8" fmla="*/ 237 w 237"/>
                <a:gd name="T9" fmla="*/ 755 h 1511"/>
                <a:gd name="T10" fmla="*/ 237 w 237"/>
                <a:gd name="T11" fmla="*/ 1511 h 1511"/>
                <a:gd name="T12" fmla="*/ 118 w 237"/>
                <a:gd name="T13" fmla="*/ 1511 h 1511"/>
                <a:gd name="T14" fmla="*/ 0 w 237"/>
                <a:gd name="T15" fmla="*/ 1511 h 1511"/>
                <a:gd name="T16" fmla="*/ 0 w 237"/>
                <a:gd name="T17" fmla="*/ 755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1511">
                  <a:moveTo>
                    <a:pt x="0" y="755"/>
                  </a:moveTo>
                  <a:lnTo>
                    <a:pt x="0" y="0"/>
                  </a:lnTo>
                  <a:lnTo>
                    <a:pt x="118" y="0"/>
                  </a:lnTo>
                  <a:lnTo>
                    <a:pt x="237" y="0"/>
                  </a:lnTo>
                  <a:lnTo>
                    <a:pt x="237" y="755"/>
                  </a:lnTo>
                  <a:lnTo>
                    <a:pt x="237" y="1511"/>
                  </a:lnTo>
                  <a:lnTo>
                    <a:pt x="118" y="1511"/>
                  </a:lnTo>
                  <a:lnTo>
                    <a:pt x="0" y="1511"/>
                  </a:lnTo>
                  <a:lnTo>
                    <a:pt x="0" y="7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3" name="Freeform 87"/>
            <p:cNvSpPr>
              <a:spLocks/>
            </p:cNvSpPr>
            <p:nvPr/>
          </p:nvSpPr>
          <p:spPr bwMode="auto">
            <a:xfrm>
              <a:off x="4951443" y="2542262"/>
              <a:ext cx="127850" cy="1773471"/>
            </a:xfrm>
            <a:custGeom>
              <a:avLst/>
              <a:gdLst>
                <a:gd name="T0" fmla="*/ 0 w 109"/>
                <a:gd name="T1" fmla="*/ 756 h 1512"/>
                <a:gd name="T2" fmla="*/ 0 w 109"/>
                <a:gd name="T3" fmla="*/ 0 h 1512"/>
                <a:gd name="T4" fmla="*/ 54 w 109"/>
                <a:gd name="T5" fmla="*/ 2 h 1512"/>
                <a:gd name="T6" fmla="*/ 108 w 109"/>
                <a:gd name="T7" fmla="*/ 4 h 1512"/>
                <a:gd name="T8" fmla="*/ 109 w 109"/>
                <a:gd name="T9" fmla="*/ 756 h 1512"/>
                <a:gd name="T10" fmla="*/ 109 w 109"/>
                <a:gd name="T11" fmla="*/ 1508 h 1512"/>
                <a:gd name="T12" fmla="*/ 54 w 109"/>
                <a:gd name="T13" fmla="*/ 1510 h 1512"/>
                <a:gd name="T14" fmla="*/ 0 w 109"/>
                <a:gd name="T15" fmla="*/ 1512 h 1512"/>
                <a:gd name="T16" fmla="*/ 0 w 109"/>
                <a:gd name="T17" fmla="*/ 756 h 1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512">
                  <a:moveTo>
                    <a:pt x="0" y="756"/>
                  </a:moveTo>
                  <a:lnTo>
                    <a:pt x="0" y="0"/>
                  </a:lnTo>
                  <a:lnTo>
                    <a:pt x="54" y="2"/>
                  </a:lnTo>
                  <a:lnTo>
                    <a:pt x="108" y="4"/>
                  </a:lnTo>
                  <a:lnTo>
                    <a:pt x="109" y="756"/>
                  </a:lnTo>
                  <a:lnTo>
                    <a:pt x="109" y="1508"/>
                  </a:lnTo>
                  <a:lnTo>
                    <a:pt x="54" y="1510"/>
                  </a:lnTo>
                  <a:lnTo>
                    <a:pt x="0" y="1512"/>
                  </a:lnTo>
                  <a:lnTo>
                    <a:pt x="0" y="75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6" name="Freeform 88"/>
            <p:cNvSpPr>
              <a:spLocks/>
            </p:cNvSpPr>
            <p:nvPr/>
          </p:nvSpPr>
          <p:spPr bwMode="auto">
            <a:xfrm>
              <a:off x="5251716" y="2542262"/>
              <a:ext cx="134888" cy="1773471"/>
            </a:xfrm>
            <a:custGeom>
              <a:avLst/>
              <a:gdLst>
                <a:gd name="T0" fmla="*/ 10 w 505"/>
                <a:gd name="T1" fmla="*/ 6628 h 6663"/>
                <a:gd name="T2" fmla="*/ 4 w 505"/>
                <a:gd name="T3" fmla="*/ 3304 h 6663"/>
                <a:gd name="T4" fmla="*/ 11 w 505"/>
                <a:gd name="T5" fmla="*/ 16 h 6663"/>
                <a:gd name="T6" fmla="*/ 258 w 505"/>
                <a:gd name="T7" fmla="*/ 8 h 6663"/>
                <a:gd name="T8" fmla="*/ 505 w 505"/>
                <a:gd name="T9" fmla="*/ 0 h 6663"/>
                <a:gd name="T10" fmla="*/ 505 w 505"/>
                <a:gd name="T11" fmla="*/ 3331 h 6663"/>
                <a:gd name="T12" fmla="*/ 505 w 505"/>
                <a:gd name="T13" fmla="*/ 6663 h 6663"/>
                <a:gd name="T14" fmla="*/ 264 w 505"/>
                <a:gd name="T15" fmla="*/ 6663 h 6663"/>
                <a:gd name="T16" fmla="*/ 10 w 505"/>
                <a:gd name="T17" fmla="*/ 6628 h 6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5" h="6663">
                  <a:moveTo>
                    <a:pt x="10" y="6628"/>
                  </a:moveTo>
                  <a:cubicBezTo>
                    <a:pt x="2" y="6608"/>
                    <a:pt x="0" y="5113"/>
                    <a:pt x="4" y="3304"/>
                  </a:cubicBezTo>
                  <a:lnTo>
                    <a:pt x="11" y="16"/>
                  </a:lnTo>
                  <a:lnTo>
                    <a:pt x="258" y="8"/>
                  </a:lnTo>
                  <a:lnTo>
                    <a:pt x="505" y="0"/>
                  </a:lnTo>
                  <a:lnTo>
                    <a:pt x="505" y="3331"/>
                  </a:lnTo>
                  <a:lnTo>
                    <a:pt x="505" y="6663"/>
                  </a:lnTo>
                  <a:lnTo>
                    <a:pt x="264" y="6663"/>
                  </a:lnTo>
                  <a:cubicBezTo>
                    <a:pt x="97" y="6663"/>
                    <a:pt x="19" y="6652"/>
                    <a:pt x="10" y="66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7" name="Freeform 89"/>
            <p:cNvSpPr>
              <a:spLocks/>
            </p:cNvSpPr>
            <p:nvPr/>
          </p:nvSpPr>
          <p:spPr bwMode="auto">
            <a:xfrm>
              <a:off x="5559026" y="2543439"/>
              <a:ext cx="269774" cy="1772299"/>
            </a:xfrm>
            <a:custGeom>
              <a:avLst/>
              <a:gdLst>
                <a:gd name="T0" fmla="*/ 0 w 230"/>
                <a:gd name="T1" fmla="*/ 755 h 1511"/>
                <a:gd name="T2" fmla="*/ 0 w 230"/>
                <a:gd name="T3" fmla="*/ 0 h 1511"/>
                <a:gd name="T4" fmla="*/ 115 w 230"/>
                <a:gd name="T5" fmla="*/ 0 h 1511"/>
                <a:gd name="T6" fmla="*/ 230 w 230"/>
                <a:gd name="T7" fmla="*/ 0 h 1511"/>
                <a:gd name="T8" fmla="*/ 230 w 230"/>
                <a:gd name="T9" fmla="*/ 755 h 1511"/>
                <a:gd name="T10" fmla="*/ 230 w 230"/>
                <a:gd name="T11" fmla="*/ 1511 h 1511"/>
                <a:gd name="T12" fmla="*/ 115 w 230"/>
                <a:gd name="T13" fmla="*/ 1511 h 1511"/>
                <a:gd name="T14" fmla="*/ 0 w 230"/>
                <a:gd name="T15" fmla="*/ 1511 h 1511"/>
                <a:gd name="T16" fmla="*/ 0 w 230"/>
                <a:gd name="T17" fmla="*/ 755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1511">
                  <a:moveTo>
                    <a:pt x="0" y="755"/>
                  </a:moveTo>
                  <a:lnTo>
                    <a:pt x="0" y="0"/>
                  </a:lnTo>
                  <a:lnTo>
                    <a:pt x="115" y="0"/>
                  </a:lnTo>
                  <a:lnTo>
                    <a:pt x="230" y="0"/>
                  </a:lnTo>
                  <a:lnTo>
                    <a:pt x="230" y="755"/>
                  </a:lnTo>
                  <a:lnTo>
                    <a:pt x="230" y="1511"/>
                  </a:lnTo>
                  <a:lnTo>
                    <a:pt x="115" y="1511"/>
                  </a:lnTo>
                  <a:lnTo>
                    <a:pt x="0" y="1511"/>
                  </a:lnTo>
                  <a:lnTo>
                    <a:pt x="0" y="7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8" name="Freeform 90"/>
            <p:cNvSpPr>
              <a:spLocks/>
            </p:cNvSpPr>
            <p:nvPr/>
          </p:nvSpPr>
          <p:spPr bwMode="auto">
            <a:xfrm>
              <a:off x="6002389" y="2543439"/>
              <a:ext cx="127850" cy="1772299"/>
            </a:xfrm>
            <a:custGeom>
              <a:avLst/>
              <a:gdLst>
                <a:gd name="T0" fmla="*/ 0 w 109"/>
                <a:gd name="T1" fmla="*/ 755 h 1511"/>
                <a:gd name="T2" fmla="*/ 0 w 109"/>
                <a:gd name="T3" fmla="*/ 0 h 1511"/>
                <a:gd name="T4" fmla="*/ 54 w 109"/>
                <a:gd name="T5" fmla="*/ 0 h 1511"/>
                <a:gd name="T6" fmla="*/ 109 w 109"/>
                <a:gd name="T7" fmla="*/ 0 h 1511"/>
                <a:gd name="T8" fmla="*/ 109 w 109"/>
                <a:gd name="T9" fmla="*/ 755 h 1511"/>
                <a:gd name="T10" fmla="*/ 109 w 109"/>
                <a:gd name="T11" fmla="*/ 1511 h 1511"/>
                <a:gd name="T12" fmla="*/ 54 w 109"/>
                <a:gd name="T13" fmla="*/ 1511 h 1511"/>
                <a:gd name="T14" fmla="*/ 0 w 109"/>
                <a:gd name="T15" fmla="*/ 1511 h 1511"/>
                <a:gd name="T16" fmla="*/ 0 w 109"/>
                <a:gd name="T17" fmla="*/ 755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511">
                  <a:moveTo>
                    <a:pt x="0" y="755"/>
                  </a:moveTo>
                  <a:lnTo>
                    <a:pt x="0" y="0"/>
                  </a:lnTo>
                  <a:lnTo>
                    <a:pt x="54" y="0"/>
                  </a:lnTo>
                  <a:lnTo>
                    <a:pt x="109" y="0"/>
                  </a:lnTo>
                  <a:lnTo>
                    <a:pt x="109" y="755"/>
                  </a:lnTo>
                  <a:lnTo>
                    <a:pt x="109" y="1511"/>
                  </a:lnTo>
                  <a:lnTo>
                    <a:pt x="54" y="1511"/>
                  </a:lnTo>
                  <a:lnTo>
                    <a:pt x="0" y="1511"/>
                  </a:lnTo>
                  <a:lnTo>
                    <a:pt x="0" y="7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59" name="手繪多邊形 58"/>
          <p:cNvSpPr>
            <a:spLocks/>
          </p:cNvSpPr>
          <p:nvPr/>
        </p:nvSpPr>
        <p:spPr bwMode="auto">
          <a:xfrm>
            <a:off x="6551318" y="4840345"/>
            <a:ext cx="689048" cy="589668"/>
          </a:xfrm>
          <a:custGeom>
            <a:avLst/>
            <a:gdLst>
              <a:gd name="connsiteX0" fmla="*/ 2623143 w 4224476"/>
              <a:gd name="connsiteY0" fmla="*/ 3110091 h 3615182"/>
              <a:gd name="connsiteX1" fmla="*/ 2520640 w 4224476"/>
              <a:gd name="connsiteY1" fmla="*/ 3118575 h 3615182"/>
              <a:gd name="connsiteX2" fmla="*/ 2510548 w 4224476"/>
              <a:gd name="connsiteY2" fmla="*/ 3222551 h 3615182"/>
              <a:gd name="connsiteX3" fmla="*/ 2539023 w 4224476"/>
              <a:gd name="connsiteY3" fmla="*/ 3325079 h 3615182"/>
              <a:gd name="connsiteX4" fmla="*/ 2719968 w 4224476"/>
              <a:gd name="connsiteY4" fmla="*/ 3321831 h 3615182"/>
              <a:gd name="connsiteX5" fmla="*/ 2732223 w 4224476"/>
              <a:gd name="connsiteY5" fmla="*/ 3221827 h 3615182"/>
              <a:gd name="connsiteX6" fmla="*/ 2719968 w 4224476"/>
              <a:gd name="connsiteY6" fmla="*/ 3122187 h 3615182"/>
              <a:gd name="connsiteX7" fmla="*/ 2623143 w 4224476"/>
              <a:gd name="connsiteY7" fmla="*/ 3110091 h 3615182"/>
              <a:gd name="connsiteX8" fmla="*/ 3107561 w 4224476"/>
              <a:gd name="connsiteY8" fmla="*/ 3101439 h 3615182"/>
              <a:gd name="connsiteX9" fmla="*/ 3083902 w 4224476"/>
              <a:gd name="connsiteY9" fmla="*/ 3101699 h 3615182"/>
              <a:gd name="connsiteX10" fmla="*/ 3037706 w 4224476"/>
              <a:gd name="connsiteY10" fmla="*/ 3104619 h 3615182"/>
              <a:gd name="connsiteX11" fmla="*/ 2929925 w 4224476"/>
              <a:gd name="connsiteY11" fmla="*/ 3117191 h 3615182"/>
              <a:gd name="connsiteX12" fmla="*/ 2914785 w 4224476"/>
              <a:gd name="connsiteY12" fmla="*/ 3221731 h 3615182"/>
              <a:gd name="connsiteX13" fmla="*/ 2922355 w 4224476"/>
              <a:gd name="connsiteY13" fmla="*/ 3327711 h 3615182"/>
              <a:gd name="connsiteX14" fmla="*/ 3025089 w 4224476"/>
              <a:gd name="connsiteY14" fmla="*/ 3332023 h 3615182"/>
              <a:gd name="connsiteX15" fmla="*/ 3134312 w 4224476"/>
              <a:gd name="connsiteY15" fmla="*/ 3309031 h 3615182"/>
              <a:gd name="connsiteX16" fmla="*/ 3139358 w 4224476"/>
              <a:gd name="connsiteY16" fmla="*/ 3111803 h 3615182"/>
              <a:gd name="connsiteX17" fmla="*/ 3107561 w 4224476"/>
              <a:gd name="connsiteY17" fmla="*/ 3101439 h 3615182"/>
              <a:gd name="connsiteX18" fmla="*/ 2117774 w 4224476"/>
              <a:gd name="connsiteY18" fmla="*/ 3084579 h 3615182"/>
              <a:gd name="connsiteX19" fmla="*/ 2114536 w 4224476"/>
              <a:gd name="connsiteY19" fmla="*/ 3164815 h 3615182"/>
              <a:gd name="connsiteX20" fmla="*/ 2121012 w 4224476"/>
              <a:gd name="connsiteY20" fmla="*/ 3254407 h 3615182"/>
              <a:gd name="connsiteX21" fmla="*/ 2272114 w 4224476"/>
              <a:gd name="connsiteY21" fmla="*/ 3291823 h 3615182"/>
              <a:gd name="connsiteX22" fmla="*/ 2325360 w 4224476"/>
              <a:gd name="connsiteY22" fmla="*/ 3273115 h 3615182"/>
              <a:gd name="connsiteX23" fmla="*/ 2323201 w 4224476"/>
              <a:gd name="connsiteY23" fmla="*/ 3107967 h 3615182"/>
              <a:gd name="connsiteX24" fmla="*/ 2214192 w 4224476"/>
              <a:gd name="connsiteY24" fmla="*/ 3088179 h 3615182"/>
              <a:gd name="connsiteX25" fmla="*/ 3514273 w 4224476"/>
              <a:gd name="connsiteY25" fmla="*/ 3051283 h 3615182"/>
              <a:gd name="connsiteX26" fmla="*/ 3333781 w 4224476"/>
              <a:gd name="connsiteY26" fmla="*/ 3088575 h 3615182"/>
              <a:gd name="connsiteX27" fmla="*/ 3321185 w 4224476"/>
              <a:gd name="connsiteY27" fmla="*/ 3186295 h 3615182"/>
              <a:gd name="connsiteX28" fmla="*/ 3333781 w 4224476"/>
              <a:gd name="connsiteY28" fmla="*/ 3281859 h 3615182"/>
              <a:gd name="connsiteX29" fmla="*/ 3498960 w 4224476"/>
              <a:gd name="connsiteY29" fmla="*/ 3271079 h 3615182"/>
              <a:gd name="connsiteX30" fmla="*/ 3539625 w 4224476"/>
              <a:gd name="connsiteY30" fmla="*/ 3257427 h 3615182"/>
              <a:gd name="connsiteX31" fmla="*/ 3542504 w 4224476"/>
              <a:gd name="connsiteY31" fmla="*/ 3158271 h 3615182"/>
              <a:gd name="connsiteX32" fmla="*/ 3529549 w 4224476"/>
              <a:gd name="connsiteY32" fmla="*/ 3053367 h 3615182"/>
              <a:gd name="connsiteX33" fmla="*/ 3514273 w 4224476"/>
              <a:gd name="connsiteY33" fmla="*/ 3051283 h 3615182"/>
              <a:gd name="connsiteX34" fmla="*/ 1736735 w 4224476"/>
              <a:gd name="connsiteY34" fmla="*/ 2998983 h 3615182"/>
              <a:gd name="connsiteX35" fmla="*/ 1705792 w 4224476"/>
              <a:gd name="connsiteY35" fmla="*/ 3012747 h 3615182"/>
              <a:gd name="connsiteX36" fmla="*/ 1899412 w 4224476"/>
              <a:gd name="connsiteY36" fmla="*/ 3188175 h 3615182"/>
              <a:gd name="connsiteX37" fmla="*/ 1928002 w 4224476"/>
              <a:gd name="connsiteY37" fmla="*/ 3123243 h 3615182"/>
              <a:gd name="connsiteX38" fmla="*/ 1907735 w 4224476"/>
              <a:gd name="connsiteY38" fmla="*/ 3044675 h 3615182"/>
              <a:gd name="connsiteX39" fmla="*/ 1855983 w 4224476"/>
              <a:gd name="connsiteY39" fmla="*/ 3028535 h 3615182"/>
              <a:gd name="connsiteX40" fmla="*/ 1790478 w 4224476"/>
              <a:gd name="connsiteY40" fmla="*/ 3013467 h 3615182"/>
              <a:gd name="connsiteX41" fmla="*/ 1736735 w 4224476"/>
              <a:gd name="connsiteY41" fmla="*/ 2998983 h 3615182"/>
              <a:gd name="connsiteX42" fmla="*/ 3925185 w 4224476"/>
              <a:gd name="connsiteY42" fmla="*/ 2927419 h 3615182"/>
              <a:gd name="connsiteX43" fmla="*/ 3726226 w 4224476"/>
              <a:gd name="connsiteY43" fmla="*/ 3011203 h 3615182"/>
              <a:gd name="connsiteX44" fmla="*/ 3730176 w 4224476"/>
              <a:gd name="connsiteY44" fmla="*/ 3189199 h 3615182"/>
              <a:gd name="connsiteX45" fmla="*/ 3820678 w 4224476"/>
              <a:gd name="connsiteY45" fmla="*/ 3164387 h 3615182"/>
              <a:gd name="connsiteX46" fmla="*/ 3915130 w 4224476"/>
              <a:gd name="connsiteY46" fmla="*/ 3098583 h 3615182"/>
              <a:gd name="connsiteX47" fmla="*/ 3925185 w 4224476"/>
              <a:gd name="connsiteY47" fmla="*/ 2927419 h 3615182"/>
              <a:gd name="connsiteX48" fmla="*/ 2356609 w 4224476"/>
              <a:gd name="connsiteY48" fmla="*/ 2595083 h 3615182"/>
              <a:gd name="connsiteX49" fmla="*/ 2319626 w 4224476"/>
              <a:gd name="connsiteY49" fmla="*/ 2602023 h 3615182"/>
              <a:gd name="connsiteX50" fmla="*/ 2305185 w 4224476"/>
              <a:gd name="connsiteY50" fmla="*/ 2703681 h 3615182"/>
              <a:gd name="connsiteX51" fmla="*/ 2431184 w 4224476"/>
              <a:gd name="connsiteY51" fmla="*/ 2823787 h 3615182"/>
              <a:gd name="connsiteX52" fmla="*/ 2524330 w 4224476"/>
              <a:gd name="connsiteY52" fmla="*/ 2820895 h 3615182"/>
              <a:gd name="connsiteX53" fmla="*/ 2527218 w 4224476"/>
              <a:gd name="connsiteY53" fmla="*/ 2725387 h 3615182"/>
              <a:gd name="connsiteX54" fmla="*/ 2519275 w 4224476"/>
              <a:gd name="connsiteY54" fmla="*/ 2616857 h 3615182"/>
              <a:gd name="connsiteX55" fmla="*/ 2356609 w 4224476"/>
              <a:gd name="connsiteY55" fmla="*/ 2595083 h 3615182"/>
              <a:gd name="connsiteX56" fmla="*/ 2889939 w 4224476"/>
              <a:gd name="connsiteY56" fmla="*/ 2593515 h 3615182"/>
              <a:gd name="connsiteX57" fmla="*/ 2721189 w 4224476"/>
              <a:gd name="connsiteY57" fmla="*/ 2612265 h 3615182"/>
              <a:gd name="connsiteX58" fmla="*/ 2711858 w 4224476"/>
              <a:gd name="connsiteY58" fmla="*/ 2804139 h 3615182"/>
              <a:gd name="connsiteX59" fmla="*/ 2809825 w 4224476"/>
              <a:gd name="connsiteY59" fmla="*/ 2825819 h 3615182"/>
              <a:gd name="connsiteX60" fmla="*/ 2915686 w 4224476"/>
              <a:gd name="connsiteY60" fmla="*/ 2814979 h 3615182"/>
              <a:gd name="connsiteX61" fmla="*/ 2935423 w 4224476"/>
              <a:gd name="connsiteY61" fmla="*/ 2703685 h 3615182"/>
              <a:gd name="connsiteX62" fmla="*/ 2925016 w 4224476"/>
              <a:gd name="connsiteY62" fmla="*/ 2596005 h 3615182"/>
              <a:gd name="connsiteX63" fmla="*/ 2889939 w 4224476"/>
              <a:gd name="connsiteY63" fmla="*/ 2593515 h 3615182"/>
              <a:gd name="connsiteX64" fmla="*/ 3312777 w 4224476"/>
              <a:gd name="connsiteY64" fmla="*/ 2544169 h 3615182"/>
              <a:gd name="connsiteX65" fmla="*/ 3230246 w 4224476"/>
              <a:gd name="connsiteY65" fmla="*/ 2554485 h 3615182"/>
              <a:gd name="connsiteX66" fmla="*/ 3127037 w 4224476"/>
              <a:gd name="connsiteY66" fmla="*/ 2583315 h 3615182"/>
              <a:gd name="connsiteX67" fmla="*/ 3124520 w 4224476"/>
              <a:gd name="connsiteY67" fmla="*/ 2778643 h 3615182"/>
              <a:gd name="connsiteX68" fmla="*/ 3276276 w 4224476"/>
              <a:gd name="connsiteY68" fmla="*/ 2769271 h 3615182"/>
              <a:gd name="connsiteX69" fmla="*/ 3341366 w 4224476"/>
              <a:gd name="connsiteY69" fmla="*/ 2734675 h 3615182"/>
              <a:gd name="connsiteX70" fmla="*/ 3338130 w 4224476"/>
              <a:gd name="connsiteY70" fmla="*/ 2557367 h 3615182"/>
              <a:gd name="connsiteX71" fmla="*/ 3312777 w 4224476"/>
              <a:gd name="connsiteY71" fmla="*/ 2544169 h 3615182"/>
              <a:gd name="connsiteX72" fmla="*/ 1937658 w 4224476"/>
              <a:gd name="connsiteY72" fmla="*/ 2543849 h 3615182"/>
              <a:gd name="connsiteX73" fmla="*/ 1912035 w 4224476"/>
              <a:gd name="connsiteY73" fmla="*/ 2557351 h 3615182"/>
              <a:gd name="connsiteX74" fmla="*/ 1911314 w 4224476"/>
              <a:gd name="connsiteY74" fmla="*/ 2737377 h 3615182"/>
              <a:gd name="connsiteX75" fmla="*/ 2066582 w 4224476"/>
              <a:gd name="connsiteY75" fmla="*/ 2782023 h 3615182"/>
              <a:gd name="connsiteX76" fmla="*/ 2127464 w 4224476"/>
              <a:gd name="connsiteY76" fmla="*/ 2780223 h 3615182"/>
              <a:gd name="connsiteX77" fmla="*/ 2130346 w 4224476"/>
              <a:gd name="connsiteY77" fmla="*/ 2685169 h 3615182"/>
              <a:gd name="connsiteX78" fmla="*/ 2122780 w 4224476"/>
              <a:gd name="connsiteY78" fmla="*/ 2577155 h 3615182"/>
              <a:gd name="connsiteX79" fmla="*/ 2018669 w 4224476"/>
              <a:gd name="connsiteY79" fmla="*/ 2551951 h 3615182"/>
              <a:gd name="connsiteX80" fmla="*/ 1937658 w 4224476"/>
              <a:gd name="connsiteY80" fmla="*/ 2543849 h 3615182"/>
              <a:gd name="connsiteX81" fmla="*/ 1152056 w 4224476"/>
              <a:gd name="connsiteY81" fmla="*/ 2489269 h 3615182"/>
              <a:gd name="connsiteX82" fmla="*/ 1098752 w 4224476"/>
              <a:gd name="connsiteY82" fmla="*/ 2613397 h 3615182"/>
              <a:gd name="connsiteX83" fmla="*/ 1101994 w 4224476"/>
              <a:gd name="connsiteY83" fmla="*/ 2708937 h 3615182"/>
              <a:gd name="connsiteX84" fmla="*/ 1137289 w 4224476"/>
              <a:gd name="connsiteY84" fmla="*/ 2715451 h 3615182"/>
              <a:gd name="connsiteX85" fmla="*/ 1255782 w 4224476"/>
              <a:gd name="connsiteY85" fmla="*/ 2708575 h 3615182"/>
              <a:gd name="connsiteX86" fmla="*/ 1246418 w 4224476"/>
              <a:gd name="connsiteY86" fmla="*/ 2649949 h 3615182"/>
              <a:gd name="connsiteX87" fmla="*/ 1225529 w 4224476"/>
              <a:gd name="connsiteY87" fmla="*/ 2561285 h 3615182"/>
              <a:gd name="connsiteX88" fmla="*/ 1152056 w 4224476"/>
              <a:gd name="connsiteY88" fmla="*/ 2489269 h 3615182"/>
              <a:gd name="connsiteX89" fmla="*/ 695597 w 4224476"/>
              <a:gd name="connsiteY89" fmla="*/ 2444819 h 3615182"/>
              <a:gd name="connsiteX90" fmla="*/ 692714 w 4224476"/>
              <a:gd name="connsiteY90" fmla="*/ 2542431 h 3615182"/>
              <a:gd name="connsiteX91" fmla="*/ 782446 w 4224476"/>
              <a:gd name="connsiteY91" fmla="*/ 2673539 h 3615182"/>
              <a:gd name="connsiteX92" fmla="*/ 850916 w 4224476"/>
              <a:gd name="connsiteY92" fmla="*/ 2688307 h 3615182"/>
              <a:gd name="connsiteX93" fmla="*/ 914701 w 4224476"/>
              <a:gd name="connsiteY93" fmla="*/ 2672459 h 3615182"/>
              <a:gd name="connsiteX94" fmla="*/ 903890 w 4224476"/>
              <a:gd name="connsiteY94" fmla="*/ 2470393 h 3615182"/>
              <a:gd name="connsiteX95" fmla="*/ 736319 w 4224476"/>
              <a:gd name="connsiteY95" fmla="*/ 2445899 h 3615182"/>
              <a:gd name="connsiteX96" fmla="*/ 1510101 w 4224476"/>
              <a:gd name="connsiteY96" fmla="*/ 2421433 h 3615182"/>
              <a:gd name="connsiteX97" fmla="*/ 1492386 w 4224476"/>
              <a:gd name="connsiteY97" fmla="*/ 2476917 h 3615182"/>
              <a:gd name="connsiteX98" fmla="*/ 1634469 w 4224476"/>
              <a:gd name="connsiteY98" fmla="*/ 2661593 h 3615182"/>
              <a:gd name="connsiteX99" fmla="*/ 1713605 w 4224476"/>
              <a:gd name="connsiteY99" fmla="*/ 2680673 h 3615182"/>
              <a:gd name="connsiteX100" fmla="*/ 1713245 w 4224476"/>
              <a:gd name="connsiteY100" fmla="*/ 2492037 h 3615182"/>
              <a:gd name="connsiteX101" fmla="*/ 1607132 w 4224476"/>
              <a:gd name="connsiteY101" fmla="*/ 2446679 h 3615182"/>
              <a:gd name="connsiteX102" fmla="*/ 1510101 w 4224476"/>
              <a:gd name="connsiteY102" fmla="*/ 2421433 h 3615182"/>
              <a:gd name="connsiteX103" fmla="*/ 3720756 w 4224476"/>
              <a:gd name="connsiteY103" fmla="*/ 2421343 h 3615182"/>
              <a:gd name="connsiteX104" fmla="*/ 3695551 w 4224476"/>
              <a:gd name="connsiteY104" fmla="*/ 2428015 h 3615182"/>
              <a:gd name="connsiteX105" fmla="*/ 3606332 w 4224476"/>
              <a:gd name="connsiteY105" fmla="*/ 2461801 h 3615182"/>
              <a:gd name="connsiteX106" fmla="*/ 3538254 w 4224476"/>
              <a:gd name="connsiteY106" fmla="*/ 2492353 h 3615182"/>
              <a:gd name="connsiteX107" fmla="*/ 3532163 w 4224476"/>
              <a:gd name="connsiteY107" fmla="*/ 2686447 h 3615182"/>
              <a:gd name="connsiteX108" fmla="*/ 3605258 w 4224476"/>
              <a:gd name="connsiteY108" fmla="*/ 2668477 h 3615182"/>
              <a:gd name="connsiteX109" fmla="*/ 3747864 w 4224476"/>
              <a:gd name="connsiteY109" fmla="*/ 2483009 h 3615182"/>
              <a:gd name="connsiteX110" fmla="*/ 3720756 w 4224476"/>
              <a:gd name="connsiteY110" fmla="*/ 2421343 h 3615182"/>
              <a:gd name="connsiteX111" fmla="*/ 305848 w 4224476"/>
              <a:gd name="connsiteY111" fmla="*/ 2317819 h 3615182"/>
              <a:gd name="connsiteX112" fmla="*/ 304042 w 4224476"/>
              <a:gd name="connsiteY112" fmla="*/ 2468133 h 3615182"/>
              <a:gd name="connsiteX113" fmla="*/ 476347 w 4224476"/>
              <a:gd name="connsiteY113" fmla="*/ 2578985 h 3615182"/>
              <a:gd name="connsiteX114" fmla="*/ 504884 w 4224476"/>
              <a:gd name="connsiteY114" fmla="*/ 2483559 h 3615182"/>
              <a:gd name="connsiteX115" fmla="*/ 508136 w 4224476"/>
              <a:gd name="connsiteY115" fmla="*/ 2391003 h 3615182"/>
              <a:gd name="connsiteX116" fmla="*/ 412771 w 4224476"/>
              <a:gd name="connsiteY116" fmla="*/ 2354411 h 3615182"/>
              <a:gd name="connsiteX117" fmla="*/ 305848 w 4224476"/>
              <a:gd name="connsiteY117" fmla="*/ 2317819 h 3615182"/>
              <a:gd name="connsiteX118" fmla="*/ 937182 w 4224476"/>
              <a:gd name="connsiteY118" fmla="*/ 1895065 h 3615182"/>
              <a:gd name="connsiteX119" fmla="*/ 901903 w 4224476"/>
              <a:gd name="connsiteY119" fmla="*/ 1902465 h 3615182"/>
              <a:gd name="connsiteX120" fmla="*/ 902264 w 4224476"/>
              <a:gd name="connsiteY120" fmla="*/ 2092551 h 3615182"/>
              <a:gd name="connsiteX121" fmla="*/ 1066373 w 4224476"/>
              <a:gd name="connsiteY121" fmla="*/ 2131505 h 3615182"/>
              <a:gd name="connsiteX122" fmla="*/ 1112180 w 4224476"/>
              <a:gd name="connsiteY122" fmla="*/ 2129341 h 3615182"/>
              <a:gd name="connsiteX123" fmla="*/ 1114705 w 4224476"/>
              <a:gd name="connsiteY123" fmla="*/ 2032675 h 3615182"/>
              <a:gd name="connsiteX124" fmla="*/ 1108212 w 4224476"/>
              <a:gd name="connsiteY124" fmla="*/ 1922303 h 3615182"/>
              <a:gd name="connsiteX125" fmla="*/ 937182 w 4224476"/>
              <a:gd name="connsiteY125" fmla="*/ 1895065 h 3615182"/>
              <a:gd name="connsiteX126" fmla="*/ 500029 w 4224476"/>
              <a:gd name="connsiteY126" fmla="*/ 1761901 h 3615182"/>
              <a:gd name="connsiteX127" fmla="*/ 485910 w 4224476"/>
              <a:gd name="connsiteY127" fmla="*/ 1826041 h 3615182"/>
              <a:gd name="connsiteX128" fmla="*/ 624925 w 4224476"/>
              <a:gd name="connsiteY128" fmla="*/ 2006205 h 3615182"/>
              <a:gd name="connsiteX129" fmla="*/ 708552 w 4224476"/>
              <a:gd name="connsiteY129" fmla="*/ 2019897 h 3615182"/>
              <a:gd name="connsiteX130" fmla="*/ 720860 w 4224476"/>
              <a:gd name="connsiteY130" fmla="*/ 1933057 h 3615182"/>
              <a:gd name="connsiteX131" fmla="*/ 695881 w 4224476"/>
              <a:gd name="connsiteY131" fmla="*/ 1833607 h 3615182"/>
              <a:gd name="connsiteX132" fmla="*/ 656783 w 4224476"/>
              <a:gd name="connsiteY132" fmla="*/ 1808383 h 3615182"/>
              <a:gd name="connsiteX133" fmla="*/ 578225 w 4224476"/>
              <a:gd name="connsiteY133" fmla="*/ 1782441 h 3615182"/>
              <a:gd name="connsiteX134" fmla="*/ 500029 w 4224476"/>
              <a:gd name="connsiteY134" fmla="*/ 1761901 h 3615182"/>
              <a:gd name="connsiteX135" fmla="*/ 2619698 w 4224476"/>
              <a:gd name="connsiteY135" fmla="*/ 1696173 h 3615182"/>
              <a:gd name="connsiteX136" fmla="*/ 2217628 w 4224476"/>
              <a:gd name="connsiteY136" fmla="*/ 1707839 h 3615182"/>
              <a:gd name="connsiteX137" fmla="*/ 1547962 w 4224476"/>
              <a:gd name="connsiteY137" fmla="*/ 1916117 h 3615182"/>
              <a:gd name="connsiteX138" fmla="*/ 1512678 w 4224476"/>
              <a:gd name="connsiteY138" fmla="*/ 2053047 h 3615182"/>
              <a:gd name="connsiteX139" fmla="*/ 2097016 w 4224476"/>
              <a:gd name="connsiteY139" fmla="*/ 2287269 h 3615182"/>
              <a:gd name="connsiteX140" fmla="*/ 2239230 w 4224476"/>
              <a:gd name="connsiteY140" fmla="*/ 2307087 h 3615182"/>
              <a:gd name="connsiteX141" fmla="*/ 3037070 w 4224476"/>
              <a:gd name="connsiteY141" fmla="*/ 2302403 h 3615182"/>
              <a:gd name="connsiteX142" fmla="*/ 3514477 w 4224476"/>
              <a:gd name="connsiteY142" fmla="*/ 2201867 h 3615182"/>
              <a:gd name="connsiteX143" fmla="*/ 3704216 w 4224476"/>
              <a:gd name="connsiteY143" fmla="*/ 2092683 h 3615182"/>
              <a:gd name="connsiteX144" fmla="*/ 3742020 w 4224476"/>
              <a:gd name="connsiteY144" fmla="*/ 2010887 h 3615182"/>
              <a:gd name="connsiteX145" fmla="*/ 3656691 w 4224476"/>
              <a:gd name="connsiteY145" fmla="*/ 1881883 h 3615182"/>
              <a:gd name="connsiteX146" fmla="*/ 3023388 w 4224476"/>
              <a:gd name="connsiteY146" fmla="*/ 1707479 h 3615182"/>
              <a:gd name="connsiteX147" fmla="*/ 2619698 w 4224476"/>
              <a:gd name="connsiteY147" fmla="*/ 1696173 h 3615182"/>
              <a:gd name="connsiteX148" fmla="*/ 1664525 w 4224476"/>
              <a:gd name="connsiteY148" fmla="*/ 1177063 h 3615182"/>
              <a:gd name="connsiteX149" fmla="*/ 1505861 w 4224476"/>
              <a:gd name="connsiteY149" fmla="*/ 1199975 h 3615182"/>
              <a:gd name="connsiteX150" fmla="*/ 1504419 w 4224476"/>
              <a:gd name="connsiteY150" fmla="*/ 1401485 h 3615182"/>
              <a:gd name="connsiteX151" fmla="*/ 1712050 w 4224476"/>
              <a:gd name="connsiteY151" fmla="*/ 1391031 h 3615182"/>
              <a:gd name="connsiteX152" fmla="*/ 1725748 w 4224476"/>
              <a:gd name="connsiteY152" fmla="*/ 1283967 h 3615182"/>
              <a:gd name="connsiteX153" fmla="*/ 1704841 w 4224476"/>
              <a:gd name="connsiteY153" fmla="*/ 1180509 h 3615182"/>
              <a:gd name="connsiteX154" fmla="*/ 1664525 w 4224476"/>
              <a:gd name="connsiteY154" fmla="*/ 1177063 h 3615182"/>
              <a:gd name="connsiteX155" fmla="*/ 1145554 w 4224476"/>
              <a:gd name="connsiteY155" fmla="*/ 1175823 h 3615182"/>
              <a:gd name="connsiteX156" fmla="*/ 1108421 w 4224476"/>
              <a:gd name="connsiteY156" fmla="*/ 1181773 h 3615182"/>
              <a:gd name="connsiteX157" fmla="*/ 1108421 w 4224476"/>
              <a:gd name="connsiteY157" fmla="*/ 1389917 h 3615182"/>
              <a:gd name="connsiteX158" fmla="*/ 1307158 w 4224476"/>
              <a:gd name="connsiteY158" fmla="*/ 1400307 h 3615182"/>
              <a:gd name="connsiteX159" fmla="*/ 1306797 w 4224476"/>
              <a:gd name="connsiteY159" fmla="*/ 1207209 h 3615182"/>
              <a:gd name="connsiteX160" fmla="*/ 1145554 w 4224476"/>
              <a:gd name="connsiteY160" fmla="*/ 1175823 h 3615182"/>
              <a:gd name="connsiteX161" fmla="*/ 740091 w 4224476"/>
              <a:gd name="connsiteY161" fmla="*/ 1130533 h 3615182"/>
              <a:gd name="connsiteX162" fmla="*/ 689830 w 4224476"/>
              <a:gd name="connsiteY162" fmla="*/ 1240957 h 3615182"/>
              <a:gd name="connsiteX163" fmla="*/ 804647 w 4224476"/>
              <a:gd name="connsiteY163" fmla="*/ 1367201 h 3615182"/>
              <a:gd name="connsiteX164" fmla="*/ 914066 w 4224476"/>
              <a:gd name="connsiteY164" fmla="*/ 1354937 h 3615182"/>
              <a:gd name="connsiteX165" fmla="*/ 904708 w 4224476"/>
              <a:gd name="connsiteY165" fmla="*/ 1159799 h 3615182"/>
              <a:gd name="connsiteX166" fmla="*/ 806087 w 4224476"/>
              <a:gd name="connsiteY166" fmla="*/ 1138519 h 3615182"/>
              <a:gd name="connsiteX167" fmla="*/ 740091 w 4224476"/>
              <a:gd name="connsiteY167" fmla="*/ 1130533 h 3615182"/>
              <a:gd name="connsiteX168" fmla="*/ 2087173 w 4224476"/>
              <a:gd name="connsiteY168" fmla="*/ 1129465 h 3615182"/>
              <a:gd name="connsiteX169" fmla="*/ 1917959 w 4224476"/>
              <a:gd name="connsiteY169" fmla="*/ 1159787 h 3615182"/>
              <a:gd name="connsiteX170" fmla="*/ 1900657 w 4224476"/>
              <a:gd name="connsiteY170" fmla="*/ 1253337 h 3615182"/>
              <a:gd name="connsiteX171" fmla="*/ 2074764 w 4224476"/>
              <a:gd name="connsiteY171" fmla="*/ 1350485 h 3615182"/>
              <a:gd name="connsiteX172" fmla="*/ 2130997 w 4224476"/>
              <a:gd name="connsiteY172" fmla="*/ 1214477 h 3615182"/>
              <a:gd name="connsiteX173" fmla="*/ 2102881 w 4224476"/>
              <a:gd name="connsiteY173" fmla="*/ 1129923 h 3615182"/>
              <a:gd name="connsiteX174" fmla="*/ 2087173 w 4224476"/>
              <a:gd name="connsiteY174" fmla="*/ 1129465 h 3615182"/>
              <a:gd name="connsiteX175" fmla="*/ 2516422 w 4224476"/>
              <a:gd name="connsiteY175" fmla="*/ 1004727 h 3615182"/>
              <a:gd name="connsiteX176" fmla="*/ 2318062 w 4224476"/>
              <a:gd name="connsiteY176" fmla="*/ 1086099 h 3615182"/>
              <a:gd name="connsiteX177" fmla="*/ 2311582 w 4224476"/>
              <a:gd name="connsiteY177" fmla="*/ 1255323 h 3615182"/>
              <a:gd name="connsiteX178" fmla="*/ 2404462 w 4224476"/>
              <a:gd name="connsiteY178" fmla="*/ 1245601 h 3615182"/>
              <a:gd name="connsiteX179" fmla="*/ 2492662 w 4224476"/>
              <a:gd name="connsiteY179" fmla="*/ 1179351 h 3615182"/>
              <a:gd name="connsiteX180" fmla="*/ 2529022 w 4224476"/>
              <a:gd name="connsiteY180" fmla="*/ 1074217 h 3615182"/>
              <a:gd name="connsiteX181" fmla="*/ 2516422 w 4224476"/>
              <a:gd name="connsiteY181" fmla="*/ 1004727 h 3615182"/>
              <a:gd name="connsiteX182" fmla="*/ 305251 w 4224476"/>
              <a:gd name="connsiteY182" fmla="*/ 996981 h 3615182"/>
              <a:gd name="connsiteX183" fmla="*/ 283444 w 4224476"/>
              <a:gd name="connsiteY183" fmla="*/ 1016279 h 3615182"/>
              <a:gd name="connsiteX184" fmla="*/ 322652 w 4224476"/>
              <a:gd name="connsiteY184" fmla="*/ 1171021 h 3615182"/>
              <a:gd name="connsiteX185" fmla="*/ 481642 w 4224476"/>
              <a:gd name="connsiteY185" fmla="*/ 1268049 h 3615182"/>
              <a:gd name="connsiteX186" fmla="*/ 501785 w 4224476"/>
              <a:gd name="connsiteY186" fmla="*/ 1168857 h 3615182"/>
              <a:gd name="connsiteX187" fmla="*/ 501785 w 4224476"/>
              <a:gd name="connsiteY187" fmla="*/ 1072549 h 3615182"/>
              <a:gd name="connsiteX188" fmla="*/ 451067 w 4224476"/>
              <a:gd name="connsiteY188" fmla="*/ 1053071 h 3615182"/>
              <a:gd name="connsiteX189" fmla="*/ 357543 w 4224476"/>
              <a:gd name="connsiteY189" fmla="*/ 1014475 h 3615182"/>
              <a:gd name="connsiteX190" fmla="*/ 305251 w 4224476"/>
              <a:gd name="connsiteY190" fmla="*/ 996981 h 3615182"/>
              <a:gd name="connsiteX191" fmla="*/ 1410553 w 4224476"/>
              <a:gd name="connsiteY191" fmla="*/ 279469 h 3615182"/>
              <a:gd name="connsiteX192" fmla="*/ 673967 w 4224476"/>
              <a:gd name="connsiteY192" fmla="*/ 350025 h 3615182"/>
              <a:gd name="connsiteX193" fmla="*/ 377677 w 4224476"/>
              <a:gd name="connsiteY193" fmla="*/ 716481 h 3615182"/>
              <a:gd name="connsiteX194" fmla="*/ 851814 w 4224476"/>
              <a:gd name="connsiteY194" fmla="*/ 865153 h 3615182"/>
              <a:gd name="connsiteX195" fmla="*/ 1761206 w 4224476"/>
              <a:gd name="connsiteY195" fmla="*/ 888551 h 3615182"/>
              <a:gd name="connsiteX196" fmla="*/ 2106818 w 4224476"/>
              <a:gd name="connsiteY196" fmla="*/ 838873 h 3615182"/>
              <a:gd name="connsiteX197" fmla="*/ 2490951 w 4224476"/>
              <a:gd name="connsiteY197" fmla="*/ 507335 h 3615182"/>
              <a:gd name="connsiteX198" fmla="*/ 2177740 w 4224476"/>
              <a:gd name="connsiteY198" fmla="*/ 356145 h 3615182"/>
              <a:gd name="connsiteX199" fmla="*/ 1410553 w 4224476"/>
              <a:gd name="connsiteY199" fmla="*/ 279469 h 3615182"/>
              <a:gd name="connsiteX200" fmla="*/ 1390561 w 4224476"/>
              <a:gd name="connsiteY200" fmla="*/ 1 h 3615182"/>
              <a:gd name="connsiteX201" fmla="*/ 1765030 w 4224476"/>
              <a:gd name="connsiteY201" fmla="*/ 9499 h 3615182"/>
              <a:gd name="connsiteX202" fmla="*/ 1924501 w 4224476"/>
              <a:gd name="connsiteY202" fmla="*/ 30029 h 3615182"/>
              <a:gd name="connsiteX203" fmla="*/ 2567423 w 4224476"/>
              <a:gd name="connsiteY203" fmla="*/ 217671 h 3615182"/>
              <a:gd name="connsiteX204" fmla="*/ 2767932 w 4224476"/>
              <a:gd name="connsiteY204" fmla="*/ 424401 h 3615182"/>
              <a:gd name="connsiteX205" fmla="*/ 2802490 w 4224476"/>
              <a:gd name="connsiteY205" fmla="*/ 736657 h 3615182"/>
              <a:gd name="connsiteX206" fmla="*/ 2808249 w 4224476"/>
              <a:gd name="connsiteY206" fmla="*/ 990929 h 3615182"/>
              <a:gd name="connsiteX207" fmla="*/ 2876645 w 4224476"/>
              <a:gd name="connsiteY207" fmla="*/ 1058277 h 3615182"/>
              <a:gd name="connsiteX208" fmla="*/ 3003718 w 4224476"/>
              <a:gd name="connsiteY208" fmla="*/ 1326955 h 3615182"/>
              <a:gd name="connsiteX209" fmla="*/ 3020637 w 4224476"/>
              <a:gd name="connsiteY209" fmla="*/ 1422037 h 3615182"/>
              <a:gd name="connsiteX210" fmla="*/ 3123591 w 4224476"/>
              <a:gd name="connsiteY210" fmla="*/ 1443285 h 3615182"/>
              <a:gd name="connsiteX211" fmla="*/ 3575365 w 4224476"/>
              <a:gd name="connsiteY211" fmla="*/ 1541249 h 3615182"/>
              <a:gd name="connsiteX212" fmla="*/ 3974222 w 4224476"/>
              <a:gd name="connsiteY212" fmla="*/ 1816409 h 3615182"/>
              <a:gd name="connsiteX213" fmla="*/ 4032538 w 4224476"/>
              <a:gd name="connsiteY213" fmla="*/ 2086527 h 3615182"/>
              <a:gd name="connsiteX214" fmla="*/ 4076096 w 4224476"/>
              <a:gd name="connsiteY214" fmla="*/ 2202497 h 3615182"/>
              <a:gd name="connsiteX215" fmla="*/ 4200289 w 4224476"/>
              <a:gd name="connsiteY215" fmla="*/ 2368169 h 3615182"/>
              <a:gd name="connsiteX216" fmla="*/ 4223328 w 4224476"/>
              <a:gd name="connsiteY216" fmla="*/ 2710319 h 3615182"/>
              <a:gd name="connsiteX217" fmla="*/ 4185170 w 4224476"/>
              <a:gd name="connsiteY217" fmla="*/ 3183207 h 3615182"/>
              <a:gd name="connsiteX218" fmla="*/ 3265423 w 4224476"/>
              <a:gd name="connsiteY218" fmla="*/ 3587303 h 3615182"/>
              <a:gd name="connsiteX219" fmla="*/ 2625380 w 4224476"/>
              <a:gd name="connsiteY219" fmla="*/ 3607471 h 3615182"/>
              <a:gd name="connsiteX220" fmla="*/ 2081811 w 4224476"/>
              <a:gd name="connsiteY220" fmla="*/ 3540123 h 3615182"/>
              <a:gd name="connsiteX221" fmla="*/ 1424849 w 4224476"/>
              <a:gd name="connsiteY221" fmla="*/ 3072639 h 3615182"/>
              <a:gd name="connsiteX222" fmla="*/ 1400371 w 4224476"/>
              <a:gd name="connsiteY222" fmla="*/ 3008171 h 3615182"/>
              <a:gd name="connsiteX223" fmla="*/ 1255299 w 4224476"/>
              <a:gd name="connsiteY223" fmla="*/ 2998083 h 3615182"/>
              <a:gd name="connsiteX224" fmla="*/ 679692 w 4224476"/>
              <a:gd name="connsiteY224" fmla="*/ 2937579 h 3615182"/>
              <a:gd name="connsiteX225" fmla="*/ 306754 w 4224476"/>
              <a:gd name="connsiteY225" fmla="*/ 2814763 h 3615182"/>
              <a:gd name="connsiteX226" fmla="*/ 38930 w 4224476"/>
              <a:gd name="connsiteY226" fmla="*/ 2574179 h 3615182"/>
              <a:gd name="connsiteX227" fmla="*/ 4732 w 4224476"/>
              <a:gd name="connsiteY227" fmla="*/ 2505389 h 3615182"/>
              <a:gd name="connsiteX228" fmla="*/ 1132 w 4224476"/>
              <a:gd name="connsiteY228" fmla="*/ 2215463 h 3615182"/>
              <a:gd name="connsiteX229" fmla="*/ 133244 w 4224476"/>
              <a:gd name="connsiteY229" fmla="*/ 1613279 h 3615182"/>
              <a:gd name="connsiteX230" fmla="*/ 202360 w 4224476"/>
              <a:gd name="connsiteY230" fmla="*/ 1498029 h 3615182"/>
              <a:gd name="connsiteX231" fmla="*/ 132884 w 4224476"/>
              <a:gd name="connsiteY231" fmla="*/ 1383859 h 3615182"/>
              <a:gd name="connsiteX232" fmla="*/ 33890 w 4224476"/>
              <a:gd name="connsiteY232" fmla="*/ 1254923 h 3615182"/>
              <a:gd name="connsiteX233" fmla="*/ 4372 w 4224476"/>
              <a:gd name="connsiteY233" fmla="*/ 1194057 h 3615182"/>
              <a:gd name="connsiteX234" fmla="*/ 4372 w 4224476"/>
              <a:gd name="connsiteY234" fmla="*/ 843263 h 3615182"/>
              <a:gd name="connsiteX235" fmla="*/ 4372 w 4224476"/>
              <a:gd name="connsiteY235" fmla="*/ 492831 h 3615182"/>
              <a:gd name="connsiteX236" fmla="*/ 33890 w 4224476"/>
              <a:gd name="connsiteY236" fmla="*/ 431603 h 3615182"/>
              <a:gd name="connsiteX237" fmla="*/ 278676 w 4224476"/>
              <a:gd name="connsiteY237" fmla="*/ 196061 h 3615182"/>
              <a:gd name="connsiteX238" fmla="*/ 867602 w 4224476"/>
              <a:gd name="connsiteY238" fmla="*/ 30029 h 3615182"/>
              <a:gd name="connsiteX239" fmla="*/ 1020953 w 4224476"/>
              <a:gd name="connsiteY239" fmla="*/ 9139 h 3615182"/>
              <a:gd name="connsiteX240" fmla="*/ 1390561 w 4224476"/>
              <a:gd name="connsiteY240" fmla="*/ 1 h 361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4224476" h="3615182">
                <a:moveTo>
                  <a:pt x="2623143" y="3110091"/>
                </a:moveTo>
                <a:cubicBezTo>
                  <a:pt x="2577681" y="3109279"/>
                  <a:pt x="2531273" y="3111895"/>
                  <a:pt x="2520640" y="3118575"/>
                </a:cubicBezTo>
                <a:cubicBezTo>
                  <a:pt x="2511269" y="3124715"/>
                  <a:pt x="2508385" y="3152875"/>
                  <a:pt x="2510548" y="3222551"/>
                </a:cubicBezTo>
                <a:cubicBezTo>
                  <a:pt x="2513431" y="3314611"/>
                  <a:pt x="2514513" y="3318219"/>
                  <a:pt x="2539023" y="3325079"/>
                </a:cubicBezTo>
                <a:cubicBezTo>
                  <a:pt x="2582998" y="3336995"/>
                  <a:pt x="2706992" y="3334827"/>
                  <a:pt x="2719968" y="3321831"/>
                </a:cubicBezTo>
                <a:cubicBezTo>
                  <a:pt x="2727537" y="3314251"/>
                  <a:pt x="2732223" y="3276703"/>
                  <a:pt x="2732223" y="3221827"/>
                </a:cubicBezTo>
                <a:cubicBezTo>
                  <a:pt x="2732223" y="3167315"/>
                  <a:pt x="2727537" y="3129767"/>
                  <a:pt x="2719968" y="3122187"/>
                </a:cubicBezTo>
                <a:cubicBezTo>
                  <a:pt x="2713119" y="3115147"/>
                  <a:pt x="2668604" y="3110907"/>
                  <a:pt x="2623143" y="3110091"/>
                </a:cubicBezTo>
                <a:close/>
                <a:moveTo>
                  <a:pt x="3107561" y="3101439"/>
                </a:moveTo>
                <a:cubicBezTo>
                  <a:pt x="3101034" y="3101235"/>
                  <a:pt x="3093238" y="3101327"/>
                  <a:pt x="3083902" y="3101699"/>
                </a:cubicBezTo>
                <a:cubicBezTo>
                  <a:pt x="3071455" y="3102191"/>
                  <a:pt x="3056270" y="3103183"/>
                  <a:pt x="3037706" y="3104619"/>
                </a:cubicBezTo>
                <a:cubicBezTo>
                  <a:pt x="2986879" y="3108211"/>
                  <a:pt x="2938216" y="3113959"/>
                  <a:pt x="2929925" y="3117191"/>
                </a:cubicBezTo>
                <a:cubicBezTo>
                  <a:pt x="2918029" y="3121863"/>
                  <a:pt x="2914785" y="3143775"/>
                  <a:pt x="2914785" y="3221731"/>
                </a:cubicBezTo>
                <a:cubicBezTo>
                  <a:pt x="2914785" y="3275979"/>
                  <a:pt x="2918390" y="3323759"/>
                  <a:pt x="2922355" y="3327711"/>
                </a:cubicBezTo>
                <a:cubicBezTo>
                  <a:pt x="2926681" y="3332023"/>
                  <a:pt x="2972821" y="3333819"/>
                  <a:pt x="3025089" y="3332023"/>
                </a:cubicBezTo>
                <a:cubicBezTo>
                  <a:pt x="3104753" y="3329147"/>
                  <a:pt x="3122416" y="3325555"/>
                  <a:pt x="3134312" y="3309031"/>
                </a:cubicBezTo>
                <a:cubicBezTo>
                  <a:pt x="3150893" y="3286759"/>
                  <a:pt x="3154498" y="3135511"/>
                  <a:pt x="3139358" y="3111803"/>
                </a:cubicBezTo>
                <a:cubicBezTo>
                  <a:pt x="3135303" y="3105339"/>
                  <a:pt x="3127142" y="3102051"/>
                  <a:pt x="3107561" y="3101439"/>
                </a:cubicBezTo>
                <a:close/>
                <a:moveTo>
                  <a:pt x="2117774" y="3084579"/>
                </a:moveTo>
                <a:lnTo>
                  <a:pt x="2114536" y="3164815"/>
                </a:lnTo>
                <a:cubicBezTo>
                  <a:pt x="2113098" y="3209071"/>
                  <a:pt x="2115975" y="3249367"/>
                  <a:pt x="2121012" y="3254407"/>
                </a:cubicBezTo>
                <a:cubicBezTo>
                  <a:pt x="2135403" y="3268799"/>
                  <a:pt x="2224625" y="3291103"/>
                  <a:pt x="2272114" y="3291823"/>
                </a:cubicBezTo>
                <a:cubicBezTo>
                  <a:pt x="2304853" y="3292543"/>
                  <a:pt x="2317445" y="3288227"/>
                  <a:pt x="2325360" y="3273115"/>
                </a:cubicBezTo>
                <a:cubicBezTo>
                  <a:pt x="2340110" y="3245771"/>
                  <a:pt x="2338671" y="3127395"/>
                  <a:pt x="2323201" y="3107967"/>
                </a:cubicBezTo>
                <a:cubicBezTo>
                  <a:pt x="2313487" y="3095375"/>
                  <a:pt x="2287584" y="3090699"/>
                  <a:pt x="2214192" y="3088179"/>
                </a:cubicBezTo>
                <a:close/>
                <a:moveTo>
                  <a:pt x="3514273" y="3051283"/>
                </a:moveTo>
                <a:cubicBezTo>
                  <a:pt x="3466898" y="3050143"/>
                  <a:pt x="3346061" y="3073483"/>
                  <a:pt x="3333781" y="3088575"/>
                </a:cubicBezTo>
                <a:cubicBezTo>
                  <a:pt x="3326223" y="3098275"/>
                  <a:pt x="3321185" y="3135635"/>
                  <a:pt x="3321185" y="3186295"/>
                </a:cubicBezTo>
                <a:cubicBezTo>
                  <a:pt x="3321185" y="3238387"/>
                  <a:pt x="3325863" y="3273595"/>
                  <a:pt x="3333781" y="3281859"/>
                </a:cubicBezTo>
                <a:cubicBezTo>
                  <a:pt x="3348895" y="3297307"/>
                  <a:pt x="3437063" y="3291559"/>
                  <a:pt x="3498960" y="3271079"/>
                </a:cubicBezTo>
                <a:lnTo>
                  <a:pt x="3539625" y="3257427"/>
                </a:lnTo>
                <a:lnTo>
                  <a:pt x="3542504" y="3158271"/>
                </a:lnTo>
                <a:cubicBezTo>
                  <a:pt x="3545023" y="3076359"/>
                  <a:pt x="3542864" y="3058395"/>
                  <a:pt x="3529549" y="3053367"/>
                </a:cubicBezTo>
                <a:cubicBezTo>
                  <a:pt x="3526310" y="3052111"/>
                  <a:pt x="3521041" y="3051447"/>
                  <a:pt x="3514273" y="3051283"/>
                </a:cubicBezTo>
                <a:close/>
                <a:moveTo>
                  <a:pt x="1736735" y="2998983"/>
                </a:moveTo>
                <a:cubicBezTo>
                  <a:pt x="1723254" y="2998847"/>
                  <a:pt x="1713573" y="3003419"/>
                  <a:pt x="1705792" y="3012747"/>
                </a:cubicBezTo>
                <a:cubicBezTo>
                  <a:pt x="1671772" y="3053287"/>
                  <a:pt x="1828840" y="3195707"/>
                  <a:pt x="1899412" y="3188175"/>
                </a:cubicBezTo>
                <a:cubicBezTo>
                  <a:pt x="1923297" y="3185663"/>
                  <a:pt x="1925107" y="3181359"/>
                  <a:pt x="1928002" y="3123243"/>
                </a:cubicBezTo>
                <a:cubicBezTo>
                  <a:pt x="1930535" y="3067995"/>
                  <a:pt x="1928364" y="3059027"/>
                  <a:pt x="1907735" y="3044675"/>
                </a:cubicBezTo>
                <a:cubicBezTo>
                  <a:pt x="1895068" y="3035707"/>
                  <a:pt x="1871907" y="3028535"/>
                  <a:pt x="1855983" y="3028535"/>
                </a:cubicBezTo>
                <a:cubicBezTo>
                  <a:pt x="1840059" y="3028535"/>
                  <a:pt x="1810745" y="3021719"/>
                  <a:pt x="1790478" y="3013467"/>
                </a:cubicBezTo>
                <a:cubicBezTo>
                  <a:pt x="1767497" y="3003959"/>
                  <a:pt x="1750216" y="2999115"/>
                  <a:pt x="1736735" y="2998983"/>
                </a:cubicBezTo>
                <a:close/>
                <a:moveTo>
                  <a:pt x="3925185" y="2927419"/>
                </a:moveTo>
                <a:cubicBezTo>
                  <a:pt x="3901123" y="2927419"/>
                  <a:pt x="3735204" y="2997179"/>
                  <a:pt x="3726226" y="3011203"/>
                </a:cubicBezTo>
                <a:cubicBezTo>
                  <a:pt x="3713297" y="3031699"/>
                  <a:pt x="3716170" y="3175535"/>
                  <a:pt x="3730176" y="3189199"/>
                </a:cubicBezTo>
                <a:cubicBezTo>
                  <a:pt x="3745978" y="3205023"/>
                  <a:pt x="3740232" y="3206819"/>
                  <a:pt x="3820678" y="3164387"/>
                </a:cubicBezTo>
                <a:cubicBezTo>
                  <a:pt x="3859105" y="3144251"/>
                  <a:pt x="3901842" y="3114403"/>
                  <a:pt x="3915130" y="3098583"/>
                </a:cubicBezTo>
                <a:cubicBezTo>
                  <a:pt x="3955352" y="3050759"/>
                  <a:pt x="3962535" y="2927419"/>
                  <a:pt x="3925185" y="2927419"/>
                </a:cubicBezTo>
                <a:close/>
                <a:moveTo>
                  <a:pt x="2356609" y="2595083"/>
                </a:moveTo>
                <a:cubicBezTo>
                  <a:pt x="2338197" y="2595851"/>
                  <a:pt x="2324320" y="2598043"/>
                  <a:pt x="2319626" y="2602023"/>
                </a:cubicBezTo>
                <a:cubicBezTo>
                  <a:pt x="2309157" y="2610707"/>
                  <a:pt x="2305185" y="2638563"/>
                  <a:pt x="2305185" y="2703681"/>
                </a:cubicBezTo>
                <a:cubicBezTo>
                  <a:pt x="2305185" y="2823787"/>
                  <a:pt x="2309157" y="2827407"/>
                  <a:pt x="2431184" y="2823787"/>
                </a:cubicBezTo>
                <a:lnTo>
                  <a:pt x="2524330" y="2820895"/>
                </a:lnTo>
                <a:lnTo>
                  <a:pt x="2527218" y="2725387"/>
                </a:lnTo>
                <a:cubicBezTo>
                  <a:pt x="2529023" y="2669313"/>
                  <a:pt x="2525774" y="2624453"/>
                  <a:pt x="2519275" y="2616857"/>
                </a:cubicBezTo>
                <a:cubicBezTo>
                  <a:pt x="2507903" y="2603289"/>
                  <a:pt x="2411847" y="2592777"/>
                  <a:pt x="2356609" y="2595083"/>
                </a:cubicBezTo>
                <a:close/>
                <a:moveTo>
                  <a:pt x="2889939" y="2593515"/>
                </a:moveTo>
                <a:cubicBezTo>
                  <a:pt x="2834900" y="2594379"/>
                  <a:pt x="2734646" y="2604135"/>
                  <a:pt x="2721189" y="2612265"/>
                </a:cubicBezTo>
                <a:cubicBezTo>
                  <a:pt x="2703246" y="2623467"/>
                  <a:pt x="2695710" y="2773787"/>
                  <a:pt x="2711858" y="2804139"/>
                </a:cubicBezTo>
                <a:cubicBezTo>
                  <a:pt x="2722265" y="2823651"/>
                  <a:pt x="2731954" y="2825819"/>
                  <a:pt x="2809825" y="2825819"/>
                </a:cubicBezTo>
                <a:cubicBezTo>
                  <a:pt x="2857193" y="2825819"/>
                  <a:pt x="2904921" y="2821123"/>
                  <a:pt x="2915686" y="2814979"/>
                </a:cubicBezTo>
                <a:cubicBezTo>
                  <a:pt x="2932911" y="2805947"/>
                  <a:pt x="2935423" y="2792935"/>
                  <a:pt x="2935423" y="2703685"/>
                </a:cubicBezTo>
                <a:cubicBezTo>
                  <a:pt x="2935423" y="2645871"/>
                  <a:pt x="2930758" y="2599979"/>
                  <a:pt x="2925016" y="2596005"/>
                </a:cubicBezTo>
                <a:cubicBezTo>
                  <a:pt x="2921607" y="2593927"/>
                  <a:pt x="2908285" y="2593227"/>
                  <a:pt x="2889939" y="2593515"/>
                </a:cubicBezTo>
                <a:close/>
                <a:moveTo>
                  <a:pt x="3312777" y="2544169"/>
                </a:moveTo>
                <a:cubicBezTo>
                  <a:pt x="3298482" y="2543763"/>
                  <a:pt x="3274658" y="2547277"/>
                  <a:pt x="3230246" y="2554485"/>
                </a:cubicBezTo>
                <a:cubicBezTo>
                  <a:pt x="3175585" y="2563133"/>
                  <a:pt x="3132072" y="2575025"/>
                  <a:pt x="3127037" y="2583315"/>
                </a:cubicBezTo>
                <a:cubicBezTo>
                  <a:pt x="3116608" y="2599531"/>
                  <a:pt x="3114810" y="2768551"/>
                  <a:pt x="3124520" y="2778643"/>
                </a:cubicBezTo>
                <a:cubicBezTo>
                  <a:pt x="3136746" y="2790895"/>
                  <a:pt x="3220177" y="2785847"/>
                  <a:pt x="3276276" y="2769271"/>
                </a:cubicBezTo>
                <a:cubicBezTo>
                  <a:pt x="3307203" y="2760623"/>
                  <a:pt x="3335612" y="2745125"/>
                  <a:pt x="3341366" y="2734675"/>
                </a:cubicBezTo>
                <a:cubicBezTo>
                  <a:pt x="3356110" y="2706565"/>
                  <a:pt x="3353952" y="2578991"/>
                  <a:pt x="3338130" y="2557367"/>
                </a:cubicBezTo>
                <a:cubicBezTo>
                  <a:pt x="3331836" y="2548897"/>
                  <a:pt x="3327071" y="2544573"/>
                  <a:pt x="3312777" y="2544169"/>
                </a:cubicBezTo>
                <a:close/>
                <a:moveTo>
                  <a:pt x="1937658" y="2543849"/>
                </a:moveTo>
                <a:cubicBezTo>
                  <a:pt x="1923383" y="2544569"/>
                  <a:pt x="1918340" y="2548891"/>
                  <a:pt x="1912035" y="2557351"/>
                </a:cubicBezTo>
                <a:cubicBezTo>
                  <a:pt x="1894743" y="2581115"/>
                  <a:pt x="1894023" y="2714333"/>
                  <a:pt x="1911314" y="2737377"/>
                </a:cubicBezTo>
                <a:cubicBezTo>
                  <a:pt x="1931849" y="2764381"/>
                  <a:pt x="2000296" y="2784543"/>
                  <a:pt x="2066582" y="2782023"/>
                </a:cubicBezTo>
                <a:lnTo>
                  <a:pt x="2127464" y="2780223"/>
                </a:lnTo>
                <a:lnTo>
                  <a:pt x="2130346" y="2685169"/>
                </a:lnTo>
                <a:cubicBezTo>
                  <a:pt x="2132147" y="2629361"/>
                  <a:pt x="2128905" y="2584715"/>
                  <a:pt x="2122780" y="2577155"/>
                </a:cubicBezTo>
                <a:cubicBezTo>
                  <a:pt x="2117017" y="2570313"/>
                  <a:pt x="2070184" y="2558791"/>
                  <a:pt x="2018669" y="2551951"/>
                </a:cubicBezTo>
                <a:cubicBezTo>
                  <a:pt x="1975439" y="2546011"/>
                  <a:pt x="1951933" y="2543129"/>
                  <a:pt x="1937658" y="2543849"/>
                </a:cubicBezTo>
                <a:close/>
                <a:moveTo>
                  <a:pt x="1152056" y="2489269"/>
                </a:moveTo>
                <a:cubicBezTo>
                  <a:pt x="1102714" y="2489269"/>
                  <a:pt x="1095511" y="2505917"/>
                  <a:pt x="1098752" y="2613397"/>
                </a:cubicBezTo>
                <a:lnTo>
                  <a:pt x="1101994" y="2708937"/>
                </a:lnTo>
                <a:lnTo>
                  <a:pt x="1137289" y="2715451"/>
                </a:lnTo>
                <a:cubicBezTo>
                  <a:pt x="1206440" y="2727395"/>
                  <a:pt x="1249660" y="2725223"/>
                  <a:pt x="1255782" y="2708575"/>
                </a:cubicBezTo>
                <a:cubicBezTo>
                  <a:pt x="1259024" y="2699891"/>
                  <a:pt x="1254702" y="2673473"/>
                  <a:pt x="1246418" y="2649949"/>
                </a:cubicBezTo>
                <a:cubicBezTo>
                  <a:pt x="1237774" y="2626065"/>
                  <a:pt x="1228410" y="2586257"/>
                  <a:pt x="1225529" y="2561285"/>
                </a:cubicBezTo>
                <a:cubicBezTo>
                  <a:pt x="1219406" y="2509173"/>
                  <a:pt x="1199237" y="2489269"/>
                  <a:pt x="1152056" y="2489269"/>
                </a:cubicBezTo>
                <a:close/>
                <a:moveTo>
                  <a:pt x="695597" y="2444819"/>
                </a:moveTo>
                <a:lnTo>
                  <a:pt x="692714" y="2542431"/>
                </a:lnTo>
                <a:cubicBezTo>
                  <a:pt x="689111" y="2657691"/>
                  <a:pt x="691273" y="2660933"/>
                  <a:pt x="782446" y="2673539"/>
                </a:cubicBezTo>
                <a:cubicBezTo>
                  <a:pt x="816681" y="2678581"/>
                  <a:pt x="847673" y="2685065"/>
                  <a:pt x="850916" y="2688307"/>
                </a:cubicBezTo>
                <a:cubicBezTo>
                  <a:pt x="864610" y="2701995"/>
                  <a:pt x="904250" y="2692269"/>
                  <a:pt x="914701" y="2672459"/>
                </a:cubicBezTo>
                <a:cubicBezTo>
                  <a:pt x="931999" y="2640401"/>
                  <a:pt x="923350" y="2482279"/>
                  <a:pt x="903890" y="2470393"/>
                </a:cubicBezTo>
                <a:cubicBezTo>
                  <a:pt x="887313" y="2459947"/>
                  <a:pt x="799383" y="2447341"/>
                  <a:pt x="736319" y="2445899"/>
                </a:cubicBezTo>
                <a:close/>
                <a:moveTo>
                  <a:pt x="1510101" y="2421433"/>
                </a:moveTo>
                <a:cubicBezTo>
                  <a:pt x="1494634" y="2425529"/>
                  <a:pt x="1492386" y="2443079"/>
                  <a:pt x="1492386" y="2476917"/>
                </a:cubicBezTo>
                <a:cubicBezTo>
                  <a:pt x="1492386" y="2552875"/>
                  <a:pt x="1533392" y="2605795"/>
                  <a:pt x="1634469" y="2661593"/>
                </a:cubicBezTo>
                <a:cubicBezTo>
                  <a:pt x="1698856" y="2697231"/>
                  <a:pt x="1697418" y="2696871"/>
                  <a:pt x="1713605" y="2680673"/>
                </a:cubicBezTo>
                <a:cubicBezTo>
                  <a:pt x="1730510" y="2663753"/>
                  <a:pt x="1730151" y="2505717"/>
                  <a:pt x="1713245" y="2492037"/>
                </a:cubicBezTo>
                <a:cubicBezTo>
                  <a:pt x="1706410" y="2486277"/>
                  <a:pt x="1658569" y="2465757"/>
                  <a:pt x="1607132" y="2446679"/>
                </a:cubicBezTo>
                <a:cubicBezTo>
                  <a:pt x="1554255" y="2426699"/>
                  <a:pt x="1525568" y="2417339"/>
                  <a:pt x="1510101" y="2421433"/>
                </a:cubicBezTo>
                <a:close/>
                <a:moveTo>
                  <a:pt x="3720756" y="2421343"/>
                </a:moveTo>
                <a:cubicBezTo>
                  <a:pt x="3713981" y="2421567"/>
                  <a:pt x="3705673" y="2423881"/>
                  <a:pt x="3695551" y="2428015"/>
                </a:cubicBezTo>
                <a:cubicBezTo>
                  <a:pt x="3676919" y="2435203"/>
                  <a:pt x="3637147" y="2450659"/>
                  <a:pt x="3606332" y="2461801"/>
                </a:cubicBezTo>
                <a:cubicBezTo>
                  <a:pt x="3575876" y="2472945"/>
                  <a:pt x="3545062" y="2486603"/>
                  <a:pt x="3538254" y="2492353"/>
                </a:cubicBezTo>
                <a:cubicBezTo>
                  <a:pt x="3524638" y="2503497"/>
                  <a:pt x="3519622" y="2673867"/>
                  <a:pt x="3532163" y="2686447"/>
                </a:cubicBezTo>
                <a:cubicBezTo>
                  <a:pt x="3543270" y="2697231"/>
                  <a:pt x="3553661" y="2694715"/>
                  <a:pt x="3605258" y="2668477"/>
                </a:cubicBezTo>
                <a:cubicBezTo>
                  <a:pt x="3705584" y="2617437"/>
                  <a:pt x="3748222" y="2562083"/>
                  <a:pt x="3747864" y="2483009"/>
                </a:cubicBezTo>
                <a:cubicBezTo>
                  <a:pt x="3747595" y="2438797"/>
                  <a:pt x="3741078" y="2420669"/>
                  <a:pt x="3720756" y="2421343"/>
                </a:cubicBezTo>
                <a:close/>
                <a:moveTo>
                  <a:pt x="305848" y="2317819"/>
                </a:moveTo>
                <a:cubicBezTo>
                  <a:pt x="267919" y="2317819"/>
                  <a:pt x="266835" y="2407505"/>
                  <a:pt x="304042" y="2468133"/>
                </a:cubicBezTo>
                <a:cubicBezTo>
                  <a:pt x="330050" y="2510465"/>
                  <a:pt x="442392" y="2582931"/>
                  <a:pt x="476347" y="2578985"/>
                </a:cubicBezTo>
                <a:cubicBezTo>
                  <a:pt x="501633" y="2575757"/>
                  <a:pt x="502356" y="2573963"/>
                  <a:pt x="504884" y="2483559"/>
                </a:cubicBezTo>
                <a:lnTo>
                  <a:pt x="508136" y="2391003"/>
                </a:lnTo>
                <a:lnTo>
                  <a:pt x="412771" y="2354411"/>
                </a:lnTo>
                <a:cubicBezTo>
                  <a:pt x="360393" y="2334321"/>
                  <a:pt x="312350" y="2317819"/>
                  <a:pt x="305848" y="2317819"/>
                </a:cubicBezTo>
                <a:close/>
                <a:moveTo>
                  <a:pt x="937182" y="1895065"/>
                </a:moveTo>
                <a:cubicBezTo>
                  <a:pt x="918314" y="1895657"/>
                  <a:pt x="904789" y="1897957"/>
                  <a:pt x="901903" y="1902465"/>
                </a:cubicBezTo>
                <a:cubicBezTo>
                  <a:pt x="890722" y="1920139"/>
                  <a:pt x="891083" y="2074877"/>
                  <a:pt x="902264" y="2092551"/>
                </a:cubicBezTo>
                <a:cubicBezTo>
                  <a:pt x="914166" y="2111307"/>
                  <a:pt x="1009386" y="2133669"/>
                  <a:pt x="1066373" y="2131505"/>
                </a:cubicBezTo>
                <a:lnTo>
                  <a:pt x="1112180" y="2129341"/>
                </a:lnTo>
                <a:lnTo>
                  <a:pt x="1114705" y="2032675"/>
                </a:lnTo>
                <a:cubicBezTo>
                  <a:pt x="1116147" y="1979653"/>
                  <a:pt x="1113262" y="1929879"/>
                  <a:pt x="1108212" y="1922303"/>
                </a:cubicBezTo>
                <a:cubicBezTo>
                  <a:pt x="1098474" y="1906885"/>
                  <a:pt x="993787" y="1893291"/>
                  <a:pt x="937182" y="1895065"/>
                </a:cubicBezTo>
                <a:close/>
                <a:moveTo>
                  <a:pt x="500029" y="1761901"/>
                </a:moveTo>
                <a:cubicBezTo>
                  <a:pt x="490255" y="1765505"/>
                  <a:pt x="485910" y="1785323"/>
                  <a:pt x="485910" y="1826041"/>
                </a:cubicBezTo>
                <a:cubicBezTo>
                  <a:pt x="486272" y="1911077"/>
                  <a:pt x="517044" y="1951073"/>
                  <a:pt x="624925" y="2006205"/>
                </a:cubicBezTo>
                <a:cubicBezTo>
                  <a:pt x="682124" y="2035391"/>
                  <a:pt x="691537" y="2036831"/>
                  <a:pt x="708552" y="2019897"/>
                </a:cubicBezTo>
                <a:cubicBezTo>
                  <a:pt x="716154" y="2012691"/>
                  <a:pt x="720860" y="1977739"/>
                  <a:pt x="720860" y="1933057"/>
                </a:cubicBezTo>
                <a:cubicBezTo>
                  <a:pt x="720860" y="1867477"/>
                  <a:pt x="717964" y="1855587"/>
                  <a:pt x="695881" y="1833607"/>
                </a:cubicBezTo>
                <a:cubicBezTo>
                  <a:pt x="682124" y="1819915"/>
                  <a:pt x="664385" y="1808383"/>
                  <a:pt x="656783" y="1808383"/>
                </a:cubicBezTo>
                <a:cubicBezTo>
                  <a:pt x="649181" y="1808383"/>
                  <a:pt x="613703" y="1796853"/>
                  <a:pt x="578225" y="1782441"/>
                </a:cubicBezTo>
                <a:cubicBezTo>
                  <a:pt x="543109" y="1768387"/>
                  <a:pt x="507631" y="1759019"/>
                  <a:pt x="500029" y="1761901"/>
                </a:cubicBezTo>
                <a:close/>
                <a:moveTo>
                  <a:pt x="2619698" y="1696173"/>
                </a:moveTo>
                <a:cubicBezTo>
                  <a:pt x="2444631" y="1696217"/>
                  <a:pt x="2269833" y="1700091"/>
                  <a:pt x="2217628" y="1707839"/>
                </a:cubicBezTo>
                <a:cubicBezTo>
                  <a:pt x="1816908" y="1766935"/>
                  <a:pt x="1643011" y="1821347"/>
                  <a:pt x="1547962" y="1916117"/>
                </a:cubicBezTo>
                <a:cubicBezTo>
                  <a:pt x="1493956" y="1970167"/>
                  <a:pt x="1486035" y="2001157"/>
                  <a:pt x="1512678" y="2053047"/>
                </a:cubicBezTo>
                <a:cubicBezTo>
                  <a:pt x="1563803" y="2153581"/>
                  <a:pt x="1793506" y="2245469"/>
                  <a:pt x="2097016" y="2287269"/>
                </a:cubicBezTo>
                <a:cubicBezTo>
                  <a:pt x="2141660" y="2293395"/>
                  <a:pt x="2205747" y="2302403"/>
                  <a:pt x="2239230" y="2307087"/>
                </a:cubicBezTo>
                <a:cubicBezTo>
                  <a:pt x="2350121" y="2322583"/>
                  <a:pt x="2907817" y="2319699"/>
                  <a:pt x="3037070" y="2302403"/>
                </a:cubicBezTo>
                <a:cubicBezTo>
                  <a:pt x="3263892" y="2272495"/>
                  <a:pt x="3389545" y="2246189"/>
                  <a:pt x="3514477" y="2201867"/>
                </a:cubicBezTo>
                <a:cubicBezTo>
                  <a:pt x="3592605" y="2174481"/>
                  <a:pt x="3665692" y="2132321"/>
                  <a:pt x="3704216" y="2092683"/>
                </a:cubicBezTo>
                <a:cubicBezTo>
                  <a:pt x="3734459" y="2061695"/>
                  <a:pt x="3741300" y="2046921"/>
                  <a:pt x="3742020" y="2010887"/>
                </a:cubicBezTo>
                <a:cubicBezTo>
                  <a:pt x="3743460" y="1958637"/>
                  <a:pt x="3722218" y="1926567"/>
                  <a:pt x="3656691" y="1881883"/>
                </a:cubicBezTo>
                <a:cubicBezTo>
                  <a:pt x="3545080" y="1805491"/>
                  <a:pt x="3372263" y="1757927"/>
                  <a:pt x="3023388" y="1707479"/>
                </a:cubicBezTo>
                <a:cubicBezTo>
                  <a:pt x="2970103" y="1699911"/>
                  <a:pt x="2794766" y="1696127"/>
                  <a:pt x="2619698" y="1696173"/>
                </a:cubicBezTo>
                <a:close/>
                <a:moveTo>
                  <a:pt x="1664525" y="1177063"/>
                </a:moveTo>
                <a:cubicBezTo>
                  <a:pt x="1608798" y="1177603"/>
                  <a:pt x="1519108" y="1188891"/>
                  <a:pt x="1505861" y="1199975"/>
                </a:cubicBezTo>
                <a:cubicBezTo>
                  <a:pt x="1487117" y="1215477"/>
                  <a:pt x="1486035" y="1382379"/>
                  <a:pt x="1504419" y="1401485"/>
                </a:cubicBezTo>
                <a:cubicBezTo>
                  <a:pt x="1519919" y="1417707"/>
                  <a:pt x="1690422" y="1409055"/>
                  <a:pt x="1712050" y="1391031"/>
                </a:cubicBezTo>
                <a:cubicBezTo>
                  <a:pt x="1721783" y="1382739"/>
                  <a:pt x="1725748" y="1351739"/>
                  <a:pt x="1725748" y="1283967"/>
                </a:cubicBezTo>
                <a:cubicBezTo>
                  <a:pt x="1725748" y="1196371"/>
                  <a:pt x="1723946" y="1187359"/>
                  <a:pt x="1704841" y="1180509"/>
                </a:cubicBezTo>
                <a:cubicBezTo>
                  <a:pt x="1697902" y="1177895"/>
                  <a:pt x="1683100" y="1176881"/>
                  <a:pt x="1664525" y="1177063"/>
                </a:cubicBezTo>
                <a:close/>
                <a:moveTo>
                  <a:pt x="1145554" y="1175823"/>
                </a:moveTo>
                <a:cubicBezTo>
                  <a:pt x="1127267" y="1175863"/>
                  <a:pt x="1113380" y="1177653"/>
                  <a:pt x="1108421" y="1181773"/>
                </a:cubicBezTo>
                <a:cubicBezTo>
                  <a:pt x="1090747" y="1196461"/>
                  <a:pt x="1090747" y="1375587"/>
                  <a:pt x="1108421" y="1389917"/>
                </a:cubicBezTo>
                <a:cubicBezTo>
                  <a:pt x="1134390" y="1411413"/>
                  <a:pt x="1288042" y="1419295"/>
                  <a:pt x="1307158" y="1400307"/>
                </a:cubicBezTo>
                <a:cubicBezTo>
                  <a:pt x="1324110" y="1383827"/>
                  <a:pt x="1323750" y="1229421"/>
                  <a:pt x="1306797" y="1207209"/>
                </a:cubicBezTo>
                <a:cubicBezTo>
                  <a:pt x="1294895" y="1191357"/>
                  <a:pt x="1200418" y="1175707"/>
                  <a:pt x="1145554" y="1175823"/>
                </a:cubicBezTo>
                <a:close/>
                <a:moveTo>
                  <a:pt x="740091" y="1130533"/>
                </a:moveTo>
                <a:cubicBezTo>
                  <a:pt x="691450" y="1129297"/>
                  <a:pt x="689830" y="1152767"/>
                  <a:pt x="689830" y="1240957"/>
                </a:cubicBezTo>
                <a:cubicBezTo>
                  <a:pt x="689830" y="1346641"/>
                  <a:pt x="689110" y="1345919"/>
                  <a:pt x="804647" y="1367201"/>
                </a:cubicBezTo>
                <a:cubicBezTo>
                  <a:pt x="905428" y="1385597"/>
                  <a:pt x="902188" y="1385957"/>
                  <a:pt x="914066" y="1354937"/>
                </a:cubicBezTo>
                <a:cubicBezTo>
                  <a:pt x="928823" y="1316343"/>
                  <a:pt x="921984" y="1170621"/>
                  <a:pt x="904708" y="1159799"/>
                </a:cubicBezTo>
                <a:cubicBezTo>
                  <a:pt x="897509" y="1155471"/>
                  <a:pt x="853238" y="1145733"/>
                  <a:pt x="806087" y="1138519"/>
                </a:cubicBezTo>
                <a:cubicBezTo>
                  <a:pt x="777743" y="1134101"/>
                  <a:pt x="756304" y="1130943"/>
                  <a:pt x="740091" y="1130533"/>
                </a:cubicBezTo>
                <a:close/>
                <a:moveTo>
                  <a:pt x="2087173" y="1129465"/>
                </a:moveTo>
                <a:cubicBezTo>
                  <a:pt x="2041049" y="1130943"/>
                  <a:pt x="1935622" y="1149085"/>
                  <a:pt x="1917959" y="1159787"/>
                </a:cubicBezTo>
                <a:cubicBezTo>
                  <a:pt x="1908587" y="1165545"/>
                  <a:pt x="1903180" y="1195767"/>
                  <a:pt x="1900657" y="1253337"/>
                </a:cubicBezTo>
                <a:cubicBezTo>
                  <a:pt x="1895610" y="1379629"/>
                  <a:pt x="1909669" y="1387543"/>
                  <a:pt x="2074764" y="1350485"/>
                </a:cubicBezTo>
                <a:cubicBezTo>
                  <a:pt x="2132079" y="1337531"/>
                  <a:pt x="2135323" y="1329975"/>
                  <a:pt x="2130997" y="1214477"/>
                </a:cubicBezTo>
                <a:cubicBezTo>
                  <a:pt x="2128114" y="1136759"/>
                  <a:pt x="2127032" y="1133161"/>
                  <a:pt x="2102881" y="1129923"/>
                </a:cubicBezTo>
                <a:cubicBezTo>
                  <a:pt x="2099141" y="1129383"/>
                  <a:pt x="2093762" y="1129255"/>
                  <a:pt x="2087173" y="1129465"/>
                </a:cubicBezTo>
                <a:close/>
                <a:moveTo>
                  <a:pt x="2516422" y="1004727"/>
                </a:moveTo>
                <a:cubicBezTo>
                  <a:pt x="2498422" y="998607"/>
                  <a:pt x="2333182" y="1066655"/>
                  <a:pt x="2318062" y="1086099"/>
                </a:cubicBezTo>
                <a:cubicBezTo>
                  <a:pt x="2305102" y="1103021"/>
                  <a:pt x="2300422" y="1225799"/>
                  <a:pt x="2311582" y="1255323"/>
                </a:cubicBezTo>
                <a:cubicBezTo>
                  <a:pt x="2320222" y="1278007"/>
                  <a:pt x="2344342" y="1275485"/>
                  <a:pt x="2404462" y="1245601"/>
                </a:cubicBezTo>
                <a:cubicBezTo>
                  <a:pt x="2432902" y="1231199"/>
                  <a:pt x="2472862" y="1201315"/>
                  <a:pt x="2492662" y="1179351"/>
                </a:cubicBezTo>
                <a:cubicBezTo>
                  <a:pt x="2526142" y="1142267"/>
                  <a:pt x="2529022" y="1134345"/>
                  <a:pt x="2529022" y="1074217"/>
                </a:cubicBezTo>
                <a:cubicBezTo>
                  <a:pt x="2529022" y="1031371"/>
                  <a:pt x="2524702" y="1007607"/>
                  <a:pt x="2516422" y="1004727"/>
                </a:cubicBezTo>
                <a:close/>
                <a:moveTo>
                  <a:pt x="305251" y="996981"/>
                </a:moveTo>
                <a:cubicBezTo>
                  <a:pt x="295224" y="997251"/>
                  <a:pt x="290278" y="1003655"/>
                  <a:pt x="283444" y="1016279"/>
                </a:cubicBezTo>
                <a:cubicBezTo>
                  <a:pt x="263660" y="1053431"/>
                  <a:pt x="282365" y="1126293"/>
                  <a:pt x="322652" y="1171021"/>
                </a:cubicBezTo>
                <a:cubicBezTo>
                  <a:pt x="365457" y="1218633"/>
                  <a:pt x="452865" y="1271657"/>
                  <a:pt x="481642" y="1268049"/>
                </a:cubicBezTo>
                <a:cubicBezTo>
                  <a:pt x="500346" y="1265525"/>
                  <a:pt x="501785" y="1257589"/>
                  <a:pt x="501785" y="1168857"/>
                </a:cubicBezTo>
                <a:lnTo>
                  <a:pt x="501785" y="1072549"/>
                </a:lnTo>
                <a:lnTo>
                  <a:pt x="451067" y="1053071"/>
                </a:lnTo>
                <a:cubicBezTo>
                  <a:pt x="423369" y="1042249"/>
                  <a:pt x="380924" y="1024935"/>
                  <a:pt x="357543" y="1014475"/>
                </a:cubicBezTo>
                <a:cubicBezTo>
                  <a:pt x="330385" y="1002573"/>
                  <a:pt x="315278" y="996711"/>
                  <a:pt x="305251" y="996981"/>
                </a:cubicBezTo>
                <a:close/>
                <a:moveTo>
                  <a:pt x="1410553" y="279469"/>
                </a:moveTo>
                <a:cubicBezTo>
                  <a:pt x="1037220" y="279469"/>
                  <a:pt x="935697" y="289189"/>
                  <a:pt x="673967" y="350025"/>
                </a:cubicBezTo>
                <a:cubicBezTo>
                  <a:pt x="302074" y="436779"/>
                  <a:pt x="181110" y="586169"/>
                  <a:pt x="377677" y="716481"/>
                </a:cubicBezTo>
                <a:cubicBezTo>
                  <a:pt x="468400" y="776597"/>
                  <a:pt x="654167" y="834915"/>
                  <a:pt x="851814" y="865153"/>
                </a:cubicBezTo>
                <a:cubicBezTo>
                  <a:pt x="1109943" y="904389"/>
                  <a:pt x="1498396" y="914469"/>
                  <a:pt x="1761206" y="888551"/>
                </a:cubicBezTo>
                <a:cubicBezTo>
                  <a:pt x="1945172" y="870191"/>
                  <a:pt x="2013214" y="860473"/>
                  <a:pt x="2106818" y="838873"/>
                </a:cubicBezTo>
                <a:cubicBezTo>
                  <a:pt x="2460350" y="756079"/>
                  <a:pt x="2603635" y="632247"/>
                  <a:pt x="2490951" y="507335"/>
                </a:cubicBezTo>
                <a:cubicBezTo>
                  <a:pt x="2438389" y="449019"/>
                  <a:pt x="2298344" y="381343"/>
                  <a:pt x="2177740" y="356145"/>
                </a:cubicBezTo>
                <a:cubicBezTo>
                  <a:pt x="1844009" y="285949"/>
                  <a:pt x="1779926" y="279469"/>
                  <a:pt x="1410553" y="279469"/>
                </a:cubicBezTo>
                <a:close/>
                <a:moveTo>
                  <a:pt x="1390561" y="1"/>
                </a:moveTo>
                <a:cubicBezTo>
                  <a:pt x="1555522" y="47"/>
                  <a:pt x="1721292" y="3197"/>
                  <a:pt x="1765030" y="9499"/>
                </a:cubicBezTo>
                <a:cubicBezTo>
                  <a:pt x="1802468" y="14901"/>
                  <a:pt x="1874103" y="24265"/>
                  <a:pt x="1924501" y="30029"/>
                </a:cubicBezTo>
                <a:cubicBezTo>
                  <a:pt x="2177206" y="60281"/>
                  <a:pt x="2418752" y="130873"/>
                  <a:pt x="2567423" y="217671"/>
                </a:cubicBezTo>
                <a:cubicBezTo>
                  <a:pt x="2648779" y="265571"/>
                  <a:pt x="2731214" y="350569"/>
                  <a:pt x="2767932" y="424401"/>
                </a:cubicBezTo>
                <a:cubicBezTo>
                  <a:pt x="2797090" y="482387"/>
                  <a:pt x="2797090" y="482747"/>
                  <a:pt x="2802490" y="736657"/>
                </a:cubicBezTo>
                <a:lnTo>
                  <a:pt x="2808249" y="990929"/>
                </a:lnTo>
                <a:lnTo>
                  <a:pt x="2876645" y="1058277"/>
                </a:lnTo>
                <a:cubicBezTo>
                  <a:pt x="2965920" y="1145795"/>
                  <a:pt x="2996518" y="1210625"/>
                  <a:pt x="3003718" y="1326955"/>
                </a:cubicBezTo>
                <a:cubicBezTo>
                  <a:pt x="3006598" y="1374135"/>
                  <a:pt x="3014517" y="1416635"/>
                  <a:pt x="3020637" y="1422037"/>
                </a:cubicBezTo>
                <a:cubicBezTo>
                  <a:pt x="3027117" y="1427439"/>
                  <a:pt x="3073194" y="1436803"/>
                  <a:pt x="3123591" y="1443285"/>
                </a:cubicBezTo>
                <a:cubicBezTo>
                  <a:pt x="3267583" y="1461293"/>
                  <a:pt x="3457292" y="1502711"/>
                  <a:pt x="3575365" y="1541249"/>
                </a:cubicBezTo>
                <a:cubicBezTo>
                  <a:pt x="3761834" y="1602835"/>
                  <a:pt x="3915545" y="1708721"/>
                  <a:pt x="3974222" y="1816409"/>
                </a:cubicBezTo>
                <a:cubicBezTo>
                  <a:pt x="4008420" y="1879437"/>
                  <a:pt x="4032538" y="1990725"/>
                  <a:pt x="4032538" y="2086527"/>
                </a:cubicBezTo>
                <a:cubicBezTo>
                  <a:pt x="4032898" y="2166481"/>
                  <a:pt x="4034338" y="2170443"/>
                  <a:pt x="4076096" y="2202497"/>
                </a:cubicBezTo>
                <a:cubicBezTo>
                  <a:pt x="4117853" y="2234551"/>
                  <a:pt x="4178690" y="2315587"/>
                  <a:pt x="4200289" y="2368169"/>
                </a:cubicBezTo>
                <a:cubicBezTo>
                  <a:pt x="4217208" y="2408507"/>
                  <a:pt x="4219728" y="2449205"/>
                  <a:pt x="4223328" y="2710319"/>
                </a:cubicBezTo>
                <a:cubicBezTo>
                  <a:pt x="4227647" y="3025095"/>
                  <a:pt x="4220808" y="3107211"/>
                  <a:pt x="4185170" y="3183207"/>
                </a:cubicBezTo>
                <a:cubicBezTo>
                  <a:pt x="4085815" y="3394619"/>
                  <a:pt x="3761114" y="3537239"/>
                  <a:pt x="3265423" y="3587303"/>
                </a:cubicBezTo>
                <a:cubicBezTo>
                  <a:pt x="2965920" y="3617915"/>
                  <a:pt x="2854327" y="3621155"/>
                  <a:pt x="2625380" y="3607471"/>
                </a:cubicBezTo>
                <a:cubicBezTo>
                  <a:pt x="2379514" y="3592343"/>
                  <a:pt x="2263961" y="3577939"/>
                  <a:pt x="2081811" y="3540123"/>
                </a:cubicBezTo>
                <a:cubicBezTo>
                  <a:pt x="1675035" y="3455483"/>
                  <a:pt x="1451128" y="3296295"/>
                  <a:pt x="1424849" y="3072639"/>
                </a:cubicBezTo>
                <a:cubicBezTo>
                  <a:pt x="1420530" y="3034819"/>
                  <a:pt x="1412970" y="3014651"/>
                  <a:pt x="1400371" y="3008171"/>
                </a:cubicBezTo>
                <a:cubicBezTo>
                  <a:pt x="1390291" y="3002767"/>
                  <a:pt x="1325135" y="2998083"/>
                  <a:pt x="1255299" y="2998083"/>
                </a:cubicBezTo>
                <a:cubicBezTo>
                  <a:pt x="1101228" y="2998083"/>
                  <a:pt x="907199" y="2977915"/>
                  <a:pt x="679692" y="2937579"/>
                </a:cubicBezTo>
                <a:cubicBezTo>
                  <a:pt x="578898" y="2919931"/>
                  <a:pt x="405028" y="2862667"/>
                  <a:pt x="306754" y="2814763"/>
                </a:cubicBezTo>
                <a:cubicBezTo>
                  <a:pt x="174642" y="2750657"/>
                  <a:pt x="88247" y="2672863"/>
                  <a:pt x="38930" y="2574179"/>
                </a:cubicBezTo>
                <a:lnTo>
                  <a:pt x="4732" y="2505389"/>
                </a:lnTo>
                <a:lnTo>
                  <a:pt x="1132" y="2215463"/>
                </a:lnTo>
                <a:cubicBezTo>
                  <a:pt x="-4628" y="1792999"/>
                  <a:pt x="7611" y="1737895"/>
                  <a:pt x="133244" y="1613279"/>
                </a:cubicBezTo>
                <a:cubicBezTo>
                  <a:pt x="198400" y="1548451"/>
                  <a:pt x="202360" y="1541969"/>
                  <a:pt x="202360" y="1498029"/>
                </a:cubicBezTo>
                <a:cubicBezTo>
                  <a:pt x="202360" y="1454091"/>
                  <a:pt x="198760" y="1448327"/>
                  <a:pt x="132884" y="1383859"/>
                </a:cubicBezTo>
                <a:cubicBezTo>
                  <a:pt x="88247" y="1340281"/>
                  <a:pt x="52609" y="1294181"/>
                  <a:pt x="33890" y="1254923"/>
                </a:cubicBezTo>
                <a:lnTo>
                  <a:pt x="4372" y="1194057"/>
                </a:lnTo>
                <a:lnTo>
                  <a:pt x="4372" y="843263"/>
                </a:lnTo>
                <a:lnTo>
                  <a:pt x="4372" y="492831"/>
                </a:lnTo>
                <a:lnTo>
                  <a:pt x="33890" y="431603"/>
                </a:lnTo>
                <a:cubicBezTo>
                  <a:pt x="76007" y="345167"/>
                  <a:pt x="176442" y="248283"/>
                  <a:pt x="278676" y="196061"/>
                </a:cubicBezTo>
                <a:cubicBezTo>
                  <a:pt x="433827" y="116107"/>
                  <a:pt x="642615" y="57401"/>
                  <a:pt x="867602" y="30029"/>
                </a:cubicBezTo>
                <a:cubicBezTo>
                  <a:pt x="917999" y="23905"/>
                  <a:pt x="987115" y="14541"/>
                  <a:pt x="1020953" y="9139"/>
                </a:cubicBezTo>
                <a:cubicBezTo>
                  <a:pt x="1061450" y="3017"/>
                  <a:pt x="1225601" y="-43"/>
                  <a:pt x="1390561" y="1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586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直線接點 54"/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手繪多邊形: 圖案 26"/>
          <p:cNvSpPr>
            <a:spLocks/>
          </p:cNvSpPr>
          <p:nvPr/>
        </p:nvSpPr>
        <p:spPr bwMode="auto">
          <a:xfrm>
            <a:off x="1402038" y="117751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1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30" name="手繪多邊形: 圖案 26"/>
          <p:cNvSpPr>
            <a:spLocks/>
          </p:cNvSpPr>
          <p:nvPr/>
        </p:nvSpPr>
        <p:spPr bwMode="auto">
          <a:xfrm>
            <a:off x="3773763" y="117751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2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35" name="手繪多邊形: 圖案 26"/>
          <p:cNvSpPr>
            <a:spLocks/>
          </p:cNvSpPr>
          <p:nvPr/>
        </p:nvSpPr>
        <p:spPr bwMode="auto">
          <a:xfrm>
            <a:off x="6145488" y="117751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3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39" name="手繪多邊形: 圖案 26"/>
          <p:cNvSpPr>
            <a:spLocks/>
          </p:cNvSpPr>
          <p:nvPr/>
        </p:nvSpPr>
        <p:spPr bwMode="auto">
          <a:xfrm>
            <a:off x="1402038" y="283486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1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42" name="手繪多邊形: 圖案 26"/>
          <p:cNvSpPr>
            <a:spLocks/>
          </p:cNvSpPr>
          <p:nvPr/>
        </p:nvSpPr>
        <p:spPr bwMode="auto">
          <a:xfrm>
            <a:off x="3773763" y="283486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2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45" name="手繪多邊形: 圖案 26"/>
          <p:cNvSpPr>
            <a:spLocks/>
          </p:cNvSpPr>
          <p:nvPr/>
        </p:nvSpPr>
        <p:spPr bwMode="auto">
          <a:xfrm>
            <a:off x="6145488" y="283486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3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48" name="手繪多邊形: 圖案 26"/>
          <p:cNvSpPr>
            <a:spLocks/>
          </p:cNvSpPr>
          <p:nvPr/>
        </p:nvSpPr>
        <p:spPr bwMode="auto">
          <a:xfrm>
            <a:off x="1402038" y="449221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1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51" name="手繪多邊形: 圖案 26"/>
          <p:cNvSpPr>
            <a:spLocks/>
          </p:cNvSpPr>
          <p:nvPr/>
        </p:nvSpPr>
        <p:spPr bwMode="auto">
          <a:xfrm>
            <a:off x="3773763" y="449221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2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54" name="手繪多邊形: 圖案 26"/>
          <p:cNvSpPr>
            <a:spLocks/>
          </p:cNvSpPr>
          <p:nvPr/>
        </p:nvSpPr>
        <p:spPr bwMode="auto">
          <a:xfrm>
            <a:off x="6145488" y="449221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3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>
            <a:off x="1925513" y="1638300"/>
            <a:ext cx="644776" cy="762000"/>
          </a:xfrm>
          <a:custGeom>
            <a:avLst/>
            <a:gdLst>
              <a:gd name="connsiteX0" fmla="*/ 1384291 w 3382902"/>
              <a:gd name="connsiteY0" fmla="*/ 2952997 h 3997939"/>
              <a:gd name="connsiteX1" fmla="*/ 1228635 w 3382902"/>
              <a:gd name="connsiteY1" fmla="*/ 2967769 h 3997939"/>
              <a:gd name="connsiteX2" fmla="*/ 837588 w 3382902"/>
              <a:gd name="connsiteY2" fmla="*/ 3038281 h 3997939"/>
              <a:gd name="connsiteX3" fmla="*/ 450141 w 3382902"/>
              <a:gd name="connsiteY3" fmla="*/ 3181823 h 3997939"/>
              <a:gd name="connsiteX4" fmla="*/ 267940 w 3382902"/>
              <a:gd name="connsiteY4" fmla="*/ 3329323 h 3997939"/>
              <a:gd name="connsiteX5" fmla="*/ 398649 w 3382902"/>
              <a:gd name="connsiteY5" fmla="*/ 3452719 h 3997939"/>
              <a:gd name="connsiteX6" fmla="*/ 893040 w 3382902"/>
              <a:gd name="connsiteY6" fmla="*/ 3635833 h 3997939"/>
              <a:gd name="connsiteX7" fmla="*/ 1015107 w 3382902"/>
              <a:gd name="connsiteY7" fmla="*/ 3661737 h 3997939"/>
              <a:gd name="connsiteX8" fmla="*/ 1391032 w 3382902"/>
              <a:gd name="connsiteY8" fmla="*/ 3712101 h 3997939"/>
              <a:gd name="connsiteX9" fmla="*/ 2158363 w 3382902"/>
              <a:gd name="connsiteY9" fmla="*/ 3694115 h 3997939"/>
              <a:gd name="connsiteX10" fmla="*/ 2964584 w 3382902"/>
              <a:gd name="connsiteY10" fmla="*/ 3455597 h 3997939"/>
              <a:gd name="connsiteX11" fmla="*/ 3103215 w 3382902"/>
              <a:gd name="connsiteY11" fmla="*/ 3327883 h 3997939"/>
              <a:gd name="connsiteX12" fmla="*/ 2912732 w 3382902"/>
              <a:gd name="connsiteY12" fmla="*/ 3177147 h 3997939"/>
              <a:gd name="connsiteX13" fmla="*/ 2533928 w 3382902"/>
              <a:gd name="connsiteY13" fmla="*/ 3038281 h 3997939"/>
              <a:gd name="connsiteX14" fmla="*/ 2140719 w 3382902"/>
              <a:gd name="connsiteY14" fmla="*/ 2967409 h 3997939"/>
              <a:gd name="connsiteX15" fmla="*/ 1966080 w 3382902"/>
              <a:gd name="connsiteY15" fmla="*/ 2961653 h 3997939"/>
              <a:gd name="connsiteX16" fmla="*/ 1963560 w 3382902"/>
              <a:gd name="connsiteY16" fmla="*/ 3015976 h 3997939"/>
              <a:gd name="connsiteX17" fmla="*/ 1817727 w 3382902"/>
              <a:gd name="connsiteY17" fmla="*/ 3360981 h 3997939"/>
              <a:gd name="connsiteX18" fmla="*/ 1685578 w 3382902"/>
              <a:gd name="connsiteY18" fmla="*/ 3387963 h 3997939"/>
              <a:gd name="connsiteX19" fmla="*/ 1553068 w 3382902"/>
              <a:gd name="connsiteY19" fmla="*/ 3360981 h 3997939"/>
              <a:gd name="connsiteX20" fmla="*/ 1411556 w 3382902"/>
              <a:gd name="connsiteY20" fmla="*/ 3207365 h 3997939"/>
              <a:gd name="connsiteX21" fmla="*/ 1411556 w 3382902"/>
              <a:gd name="connsiteY21" fmla="*/ 2991153 h 3997939"/>
              <a:gd name="connsiteX22" fmla="*/ 1402914 w 3382902"/>
              <a:gd name="connsiteY22" fmla="*/ 2953739 h 3997939"/>
              <a:gd name="connsiteX23" fmla="*/ 1384291 w 3382902"/>
              <a:gd name="connsiteY23" fmla="*/ 2952997 h 3997939"/>
              <a:gd name="connsiteX24" fmla="*/ 1685364 w 3382902"/>
              <a:gd name="connsiteY24" fmla="*/ 172524 h 3997939"/>
              <a:gd name="connsiteX25" fmla="*/ 1451218 w 3382902"/>
              <a:gd name="connsiteY25" fmla="*/ 315009 h 3997939"/>
              <a:gd name="connsiteX26" fmla="*/ 1461665 w 3382902"/>
              <a:gd name="connsiteY26" fmla="*/ 472965 h 3997939"/>
              <a:gd name="connsiteX27" fmla="*/ 1581619 w 3382902"/>
              <a:gd name="connsiteY27" fmla="*/ 455694 h 3997939"/>
              <a:gd name="connsiteX28" fmla="*/ 1810362 w 3382902"/>
              <a:gd name="connsiteY28" fmla="*/ 458573 h 3997939"/>
              <a:gd name="connsiteX29" fmla="*/ 1950489 w 3382902"/>
              <a:gd name="connsiteY29" fmla="*/ 412157 h 3997939"/>
              <a:gd name="connsiteX30" fmla="*/ 1685364 w 3382902"/>
              <a:gd name="connsiteY30" fmla="*/ 172524 h 3997939"/>
              <a:gd name="connsiteX31" fmla="*/ 1690774 w 3382902"/>
              <a:gd name="connsiteY31" fmla="*/ 0 h 3997939"/>
              <a:gd name="connsiteX32" fmla="*/ 2002486 w 3382902"/>
              <a:gd name="connsiteY32" fmla="*/ 130126 h 3997939"/>
              <a:gd name="connsiteX33" fmla="*/ 2127764 w 3382902"/>
              <a:gd name="connsiteY33" fmla="*/ 454813 h 3997939"/>
              <a:gd name="connsiteX34" fmla="*/ 2127044 w 3382902"/>
              <a:gd name="connsiteY34" fmla="*/ 544803 h 3997939"/>
              <a:gd name="connsiteX35" fmla="*/ 2191123 w 3382902"/>
              <a:gd name="connsiteY35" fmla="*/ 594838 h 3997939"/>
              <a:gd name="connsiteX36" fmla="*/ 2356361 w 3382902"/>
              <a:gd name="connsiteY36" fmla="*/ 735224 h 3997939"/>
              <a:gd name="connsiteX37" fmla="*/ 2575959 w 3382902"/>
              <a:gd name="connsiteY37" fmla="*/ 1079709 h 3997939"/>
              <a:gd name="connsiteX38" fmla="*/ 2635358 w 3382902"/>
              <a:gd name="connsiteY38" fmla="*/ 1467389 h 3997939"/>
              <a:gd name="connsiteX39" fmla="*/ 2716357 w 3382902"/>
              <a:gd name="connsiteY39" fmla="*/ 2056648 h 3997939"/>
              <a:gd name="connsiteX40" fmla="*/ 3077433 w 3382902"/>
              <a:gd name="connsiteY40" fmla="*/ 2782333 h 3997939"/>
              <a:gd name="connsiteX41" fmla="*/ 3353909 w 3382902"/>
              <a:gd name="connsiteY41" fmla="*/ 3209609 h 3997939"/>
              <a:gd name="connsiteX42" fmla="*/ 2891315 w 3382902"/>
              <a:gd name="connsiteY42" fmla="*/ 3798509 h 3997939"/>
              <a:gd name="connsiteX43" fmla="*/ 2467960 w 3382902"/>
              <a:gd name="connsiteY43" fmla="*/ 3920177 h 3997939"/>
              <a:gd name="connsiteX44" fmla="*/ 1421453 w 3382902"/>
              <a:gd name="connsiteY44" fmla="*/ 3990729 h 3997939"/>
              <a:gd name="connsiteX45" fmla="*/ 801900 w 3382902"/>
              <a:gd name="connsiteY45" fmla="*/ 3898939 h 3997939"/>
              <a:gd name="connsiteX46" fmla="*/ 558183 w 3382902"/>
              <a:gd name="connsiteY46" fmla="*/ 3826945 h 3997939"/>
              <a:gd name="connsiteX47" fmla="*/ 35469 w 3382902"/>
              <a:gd name="connsiteY47" fmla="*/ 3474903 h 3997939"/>
              <a:gd name="connsiteX48" fmla="*/ 56709 w 3382902"/>
              <a:gd name="connsiteY48" fmla="*/ 3154175 h 3997939"/>
              <a:gd name="connsiteX49" fmla="*/ 130148 w 3382902"/>
              <a:gd name="connsiteY49" fmla="*/ 3028548 h 3997939"/>
              <a:gd name="connsiteX50" fmla="*/ 286746 w 3382902"/>
              <a:gd name="connsiteY50" fmla="*/ 2806091 h 3997939"/>
              <a:gd name="connsiteX51" fmla="*/ 572583 w 3382902"/>
              <a:gd name="connsiteY51" fmla="*/ 2330220 h 3997939"/>
              <a:gd name="connsiteX52" fmla="*/ 699661 w 3382902"/>
              <a:gd name="connsiteY52" fmla="*/ 1873787 h 3997939"/>
              <a:gd name="connsiteX53" fmla="*/ 746101 w 3382902"/>
              <a:gd name="connsiteY53" fmla="*/ 1446871 h 3997939"/>
              <a:gd name="connsiteX54" fmla="*/ 942298 w 3382902"/>
              <a:gd name="connsiteY54" fmla="*/ 824855 h 3997939"/>
              <a:gd name="connsiteX55" fmla="*/ 1188535 w 3382902"/>
              <a:gd name="connsiteY55" fmla="*/ 597358 h 3997939"/>
              <a:gd name="connsiteX56" fmla="*/ 1254055 w 3382902"/>
              <a:gd name="connsiteY56" fmla="*/ 556322 h 3997939"/>
              <a:gd name="connsiteX57" fmla="*/ 1254055 w 3382902"/>
              <a:gd name="connsiteY57" fmla="*/ 458772 h 3997939"/>
              <a:gd name="connsiteX58" fmla="*/ 1379333 w 3382902"/>
              <a:gd name="connsiteY58" fmla="*/ 130126 h 3997939"/>
              <a:gd name="connsiteX59" fmla="*/ 1690774 w 3382902"/>
              <a:gd name="connsiteY59" fmla="*/ 0 h 399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382902" h="3997939">
                <a:moveTo>
                  <a:pt x="1384291" y="2952997"/>
                </a:moveTo>
                <a:cubicBezTo>
                  <a:pt x="1354483" y="2953874"/>
                  <a:pt x="1293990" y="2959405"/>
                  <a:pt x="1228635" y="2967769"/>
                </a:cubicBezTo>
                <a:cubicBezTo>
                  <a:pt x="1088924" y="2985397"/>
                  <a:pt x="1021229" y="2997629"/>
                  <a:pt x="837588" y="3038281"/>
                </a:cubicBezTo>
                <a:cubicBezTo>
                  <a:pt x="743246" y="3059147"/>
                  <a:pt x="543762" y="3132897"/>
                  <a:pt x="450141" y="3181823"/>
                </a:cubicBezTo>
                <a:cubicBezTo>
                  <a:pt x="343917" y="3236865"/>
                  <a:pt x="267940" y="3298383"/>
                  <a:pt x="267940" y="3329323"/>
                </a:cubicBezTo>
                <a:cubicBezTo>
                  <a:pt x="267940" y="3354145"/>
                  <a:pt x="316911" y="3400555"/>
                  <a:pt x="398649" y="3452719"/>
                </a:cubicBezTo>
                <a:cubicBezTo>
                  <a:pt x="496951" y="3515675"/>
                  <a:pt x="720561" y="3598419"/>
                  <a:pt x="893040" y="3635833"/>
                </a:cubicBezTo>
                <a:cubicBezTo>
                  <a:pt x="921126" y="3641589"/>
                  <a:pt x="975859" y="3653461"/>
                  <a:pt x="1015107" y="3661737"/>
                </a:cubicBezTo>
                <a:cubicBezTo>
                  <a:pt x="1075601" y="3674687"/>
                  <a:pt x="1245559" y="3697351"/>
                  <a:pt x="1391032" y="3712101"/>
                </a:cubicBezTo>
                <a:cubicBezTo>
                  <a:pt x="1492214" y="3722175"/>
                  <a:pt x="2047099" y="3708865"/>
                  <a:pt x="2158363" y="3694115"/>
                </a:cubicBezTo>
                <a:cubicBezTo>
                  <a:pt x="2499720" y="3647705"/>
                  <a:pt x="2777702" y="3565681"/>
                  <a:pt x="2964584" y="3455597"/>
                </a:cubicBezTo>
                <a:cubicBezTo>
                  <a:pt x="3044162" y="3408469"/>
                  <a:pt x="3103215" y="3354145"/>
                  <a:pt x="3103215" y="3327883"/>
                </a:cubicBezTo>
                <a:cubicBezTo>
                  <a:pt x="3103215" y="3302701"/>
                  <a:pt x="3003473" y="3223555"/>
                  <a:pt x="2912732" y="3177147"/>
                </a:cubicBezTo>
                <a:cubicBezTo>
                  <a:pt x="2825593" y="3132177"/>
                  <a:pt x="2623228" y="3058068"/>
                  <a:pt x="2533928" y="3038281"/>
                </a:cubicBezTo>
                <a:cubicBezTo>
                  <a:pt x="2349926" y="2997629"/>
                  <a:pt x="2282231" y="2985397"/>
                  <a:pt x="2140719" y="2967409"/>
                </a:cubicBezTo>
                <a:cubicBezTo>
                  <a:pt x="2002088" y="2950141"/>
                  <a:pt x="1978323" y="2949062"/>
                  <a:pt x="1966080" y="2961653"/>
                </a:cubicBezTo>
                <a:cubicBezTo>
                  <a:pt x="1954198" y="2973525"/>
                  <a:pt x="1953478" y="2983239"/>
                  <a:pt x="1963560" y="3015976"/>
                </a:cubicBezTo>
                <a:cubicBezTo>
                  <a:pt x="2004969" y="3154481"/>
                  <a:pt x="1946636" y="3292987"/>
                  <a:pt x="1817727" y="3360981"/>
                </a:cubicBezTo>
                <a:cubicBezTo>
                  <a:pt x="1775238" y="3383645"/>
                  <a:pt x="1753993" y="3387963"/>
                  <a:pt x="1685578" y="3387963"/>
                </a:cubicBezTo>
                <a:cubicBezTo>
                  <a:pt x="1617522" y="3387963"/>
                  <a:pt x="1596278" y="3383645"/>
                  <a:pt x="1553068" y="3360981"/>
                </a:cubicBezTo>
                <a:cubicBezTo>
                  <a:pt x="1488974" y="3327525"/>
                  <a:pt x="1434961" y="3268885"/>
                  <a:pt x="1411556" y="3207365"/>
                </a:cubicBezTo>
                <a:cubicBezTo>
                  <a:pt x="1393912" y="3161317"/>
                  <a:pt x="1393912" y="3077135"/>
                  <a:pt x="1411556" y="2991153"/>
                </a:cubicBezTo>
                <a:cubicBezTo>
                  <a:pt x="1416597" y="2967769"/>
                  <a:pt x="1414077" y="2958056"/>
                  <a:pt x="1402914" y="2953739"/>
                </a:cubicBezTo>
                <a:cubicBezTo>
                  <a:pt x="1400754" y="2952929"/>
                  <a:pt x="1394227" y="2952705"/>
                  <a:pt x="1384291" y="2952997"/>
                </a:cubicBezTo>
                <a:close/>
                <a:moveTo>
                  <a:pt x="1685364" y="172524"/>
                </a:moveTo>
                <a:cubicBezTo>
                  <a:pt x="1583420" y="172524"/>
                  <a:pt x="1496606" y="225056"/>
                  <a:pt x="1451218" y="315009"/>
                </a:cubicBezTo>
                <a:cubicBezTo>
                  <a:pt x="1414115" y="387690"/>
                  <a:pt x="1420959" y="488437"/>
                  <a:pt x="1461665" y="472965"/>
                </a:cubicBezTo>
                <a:cubicBezTo>
                  <a:pt x="1467428" y="470806"/>
                  <a:pt x="1521462" y="462891"/>
                  <a:pt x="1581619" y="455694"/>
                </a:cubicBezTo>
                <a:cubicBezTo>
                  <a:pt x="1677079" y="443821"/>
                  <a:pt x="1706617" y="444180"/>
                  <a:pt x="1810362" y="458573"/>
                </a:cubicBezTo>
                <a:cubicBezTo>
                  <a:pt x="1949408" y="477643"/>
                  <a:pt x="1960215" y="474045"/>
                  <a:pt x="1950489" y="412157"/>
                </a:cubicBezTo>
                <a:cubicBezTo>
                  <a:pt x="1927074" y="267514"/>
                  <a:pt x="1822249" y="172524"/>
                  <a:pt x="1685364" y="172524"/>
                </a:cubicBezTo>
                <a:close/>
                <a:moveTo>
                  <a:pt x="1690774" y="0"/>
                </a:moveTo>
                <a:cubicBezTo>
                  <a:pt x="1804038" y="0"/>
                  <a:pt x="1917347" y="43375"/>
                  <a:pt x="2002486" y="130126"/>
                </a:cubicBezTo>
                <a:cubicBezTo>
                  <a:pt x="2088165" y="217237"/>
                  <a:pt x="2129924" y="325586"/>
                  <a:pt x="2127764" y="454813"/>
                </a:cubicBezTo>
                <a:cubicBezTo>
                  <a:pt x="2127044" y="497648"/>
                  <a:pt x="2126684" y="537964"/>
                  <a:pt x="2127044" y="544803"/>
                </a:cubicBezTo>
                <a:cubicBezTo>
                  <a:pt x="2127404" y="551283"/>
                  <a:pt x="2156204" y="573961"/>
                  <a:pt x="2191123" y="594838"/>
                </a:cubicBezTo>
                <a:cubicBezTo>
                  <a:pt x="2226043" y="615716"/>
                  <a:pt x="2300562" y="679070"/>
                  <a:pt x="2356361" y="735224"/>
                </a:cubicBezTo>
                <a:cubicBezTo>
                  <a:pt x="2470120" y="849692"/>
                  <a:pt x="2528079" y="940403"/>
                  <a:pt x="2575959" y="1079709"/>
                </a:cubicBezTo>
                <a:cubicBezTo>
                  <a:pt x="2614118" y="1190937"/>
                  <a:pt x="2624918" y="1260050"/>
                  <a:pt x="2635358" y="1467389"/>
                </a:cubicBezTo>
                <a:cubicBezTo>
                  <a:pt x="2646158" y="1676527"/>
                  <a:pt x="2682877" y="1943260"/>
                  <a:pt x="2716357" y="2056648"/>
                </a:cubicBezTo>
                <a:cubicBezTo>
                  <a:pt x="2815716" y="2389254"/>
                  <a:pt x="2878355" y="2515241"/>
                  <a:pt x="3077433" y="2782333"/>
                </a:cubicBezTo>
                <a:cubicBezTo>
                  <a:pt x="3234031" y="2992192"/>
                  <a:pt x="3286230" y="3073183"/>
                  <a:pt x="3353909" y="3209609"/>
                </a:cubicBezTo>
                <a:cubicBezTo>
                  <a:pt x="3457228" y="3418749"/>
                  <a:pt x="3280110" y="3644445"/>
                  <a:pt x="2891315" y="3798509"/>
                </a:cubicBezTo>
                <a:cubicBezTo>
                  <a:pt x="2752357" y="3853583"/>
                  <a:pt x="2668118" y="3878061"/>
                  <a:pt x="2467960" y="3920177"/>
                </a:cubicBezTo>
                <a:cubicBezTo>
                  <a:pt x="2169524" y="3983169"/>
                  <a:pt x="1733209" y="4012687"/>
                  <a:pt x="1421453" y="3990729"/>
                </a:cubicBezTo>
                <a:cubicBezTo>
                  <a:pt x="1225975" y="3976691"/>
                  <a:pt x="931859" y="3933135"/>
                  <a:pt x="801900" y="3898939"/>
                </a:cubicBezTo>
                <a:cubicBezTo>
                  <a:pt x="679862" y="3866901"/>
                  <a:pt x="641342" y="3855743"/>
                  <a:pt x="558183" y="3826945"/>
                </a:cubicBezTo>
                <a:cubicBezTo>
                  <a:pt x="301866" y="3739115"/>
                  <a:pt x="101349" y="3604129"/>
                  <a:pt x="35469" y="3474903"/>
                </a:cubicBezTo>
                <a:cubicBezTo>
                  <a:pt x="-17810" y="3370513"/>
                  <a:pt x="-11330" y="3269723"/>
                  <a:pt x="56709" y="3154175"/>
                </a:cubicBezTo>
                <a:cubicBezTo>
                  <a:pt x="79749" y="3114579"/>
                  <a:pt x="112869" y="3058065"/>
                  <a:pt x="130148" y="3028548"/>
                </a:cubicBezTo>
                <a:cubicBezTo>
                  <a:pt x="147428" y="2998671"/>
                  <a:pt x="217987" y="2898601"/>
                  <a:pt x="286746" y="2806091"/>
                </a:cubicBezTo>
                <a:cubicBezTo>
                  <a:pt x="441545" y="2597313"/>
                  <a:pt x="508504" y="2486084"/>
                  <a:pt x="572583" y="2330220"/>
                </a:cubicBezTo>
                <a:cubicBezTo>
                  <a:pt x="634502" y="2179755"/>
                  <a:pt x="668702" y="2057008"/>
                  <a:pt x="699661" y="1873787"/>
                </a:cubicBezTo>
                <a:cubicBezTo>
                  <a:pt x="736381" y="1654569"/>
                  <a:pt x="746101" y="1567098"/>
                  <a:pt x="746101" y="1446871"/>
                </a:cubicBezTo>
                <a:cubicBezTo>
                  <a:pt x="746101" y="1212535"/>
                  <a:pt x="817020" y="987558"/>
                  <a:pt x="942298" y="824855"/>
                </a:cubicBezTo>
                <a:cubicBezTo>
                  <a:pt x="1003498" y="744943"/>
                  <a:pt x="1108976" y="647753"/>
                  <a:pt x="1188535" y="597358"/>
                </a:cubicBezTo>
                <a:lnTo>
                  <a:pt x="1254055" y="556322"/>
                </a:lnTo>
                <a:lnTo>
                  <a:pt x="1254055" y="458772"/>
                </a:lnTo>
                <a:cubicBezTo>
                  <a:pt x="1254055" y="316947"/>
                  <a:pt x="1290774" y="220117"/>
                  <a:pt x="1379333" y="130126"/>
                </a:cubicBezTo>
                <a:cubicBezTo>
                  <a:pt x="1464292" y="43375"/>
                  <a:pt x="1577511" y="0"/>
                  <a:pt x="1690774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>
            <a:off x="4305843" y="1499939"/>
            <a:ext cx="662946" cy="620342"/>
          </a:xfrm>
          <a:custGeom>
            <a:avLst/>
            <a:gdLst>
              <a:gd name="connsiteX0" fmla="*/ 3797928 w 4227157"/>
              <a:gd name="connsiteY0" fmla="*/ 2363291 h 3955498"/>
              <a:gd name="connsiteX1" fmla="*/ 2717531 w 4227157"/>
              <a:gd name="connsiteY1" fmla="*/ 2779583 h 3955498"/>
              <a:gd name="connsiteX2" fmla="*/ 2092550 w 4227157"/>
              <a:gd name="connsiteY2" fmla="*/ 3026619 h 3955498"/>
              <a:gd name="connsiteX3" fmla="*/ 1780059 w 4227157"/>
              <a:gd name="connsiteY3" fmla="*/ 3149415 h 3955498"/>
              <a:gd name="connsiteX4" fmla="*/ 1644335 w 4227157"/>
              <a:gd name="connsiteY4" fmla="*/ 3194431 h 3955498"/>
              <a:gd name="connsiteX5" fmla="*/ 605339 w 4227157"/>
              <a:gd name="connsiteY5" fmla="*/ 2778139 h 3955498"/>
              <a:gd name="connsiteX6" fmla="*/ 389332 w 4227157"/>
              <a:gd name="connsiteY6" fmla="*/ 2700715 h 3955498"/>
              <a:gd name="connsiteX7" fmla="*/ 375291 w 4227157"/>
              <a:gd name="connsiteY7" fmla="*/ 2898059 h 3955498"/>
              <a:gd name="connsiteX8" fmla="*/ 482575 w 4227157"/>
              <a:gd name="connsiteY8" fmla="*/ 3146535 h 3955498"/>
              <a:gd name="connsiteX9" fmla="*/ 629820 w 4227157"/>
              <a:gd name="connsiteY9" fmla="*/ 3203431 h 3955498"/>
              <a:gd name="connsiteX10" fmla="*/ 1305203 w 4227157"/>
              <a:gd name="connsiteY10" fmla="*/ 3469195 h 3955498"/>
              <a:gd name="connsiteX11" fmla="*/ 1609773 w 4227157"/>
              <a:gd name="connsiteY11" fmla="*/ 3591271 h 3955498"/>
              <a:gd name="connsiteX12" fmla="*/ 1786900 w 4227157"/>
              <a:gd name="connsiteY12" fmla="*/ 3650691 h 3955498"/>
              <a:gd name="connsiteX13" fmla="*/ 1924064 w 4227157"/>
              <a:gd name="connsiteY13" fmla="*/ 3610359 h 3955498"/>
              <a:gd name="connsiteX14" fmla="*/ 2056909 w 4227157"/>
              <a:gd name="connsiteY14" fmla="*/ 3555259 h 3955498"/>
              <a:gd name="connsiteX15" fmla="*/ 2524205 w 4227157"/>
              <a:gd name="connsiteY15" fmla="*/ 3361879 h 3955498"/>
              <a:gd name="connsiteX16" fmla="*/ 2697010 w 4227157"/>
              <a:gd name="connsiteY16" fmla="*/ 3291299 h 3955498"/>
              <a:gd name="connsiteX17" fmla="*/ 3164306 w 4227157"/>
              <a:gd name="connsiteY17" fmla="*/ 3097919 h 3955498"/>
              <a:gd name="connsiteX18" fmla="*/ 3337112 w 4227157"/>
              <a:gd name="connsiteY18" fmla="*/ 3026619 h 3955498"/>
              <a:gd name="connsiteX19" fmla="*/ 3545560 w 4227157"/>
              <a:gd name="connsiteY19" fmla="*/ 2940191 h 3955498"/>
              <a:gd name="connsiteX20" fmla="*/ 3814489 w 4227157"/>
              <a:gd name="connsiteY20" fmla="*/ 2806591 h 3955498"/>
              <a:gd name="connsiteX21" fmla="*/ 3817729 w 4227157"/>
              <a:gd name="connsiteY21" fmla="*/ 2574679 h 3955498"/>
              <a:gd name="connsiteX22" fmla="*/ 3797928 w 4227157"/>
              <a:gd name="connsiteY22" fmla="*/ 2363291 h 3955498"/>
              <a:gd name="connsiteX23" fmla="*/ 3656638 w 4227157"/>
              <a:gd name="connsiteY23" fmla="*/ 1640047 h 3955498"/>
              <a:gd name="connsiteX24" fmla="*/ 3486326 w 4227157"/>
              <a:gd name="connsiteY24" fmla="*/ 1702291 h 3955498"/>
              <a:gd name="connsiteX25" fmla="*/ 2819122 w 4227157"/>
              <a:gd name="connsiteY25" fmla="*/ 1979323 h 3955498"/>
              <a:gd name="connsiteX26" fmla="*/ 2636208 w 4227157"/>
              <a:gd name="connsiteY26" fmla="*/ 2056319 h 3955498"/>
              <a:gd name="connsiteX27" fmla="*/ 2087466 w 4227157"/>
              <a:gd name="connsiteY27" fmla="*/ 2285143 h 3955498"/>
              <a:gd name="connsiteX28" fmla="*/ 1799413 w 4227157"/>
              <a:gd name="connsiteY28" fmla="*/ 2405671 h 3955498"/>
              <a:gd name="connsiteX29" fmla="*/ 1599576 w 4227157"/>
              <a:gd name="connsiteY29" fmla="*/ 2411067 h 3955498"/>
              <a:gd name="connsiteX30" fmla="*/ 1050834 w 4227157"/>
              <a:gd name="connsiteY30" fmla="*/ 2193035 h 3955498"/>
              <a:gd name="connsiteX31" fmla="*/ 409554 w 4227157"/>
              <a:gd name="connsiteY31" fmla="*/ 1937951 h 3955498"/>
              <a:gd name="connsiteX32" fmla="*/ 272369 w 4227157"/>
              <a:gd name="connsiteY32" fmla="*/ 1895495 h 3955498"/>
              <a:gd name="connsiteX33" fmla="*/ 248244 w 4227157"/>
              <a:gd name="connsiteY33" fmla="*/ 1899091 h 3955498"/>
              <a:gd name="connsiteX34" fmla="*/ 245364 w 4227157"/>
              <a:gd name="connsiteY34" fmla="*/ 2119639 h 3955498"/>
              <a:gd name="connsiteX35" fmla="*/ 436199 w 4227157"/>
              <a:gd name="connsiteY35" fmla="*/ 2427255 h 3955498"/>
              <a:gd name="connsiteX36" fmla="*/ 1315123 w 4227157"/>
              <a:gd name="connsiteY36" fmla="*/ 2775887 h 3955498"/>
              <a:gd name="connsiteX37" fmla="*/ 1648185 w 4227157"/>
              <a:gd name="connsiteY37" fmla="*/ 2898215 h 3955498"/>
              <a:gd name="connsiteX38" fmla="*/ 1790411 w 4227157"/>
              <a:gd name="connsiteY38" fmla="*/ 2852163 h 3955498"/>
              <a:gd name="connsiteX39" fmla="*/ 2056861 w 4227157"/>
              <a:gd name="connsiteY39" fmla="*/ 2741351 h 3955498"/>
              <a:gd name="connsiteX40" fmla="*/ 2376960 w 4227157"/>
              <a:gd name="connsiteY40" fmla="*/ 2610027 h 3955498"/>
              <a:gd name="connsiteX41" fmla="*/ 2697060 w 4227157"/>
              <a:gd name="connsiteY41" fmla="*/ 2477987 h 3955498"/>
              <a:gd name="connsiteX42" fmla="*/ 3129140 w 4227157"/>
              <a:gd name="connsiteY42" fmla="*/ 2300251 h 3955498"/>
              <a:gd name="connsiteX43" fmla="*/ 3449240 w 4227157"/>
              <a:gd name="connsiteY43" fmla="*/ 2167851 h 3955498"/>
              <a:gd name="connsiteX44" fmla="*/ 3570942 w 4227157"/>
              <a:gd name="connsiteY44" fmla="*/ 2117483 h 3955498"/>
              <a:gd name="connsiteX45" fmla="*/ 3664920 w 4227157"/>
              <a:gd name="connsiteY45" fmla="*/ 2074667 h 3955498"/>
              <a:gd name="connsiteX46" fmla="*/ 3677882 w 4227157"/>
              <a:gd name="connsiteY46" fmla="*/ 1851959 h 3955498"/>
              <a:gd name="connsiteX47" fmla="*/ 3656638 w 4227157"/>
              <a:gd name="connsiteY47" fmla="*/ 1640047 h 3955498"/>
              <a:gd name="connsiteX48" fmla="*/ 3792624 w 4227157"/>
              <a:gd name="connsiteY48" fmla="*/ 820407 h 3955498"/>
              <a:gd name="connsiteX49" fmla="*/ 3748902 w 4227157"/>
              <a:gd name="connsiteY49" fmla="*/ 836391 h 3955498"/>
              <a:gd name="connsiteX50" fmla="*/ 3383414 w 4227157"/>
              <a:gd name="connsiteY50" fmla="*/ 985723 h 3955498"/>
              <a:gd name="connsiteX51" fmla="*/ 2524610 w 4227157"/>
              <a:gd name="connsiteY51" fmla="*/ 1330803 h 3955498"/>
              <a:gd name="connsiteX52" fmla="*/ 1911024 w 4227157"/>
              <a:gd name="connsiteY52" fmla="*/ 1578727 h 3955498"/>
              <a:gd name="connsiteX53" fmla="*/ 1806959 w 4227157"/>
              <a:gd name="connsiteY53" fmla="*/ 1610031 h 3955498"/>
              <a:gd name="connsiteX54" fmla="*/ 1638079 w 4227157"/>
              <a:gd name="connsiteY54" fmla="*/ 1554979 h 3955498"/>
              <a:gd name="connsiteX55" fmla="*/ 1356132 w 4227157"/>
              <a:gd name="connsiteY55" fmla="*/ 1444511 h 3955498"/>
              <a:gd name="connsiteX56" fmla="*/ 819604 w 4227157"/>
              <a:gd name="connsiteY56" fmla="*/ 1234367 h 3955498"/>
              <a:gd name="connsiteX57" fmla="*/ 410546 w 4227157"/>
              <a:gd name="connsiteY57" fmla="*/ 1085755 h 3955498"/>
              <a:gd name="connsiteX58" fmla="*/ 409106 w 4227157"/>
              <a:gd name="connsiteY58" fmla="*/ 1547423 h 3955498"/>
              <a:gd name="connsiteX59" fmla="*/ 1803358 w 4227157"/>
              <a:gd name="connsiteY59" fmla="*/ 2096887 h 3955498"/>
              <a:gd name="connsiteX60" fmla="*/ 1899861 w 4227157"/>
              <a:gd name="connsiteY60" fmla="*/ 2065943 h 3955498"/>
              <a:gd name="connsiteX61" fmla="*/ 2153722 w 4227157"/>
              <a:gd name="connsiteY61" fmla="*/ 1960151 h 3955498"/>
              <a:gd name="connsiteX62" fmla="*/ 2605989 w 4227157"/>
              <a:gd name="connsiteY62" fmla="*/ 1772319 h 3955498"/>
              <a:gd name="connsiteX63" fmla="*/ 3058257 w 4227157"/>
              <a:gd name="connsiteY63" fmla="*/ 1584483 h 3955498"/>
              <a:gd name="connsiteX64" fmla="*/ 3520607 w 4227157"/>
              <a:gd name="connsiteY64" fmla="*/ 1392335 h 3955498"/>
              <a:gd name="connsiteX65" fmla="*/ 3818038 w 4227157"/>
              <a:gd name="connsiteY65" fmla="*/ 1257035 h 3955498"/>
              <a:gd name="connsiteX66" fmla="*/ 3828120 w 4227157"/>
              <a:gd name="connsiteY66" fmla="*/ 1037539 h 3955498"/>
              <a:gd name="connsiteX67" fmla="*/ 3792624 w 4227157"/>
              <a:gd name="connsiteY67" fmla="*/ 820407 h 3955498"/>
              <a:gd name="connsiteX68" fmla="*/ 2497983 w 4227157"/>
              <a:gd name="connsiteY68" fmla="*/ 95 h 3955498"/>
              <a:gd name="connsiteX69" fmla="*/ 2890599 w 4227157"/>
              <a:gd name="connsiteY69" fmla="*/ 136555 h 3955498"/>
              <a:gd name="connsiteX70" fmla="*/ 3094035 w 4227157"/>
              <a:gd name="connsiteY70" fmla="*/ 211423 h 3955498"/>
              <a:gd name="connsiteX71" fmla="*/ 3466702 w 4227157"/>
              <a:gd name="connsiteY71" fmla="*/ 349279 h 3955498"/>
              <a:gd name="connsiteX72" fmla="*/ 3698583 w 4227157"/>
              <a:gd name="connsiteY72" fmla="*/ 434943 h 3955498"/>
              <a:gd name="connsiteX73" fmla="*/ 4227157 w 4227157"/>
              <a:gd name="connsiteY73" fmla="*/ 634711 h 3955498"/>
              <a:gd name="connsiteX74" fmla="*/ 4117698 w 4227157"/>
              <a:gd name="connsiteY74" fmla="*/ 686539 h 3955498"/>
              <a:gd name="connsiteX75" fmla="*/ 4008598 w 4227157"/>
              <a:gd name="connsiteY75" fmla="*/ 732611 h 3955498"/>
              <a:gd name="connsiteX76" fmla="*/ 4005718 w 4227157"/>
              <a:gd name="connsiteY76" fmla="*/ 1013363 h 3955498"/>
              <a:gd name="connsiteX77" fmla="*/ 4003197 w 4227157"/>
              <a:gd name="connsiteY77" fmla="*/ 1294115 h 3955498"/>
              <a:gd name="connsiteX78" fmla="*/ 4031282 w 4227157"/>
              <a:gd name="connsiteY78" fmla="*/ 1308151 h 3955498"/>
              <a:gd name="connsiteX79" fmla="*/ 4138581 w 4227157"/>
              <a:gd name="connsiteY79" fmla="*/ 1350623 h 3955498"/>
              <a:gd name="connsiteX80" fmla="*/ 4213834 w 4227157"/>
              <a:gd name="connsiteY80" fmla="*/ 1389499 h 3955498"/>
              <a:gd name="connsiteX81" fmla="*/ 4140022 w 4227157"/>
              <a:gd name="connsiteY81" fmla="*/ 1429091 h 3955498"/>
              <a:gd name="connsiteX82" fmla="*/ 4038844 w 4227157"/>
              <a:gd name="connsiteY82" fmla="*/ 1471203 h 3955498"/>
              <a:gd name="connsiteX83" fmla="*/ 3939826 w 4227157"/>
              <a:gd name="connsiteY83" fmla="*/ 1513315 h 3955498"/>
              <a:gd name="connsiteX84" fmla="*/ 3860972 w 4227157"/>
              <a:gd name="connsiteY84" fmla="*/ 1553991 h 3955498"/>
              <a:gd name="connsiteX85" fmla="*/ 3853410 w 4227157"/>
              <a:gd name="connsiteY85" fmla="*/ 1808823 h 3955498"/>
              <a:gd name="connsiteX86" fmla="*/ 3855931 w 4227157"/>
              <a:gd name="connsiteY86" fmla="*/ 2051423 h 3955498"/>
              <a:gd name="connsiteX87" fmla="*/ 4018680 w 4227157"/>
              <a:gd name="connsiteY87" fmla="*/ 2112971 h 3955498"/>
              <a:gd name="connsiteX88" fmla="*/ 4200872 w 4227157"/>
              <a:gd name="connsiteY88" fmla="*/ 2181719 h 3955498"/>
              <a:gd name="connsiteX89" fmla="*/ 4200872 w 4227157"/>
              <a:gd name="connsiteY89" fmla="*/ 2202235 h 3955498"/>
              <a:gd name="connsiteX90" fmla="*/ 4100054 w 4227157"/>
              <a:gd name="connsiteY90" fmla="*/ 2248667 h 3955498"/>
              <a:gd name="connsiteX91" fmla="*/ 4005718 w 4227157"/>
              <a:gd name="connsiteY91" fmla="*/ 2292579 h 3955498"/>
              <a:gd name="connsiteX92" fmla="*/ 3995636 w 4227157"/>
              <a:gd name="connsiteY92" fmla="*/ 2583051 h 3955498"/>
              <a:gd name="connsiteX93" fmla="*/ 3998516 w 4227157"/>
              <a:gd name="connsiteY93" fmla="*/ 2862719 h 3955498"/>
              <a:gd name="connsiteX94" fmla="*/ 4074490 w 4227157"/>
              <a:gd name="connsiteY94" fmla="*/ 2892595 h 3955498"/>
              <a:gd name="connsiteX95" fmla="*/ 4178908 w 4227157"/>
              <a:gd name="connsiteY95" fmla="*/ 2932547 h 3955498"/>
              <a:gd name="connsiteX96" fmla="*/ 4178908 w 4227157"/>
              <a:gd name="connsiteY96" fmla="*/ 2971783 h 3955498"/>
              <a:gd name="connsiteX97" fmla="*/ 4120578 w 4227157"/>
              <a:gd name="connsiteY97" fmla="*/ 2995899 h 3955498"/>
              <a:gd name="connsiteX98" fmla="*/ 3942346 w 4227157"/>
              <a:gd name="connsiteY98" fmla="*/ 3070403 h 3955498"/>
              <a:gd name="connsiteX99" fmla="*/ 3586963 w 4227157"/>
              <a:gd name="connsiteY99" fmla="*/ 3217979 h 3955498"/>
              <a:gd name="connsiteX100" fmla="*/ 3180450 w 4227157"/>
              <a:gd name="connsiteY100" fmla="*/ 3385711 h 3955498"/>
              <a:gd name="connsiteX101" fmla="*/ 2758456 w 4227157"/>
              <a:gd name="connsiteY101" fmla="*/ 3559919 h 3955498"/>
              <a:gd name="connsiteX102" fmla="*/ 2311616 w 4227157"/>
              <a:gd name="connsiteY102" fmla="*/ 3744567 h 3955498"/>
              <a:gd name="connsiteX103" fmla="*/ 2057410 w 4227157"/>
              <a:gd name="connsiteY103" fmla="*/ 3849667 h 3955498"/>
              <a:gd name="connsiteX104" fmla="*/ 1782682 w 4227157"/>
              <a:gd name="connsiteY104" fmla="*/ 3955491 h 3955498"/>
              <a:gd name="connsiteX105" fmla="*/ 1549360 w 4227157"/>
              <a:gd name="connsiteY105" fmla="*/ 3866227 h 3955498"/>
              <a:gd name="connsiteX106" fmla="*/ 1056432 w 4227157"/>
              <a:gd name="connsiteY106" fmla="*/ 3662143 h 3955498"/>
              <a:gd name="connsiteX107" fmla="*/ 303178 w 4227157"/>
              <a:gd name="connsiteY107" fmla="*/ 3339279 h 3955498"/>
              <a:gd name="connsiteX108" fmla="*/ 170314 w 4227157"/>
              <a:gd name="connsiteY108" fmla="*/ 3143111 h 3955498"/>
              <a:gd name="connsiteX109" fmla="*/ 132868 w 4227157"/>
              <a:gd name="connsiteY109" fmla="*/ 2761579 h 3955498"/>
              <a:gd name="connsiteX110" fmla="*/ 135388 w 4227157"/>
              <a:gd name="connsiteY110" fmla="*/ 2569731 h 3955498"/>
              <a:gd name="connsiteX111" fmla="*/ 99022 w 4227157"/>
              <a:gd name="connsiteY111" fmla="*/ 2521859 h 3955498"/>
              <a:gd name="connsiteX112" fmla="*/ 4 w 4227157"/>
              <a:gd name="connsiteY112" fmla="*/ 2082735 h 3955498"/>
              <a:gd name="connsiteX113" fmla="*/ 117745 w 4227157"/>
              <a:gd name="connsiteY113" fmla="*/ 1609419 h 3955498"/>
              <a:gd name="connsiteX114" fmla="*/ 156992 w 4227157"/>
              <a:gd name="connsiteY114" fmla="*/ 1565867 h 3955498"/>
              <a:gd name="connsiteX115" fmla="*/ 154112 w 4227157"/>
              <a:gd name="connsiteY115" fmla="*/ 1326151 h 3955498"/>
              <a:gd name="connsiteX116" fmla="*/ 172475 w 4227157"/>
              <a:gd name="connsiteY116" fmla="*/ 1005087 h 3955498"/>
              <a:gd name="connsiteX117" fmla="*/ 221083 w 4227157"/>
              <a:gd name="connsiteY117" fmla="*/ 874787 h 3955498"/>
              <a:gd name="connsiteX118" fmla="*/ 367269 w 4227157"/>
              <a:gd name="connsiteY118" fmla="*/ 739091 h 3955498"/>
              <a:gd name="connsiteX119" fmla="*/ 573946 w 4227157"/>
              <a:gd name="connsiteY119" fmla="*/ 667103 h 3955498"/>
              <a:gd name="connsiteX120" fmla="*/ 837873 w 4227157"/>
              <a:gd name="connsiteY120" fmla="*/ 573879 h 3955498"/>
              <a:gd name="connsiteX121" fmla="*/ 1087038 w 4227157"/>
              <a:gd name="connsiteY121" fmla="*/ 487495 h 3955498"/>
              <a:gd name="connsiteX122" fmla="*/ 1452863 w 4227157"/>
              <a:gd name="connsiteY122" fmla="*/ 360079 h 3955498"/>
              <a:gd name="connsiteX123" fmla="*/ 1788082 w 4227157"/>
              <a:gd name="connsiteY123" fmla="*/ 242739 h 3955498"/>
              <a:gd name="connsiteX124" fmla="*/ 2047329 w 4227157"/>
              <a:gd name="connsiteY124" fmla="*/ 151675 h 3955498"/>
              <a:gd name="connsiteX125" fmla="*/ 2471484 w 4227157"/>
              <a:gd name="connsiteY125" fmla="*/ 4459 h 3955498"/>
              <a:gd name="connsiteX126" fmla="*/ 2497983 w 4227157"/>
              <a:gd name="connsiteY126" fmla="*/ 95 h 3955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4227157" h="3955498">
                <a:moveTo>
                  <a:pt x="3797928" y="2363291"/>
                </a:moveTo>
                <a:cubicBezTo>
                  <a:pt x="3783888" y="2360771"/>
                  <a:pt x="3336032" y="2533267"/>
                  <a:pt x="2717531" y="2779583"/>
                </a:cubicBezTo>
                <a:cubicBezTo>
                  <a:pt x="2466963" y="2878971"/>
                  <a:pt x="2301717" y="2944511"/>
                  <a:pt x="2092550" y="3026619"/>
                </a:cubicBezTo>
                <a:cubicBezTo>
                  <a:pt x="1983466" y="3069111"/>
                  <a:pt x="1843061" y="3124567"/>
                  <a:pt x="1780059" y="3149415"/>
                </a:cubicBezTo>
                <a:cubicBezTo>
                  <a:pt x="1717057" y="3174263"/>
                  <a:pt x="1656215" y="3194431"/>
                  <a:pt x="1644335" y="3194431"/>
                </a:cubicBezTo>
                <a:cubicBezTo>
                  <a:pt x="1625614" y="3194431"/>
                  <a:pt x="1394126" y="3101879"/>
                  <a:pt x="605339" y="2778139"/>
                </a:cubicBezTo>
                <a:cubicBezTo>
                  <a:pt x="494455" y="2732407"/>
                  <a:pt x="397252" y="2697835"/>
                  <a:pt x="389332" y="2700715"/>
                </a:cubicBezTo>
                <a:cubicBezTo>
                  <a:pt x="378171" y="2705039"/>
                  <a:pt x="375291" y="2743931"/>
                  <a:pt x="375291" y="2898059"/>
                </a:cubicBezTo>
                <a:cubicBezTo>
                  <a:pt x="375291" y="3119887"/>
                  <a:pt x="369531" y="3106203"/>
                  <a:pt x="482575" y="3146535"/>
                </a:cubicBezTo>
                <a:cubicBezTo>
                  <a:pt x="521816" y="3160939"/>
                  <a:pt x="588418" y="3186147"/>
                  <a:pt x="629820" y="3203431"/>
                </a:cubicBezTo>
                <a:cubicBezTo>
                  <a:pt x="700742" y="3232239"/>
                  <a:pt x="917830" y="3317947"/>
                  <a:pt x="1305203" y="3469195"/>
                </a:cubicBezTo>
                <a:cubicBezTo>
                  <a:pt x="1394486" y="3504123"/>
                  <a:pt x="1531651" y="3559223"/>
                  <a:pt x="1609773" y="3591271"/>
                </a:cubicBezTo>
                <a:cubicBezTo>
                  <a:pt x="1688256" y="3623323"/>
                  <a:pt x="1767819" y="3649971"/>
                  <a:pt x="1786900" y="3650691"/>
                </a:cubicBezTo>
                <a:cubicBezTo>
                  <a:pt x="1807060" y="3651411"/>
                  <a:pt x="1865742" y="3634123"/>
                  <a:pt x="1924064" y="3610359"/>
                </a:cubicBezTo>
                <a:cubicBezTo>
                  <a:pt x="1980586" y="3587311"/>
                  <a:pt x="2040348" y="3562463"/>
                  <a:pt x="2056909" y="3555259"/>
                </a:cubicBezTo>
                <a:cubicBezTo>
                  <a:pt x="2119551" y="3528251"/>
                  <a:pt x="2387040" y="3417699"/>
                  <a:pt x="2524205" y="3361879"/>
                </a:cubicBezTo>
                <a:cubicBezTo>
                  <a:pt x="2602688" y="3330191"/>
                  <a:pt x="2680450" y="3298503"/>
                  <a:pt x="2697010" y="3291299"/>
                </a:cubicBezTo>
                <a:cubicBezTo>
                  <a:pt x="2759293" y="3264291"/>
                  <a:pt x="3026782" y="3153735"/>
                  <a:pt x="3164306" y="3097919"/>
                </a:cubicBezTo>
                <a:cubicBezTo>
                  <a:pt x="3242789" y="3065871"/>
                  <a:pt x="3320552" y="3033819"/>
                  <a:pt x="3337112" y="3026619"/>
                </a:cubicBezTo>
                <a:cubicBezTo>
                  <a:pt x="3354033" y="3019055"/>
                  <a:pt x="3447636" y="2980163"/>
                  <a:pt x="3545560" y="2940191"/>
                </a:cubicBezTo>
                <a:cubicBezTo>
                  <a:pt x="3813049" y="2830355"/>
                  <a:pt x="3808369" y="2832519"/>
                  <a:pt x="3814489" y="2806591"/>
                </a:cubicBezTo>
                <a:cubicBezTo>
                  <a:pt x="3817729" y="2793627"/>
                  <a:pt x="3819169" y="2689195"/>
                  <a:pt x="3817729" y="2574679"/>
                </a:cubicBezTo>
                <a:cubicBezTo>
                  <a:pt x="3815209" y="2391383"/>
                  <a:pt x="3812689" y="2366175"/>
                  <a:pt x="3797928" y="2363291"/>
                </a:cubicBezTo>
                <a:close/>
                <a:moveTo>
                  <a:pt x="3656638" y="1640047"/>
                </a:moveTo>
                <a:cubicBezTo>
                  <a:pt x="3645116" y="1640047"/>
                  <a:pt x="3568422" y="1668111"/>
                  <a:pt x="3486326" y="1702291"/>
                </a:cubicBezTo>
                <a:cubicBezTo>
                  <a:pt x="3313854" y="1773887"/>
                  <a:pt x="3051366" y="1882903"/>
                  <a:pt x="2819122" y="1979323"/>
                </a:cubicBezTo>
                <a:cubicBezTo>
                  <a:pt x="2729466" y="2016383"/>
                  <a:pt x="2647370" y="2050923"/>
                  <a:pt x="2636208" y="2056319"/>
                </a:cubicBezTo>
                <a:cubicBezTo>
                  <a:pt x="2616405" y="2065671"/>
                  <a:pt x="2526028" y="2103451"/>
                  <a:pt x="2087466" y="2285143"/>
                </a:cubicBezTo>
                <a:cubicBezTo>
                  <a:pt x="1975486" y="2331555"/>
                  <a:pt x="1845862" y="2385883"/>
                  <a:pt x="1799413" y="2405671"/>
                </a:cubicBezTo>
                <a:cubicBezTo>
                  <a:pt x="1693913" y="2451363"/>
                  <a:pt x="1695354" y="2451363"/>
                  <a:pt x="1599576" y="2411067"/>
                </a:cubicBezTo>
                <a:cubicBezTo>
                  <a:pt x="1588414" y="2406391"/>
                  <a:pt x="1341408" y="2308167"/>
                  <a:pt x="1050834" y="2193035"/>
                </a:cubicBezTo>
                <a:cubicBezTo>
                  <a:pt x="760260" y="2077907"/>
                  <a:pt x="471486" y="1963135"/>
                  <a:pt x="409554" y="1937951"/>
                </a:cubicBezTo>
                <a:cubicBezTo>
                  <a:pt x="347263" y="1912763"/>
                  <a:pt x="285331" y="1893695"/>
                  <a:pt x="272369" y="1895495"/>
                </a:cubicBezTo>
                <a:lnTo>
                  <a:pt x="248244" y="1899091"/>
                </a:lnTo>
                <a:lnTo>
                  <a:pt x="245364" y="2119639"/>
                </a:lnTo>
                <a:cubicBezTo>
                  <a:pt x="242123" y="2379407"/>
                  <a:pt x="218719" y="2341987"/>
                  <a:pt x="436199" y="2427255"/>
                </a:cubicBezTo>
                <a:cubicBezTo>
                  <a:pt x="604711" y="2493459"/>
                  <a:pt x="877642" y="2601751"/>
                  <a:pt x="1315123" y="2775887"/>
                </a:cubicBezTo>
                <a:cubicBezTo>
                  <a:pt x="1482914" y="2842807"/>
                  <a:pt x="1632702" y="2897855"/>
                  <a:pt x="1648185" y="2898215"/>
                </a:cubicBezTo>
                <a:cubicBezTo>
                  <a:pt x="1663668" y="2898935"/>
                  <a:pt x="1727760" y="2878067"/>
                  <a:pt x="1790411" y="2852163"/>
                </a:cubicBezTo>
                <a:cubicBezTo>
                  <a:pt x="1853063" y="2826259"/>
                  <a:pt x="1972965" y="2776247"/>
                  <a:pt x="2056861" y="2741351"/>
                </a:cubicBezTo>
                <a:cubicBezTo>
                  <a:pt x="2140756" y="2706811"/>
                  <a:pt x="2284783" y="2647447"/>
                  <a:pt x="2376960" y="2610027"/>
                </a:cubicBezTo>
                <a:cubicBezTo>
                  <a:pt x="2469137" y="2572611"/>
                  <a:pt x="2613164" y="2513247"/>
                  <a:pt x="2697060" y="2477987"/>
                </a:cubicBezTo>
                <a:cubicBezTo>
                  <a:pt x="2780955" y="2443087"/>
                  <a:pt x="2975392" y="2362855"/>
                  <a:pt x="3129140" y="2300251"/>
                </a:cubicBezTo>
                <a:cubicBezTo>
                  <a:pt x="3282528" y="2237291"/>
                  <a:pt x="3426555" y="2177927"/>
                  <a:pt x="3449240" y="2167851"/>
                </a:cubicBezTo>
                <a:cubicBezTo>
                  <a:pt x="3471564" y="2157779"/>
                  <a:pt x="3526294" y="2135111"/>
                  <a:pt x="3570942" y="2117483"/>
                </a:cubicBezTo>
                <a:cubicBezTo>
                  <a:pt x="3615590" y="2099491"/>
                  <a:pt x="3658078" y="2080423"/>
                  <a:pt x="3664920" y="2074667"/>
                </a:cubicBezTo>
                <a:cubicBezTo>
                  <a:pt x="3674281" y="2066751"/>
                  <a:pt x="3677882" y="2009187"/>
                  <a:pt x="3677882" y="1851959"/>
                </a:cubicBezTo>
                <a:cubicBezTo>
                  <a:pt x="3677882" y="1644363"/>
                  <a:pt x="3677162" y="1640047"/>
                  <a:pt x="3656638" y="1640047"/>
                </a:cubicBezTo>
                <a:close/>
                <a:moveTo>
                  <a:pt x="3792624" y="820407"/>
                </a:moveTo>
                <a:cubicBezTo>
                  <a:pt x="3781895" y="821415"/>
                  <a:pt x="3767717" y="827755"/>
                  <a:pt x="3748902" y="836391"/>
                </a:cubicBezTo>
                <a:cubicBezTo>
                  <a:pt x="3724056" y="847547"/>
                  <a:pt x="3559496" y="914835"/>
                  <a:pt x="3383414" y="985723"/>
                </a:cubicBezTo>
                <a:cubicBezTo>
                  <a:pt x="3207332" y="1056607"/>
                  <a:pt x="2820960" y="1211699"/>
                  <a:pt x="2524610" y="1330803"/>
                </a:cubicBezTo>
                <a:cubicBezTo>
                  <a:pt x="2228619" y="1449907"/>
                  <a:pt x="1952434" y="1561455"/>
                  <a:pt x="1911024" y="1578727"/>
                </a:cubicBezTo>
                <a:cubicBezTo>
                  <a:pt x="1869614" y="1595999"/>
                  <a:pt x="1822803" y="1610031"/>
                  <a:pt x="1806959" y="1610031"/>
                </a:cubicBezTo>
                <a:cubicBezTo>
                  <a:pt x="1791115" y="1610031"/>
                  <a:pt x="1715137" y="1585203"/>
                  <a:pt x="1638079" y="1554979"/>
                </a:cubicBezTo>
                <a:cubicBezTo>
                  <a:pt x="1561380" y="1524751"/>
                  <a:pt x="1434270" y="1475095"/>
                  <a:pt x="1356132" y="1444511"/>
                </a:cubicBezTo>
                <a:cubicBezTo>
                  <a:pt x="1277633" y="1413923"/>
                  <a:pt x="1036375" y="1319287"/>
                  <a:pt x="819604" y="1234367"/>
                </a:cubicBezTo>
                <a:cubicBezTo>
                  <a:pt x="602472" y="1149447"/>
                  <a:pt x="418468" y="1082519"/>
                  <a:pt x="410546" y="1085755"/>
                </a:cubicBezTo>
                <a:cubicBezTo>
                  <a:pt x="389661" y="1093671"/>
                  <a:pt x="388581" y="1530151"/>
                  <a:pt x="409106" y="1547423"/>
                </a:cubicBezTo>
                <a:cubicBezTo>
                  <a:pt x="429271" y="1563975"/>
                  <a:pt x="1779592" y="2096167"/>
                  <a:pt x="1803358" y="2096887"/>
                </a:cubicBezTo>
                <a:cubicBezTo>
                  <a:pt x="1814521" y="2097247"/>
                  <a:pt x="1858091" y="2083215"/>
                  <a:pt x="1899861" y="2065943"/>
                </a:cubicBezTo>
                <a:cubicBezTo>
                  <a:pt x="1941631" y="2048671"/>
                  <a:pt x="2056138" y="2001171"/>
                  <a:pt x="2153722" y="1960151"/>
                </a:cubicBezTo>
                <a:cubicBezTo>
                  <a:pt x="2251665" y="1919491"/>
                  <a:pt x="2455113" y="1834927"/>
                  <a:pt x="2605989" y="1772319"/>
                </a:cubicBezTo>
                <a:cubicBezTo>
                  <a:pt x="2756865" y="1709707"/>
                  <a:pt x="2960314" y="1625147"/>
                  <a:pt x="3058257" y="1584483"/>
                </a:cubicBezTo>
                <a:cubicBezTo>
                  <a:pt x="3156200" y="1543463"/>
                  <a:pt x="3363970" y="1457103"/>
                  <a:pt x="3520607" y="1392335"/>
                </a:cubicBezTo>
                <a:cubicBezTo>
                  <a:pt x="3677244" y="1327203"/>
                  <a:pt x="3810836" y="1266391"/>
                  <a:pt x="3818038" y="1257035"/>
                </a:cubicBezTo>
                <a:cubicBezTo>
                  <a:pt x="3827760" y="1244083"/>
                  <a:pt x="3830281" y="1189027"/>
                  <a:pt x="3828120" y="1037539"/>
                </a:cubicBezTo>
                <a:cubicBezTo>
                  <a:pt x="3825960" y="862391"/>
                  <a:pt x="3824812" y="817387"/>
                  <a:pt x="3792624" y="820407"/>
                </a:cubicBezTo>
                <a:close/>
                <a:moveTo>
                  <a:pt x="2497983" y="95"/>
                </a:moveTo>
                <a:cubicBezTo>
                  <a:pt x="2530422" y="1851"/>
                  <a:pt x="2600837" y="28307"/>
                  <a:pt x="2890599" y="136555"/>
                </a:cubicBezTo>
                <a:cubicBezTo>
                  <a:pt x="2918684" y="146995"/>
                  <a:pt x="3010140" y="180471"/>
                  <a:pt x="3094035" y="211423"/>
                </a:cubicBezTo>
                <a:cubicBezTo>
                  <a:pt x="3349321" y="305007"/>
                  <a:pt x="3442217" y="339203"/>
                  <a:pt x="3466702" y="349279"/>
                </a:cubicBezTo>
                <a:cubicBezTo>
                  <a:pt x="3479664" y="354679"/>
                  <a:pt x="3584082" y="393191"/>
                  <a:pt x="3698583" y="434943"/>
                </a:cubicBezTo>
                <a:cubicBezTo>
                  <a:pt x="4125979" y="591159"/>
                  <a:pt x="4227157" y="629311"/>
                  <a:pt x="4227157" y="634711"/>
                </a:cubicBezTo>
                <a:cubicBezTo>
                  <a:pt x="4227157" y="637951"/>
                  <a:pt x="4177828" y="660987"/>
                  <a:pt x="4117698" y="686539"/>
                </a:cubicBezTo>
                <a:lnTo>
                  <a:pt x="4008598" y="732611"/>
                </a:lnTo>
                <a:lnTo>
                  <a:pt x="4005718" y="1013363"/>
                </a:lnTo>
                <a:lnTo>
                  <a:pt x="4003197" y="1294115"/>
                </a:lnTo>
                <a:lnTo>
                  <a:pt x="4031282" y="1308151"/>
                </a:lnTo>
                <a:cubicBezTo>
                  <a:pt x="4046765" y="1315711"/>
                  <a:pt x="4095014" y="1334787"/>
                  <a:pt x="4138581" y="1350623"/>
                </a:cubicBezTo>
                <a:cubicBezTo>
                  <a:pt x="4181789" y="1366103"/>
                  <a:pt x="4215995" y="1383739"/>
                  <a:pt x="4213834" y="1389499"/>
                </a:cubicBezTo>
                <a:cubicBezTo>
                  <a:pt x="4212034" y="1395615"/>
                  <a:pt x="4178548" y="1413255"/>
                  <a:pt x="4140022" y="1429091"/>
                </a:cubicBezTo>
                <a:cubicBezTo>
                  <a:pt x="4101134" y="1444927"/>
                  <a:pt x="4055766" y="1463647"/>
                  <a:pt x="4038844" y="1471203"/>
                </a:cubicBezTo>
                <a:cubicBezTo>
                  <a:pt x="4022280" y="1478763"/>
                  <a:pt x="3977632" y="1497479"/>
                  <a:pt x="3939826" y="1513315"/>
                </a:cubicBezTo>
                <a:cubicBezTo>
                  <a:pt x="3902019" y="1528795"/>
                  <a:pt x="3866733" y="1547151"/>
                  <a:pt x="3860972" y="1553991"/>
                </a:cubicBezTo>
                <a:cubicBezTo>
                  <a:pt x="3854490" y="1561907"/>
                  <a:pt x="3851610" y="1655851"/>
                  <a:pt x="3853410" y="1808823"/>
                </a:cubicBezTo>
                <a:lnTo>
                  <a:pt x="3855931" y="2051423"/>
                </a:lnTo>
                <a:lnTo>
                  <a:pt x="4018680" y="2112971"/>
                </a:lnTo>
                <a:cubicBezTo>
                  <a:pt x="4107976" y="2146447"/>
                  <a:pt x="4190070" y="2177399"/>
                  <a:pt x="4200872" y="2181719"/>
                </a:cubicBezTo>
                <a:cubicBezTo>
                  <a:pt x="4219956" y="2189279"/>
                  <a:pt x="4219956" y="2189639"/>
                  <a:pt x="4200872" y="2202235"/>
                </a:cubicBezTo>
                <a:cubicBezTo>
                  <a:pt x="4190070" y="2209435"/>
                  <a:pt x="4144702" y="2230311"/>
                  <a:pt x="4100054" y="2248667"/>
                </a:cubicBezTo>
                <a:cubicBezTo>
                  <a:pt x="4055406" y="2267023"/>
                  <a:pt x="4012919" y="2286823"/>
                  <a:pt x="4005718" y="2292579"/>
                </a:cubicBezTo>
                <a:cubicBezTo>
                  <a:pt x="3995996" y="2300859"/>
                  <a:pt x="3993476" y="2367087"/>
                  <a:pt x="3995636" y="2583051"/>
                </a:cubicBezTo>
                <a:lnTo>
                  <a:pt x="3998516" y="2862719"/>
                </a:lnTo>
                <a:lnTo>
                  <a:pt x="4074490" y="2892595"/>
                </a:lnTo>
                <a:cubicBezTo>
                  <a:pt x="4116617" y="2908791"/>
                  <a:pt x="4163426" y="2926791"/>
                  <a:pt x="4178908" y="2932547"/>
                </a:cubicBezTo>
                <a:cubicBezTo>
                  <a:pt x="4214194" y="2945507"/>
                  <a:pt x="4214194" y="2958463"/>
                  <a:pt x="4178908" y="2971783"/>
                </a:cubicBezTo>
                <a:cubicBezTo>
                  <a:pt x="4163426" y="2977539"/>
                  <a:pt x="4137141" y="2988339"/>
                  <a:pt x="4120578" y="2995899"/>
                </a:cubicBezTo>
                <a:cubicBezTo>
                  <a:pt x="4103655" y="3003095"/>
                  <a:pt x="4023361" y="3036931"/>
                  <a:pt x="3942346" y="3070403"/>
                </a:cubicBezTo>
                <a:cubicBezTo>
                  <a:pt x="3861332" y="3103879"/>
                  <a:pt x="3701463" y="3170467"/>
                  <a:pt x="3586963" y="3217979"/>
                </a:cubicBezTo>
                <a:cubicBezTo>
                  <a:pt x="3472102" y="3265491"/>
                  <a:pt x="3289190" y="3340719"/>
                  <a:pt x="3180450" y="3385711"/>
                </a:cubicBezTo>
                <a:cubicBezTo>
                  <a:pt x="3071351" y="3430343"/>
                  <a:pt x="2881597" y="3508807"/>
                  <a:pt x="2758456" y="3559919"/>
                </a:cubicBezTo>
                <a:cubicBezTo>
                  <a:pt x="2635674" y="3611031"/>
                  <a:pt x="2434398" y="3694175"/>
                  <a:pt x="2311616" y="3744567"/>
                </a:cubicBezTo>
                <a:cubicBezTo>
                  <a:pt x="2188474" y="3794959"/>
                  <a:pt x="2074334" y="3842471"/>
                  <a:pt x="2057410" y="3849667"/>
                </a:cubicBezTo>
                <a:cubicBezTo>
                  <a:pt x="1928148" y="3906539"/>
                  <a:pt x="1799605" y="3956211"/>
                  <a:pt x="1782682" y="3955491"/>
                </a:cubicBezTo>
                <a:cubicBezTo>
                  <a:pt x="1771880" y="3955131"/>
                  <a:pt x="1666741" y="3914819"/>
                  <a:pt x="1549360" y="3866227"/>
                </a:cubicBezTo>
                <a:cubicBezTo>
                  <a:pt x="1431979" y="3817275"/>
                  <a:pt x="1210180" y="3725491"/>
                  <a:pt x="1056432" y="3662143"/>
                </a:cubicBezTo>
                <a:cubicBezTo>
                  <a:pt x="440723" y="3408027"/>
                  <a:pt x="344225" y="3366631"/>
                  <a:pt x="303178" y="3339279"/>
                </a:cubicBezTo>
                <a:cubicBezTo>
                  <a:pt x="252049" y="3305803"/>
                  <a:pt x="193719" y="3219779"/>
                  <a:pt x="170314" y="3143111"/>
                </a:cubicBezTo>
                <a:cubicBezTo>
                  <a:pt x="138269" y="3038371"/>
                  <a:pt x="129987" y="2955583"/>
                  <a:pt x="132868" y="2761579"/>
                </a:cubicBezTo>
                <a:lnTo>
                  <a:pt x="135388" y="2569731"/>
                </a:lnTo>
                <a:lnTo>
                  <a:pt x="99022" y="2521859"/>
                </a:lnTo>
                <a:cubicBezTo>
                  <a:pt x="24128" y="2423599"/>
                  <a:pt x="-356" y="2314895"/>
                  <a:pt x="4" y="2082735"/>
                </a:cubicBezTo>
                <a:cubicBezTo>
                  <a:pt x="724" y="1828623"/>
                  <a:pt x="31330" y="1705163"/>
                  <a:pt x="117745" y="1609419"/>
                </a:cubicBezTo>
                <a:lnTo>
                  <a:pt x="156992" y="1565867"/>
                </a:lnTo>
                <a:lnTo>
                  <a:pt x="154112" y="1326151"/>
                </a:lnTo>
                <a:cubicBezTo>
                  <a:pt x="151231" y="1107667"/>
                  <a:pt x="152671" y="1079231"/>
                  <a:pt x="172475" y="1005087"/>
                </a:cubicBezTo>
                <a:cubicBezTo>
                  <a:pt x="184717" y="960455"/>
                  <a:pt x="206321" y="901783"/>
                  <a:pt x="221083" y="874787"/>
                </a:cubicBezTo>
                <a:cubicBezTo>
                  <a:pt x="252769" y="816839"/>
                  <a:pt x="319381" y="754567"/>
                  <a:pt x="367269" y="739091"/>
                </a:cubicBezTo>
                <a:cubicBezTo>
                  <a:pt x="385993" y="732611"/>
                  <a:pt x="478889" y="700579"/>
                  <a:pt x="573946" y="667103"/>
                </a:cubicBezTo>
                <a:cubicBezTo>
                  <a:pt x="669003" y="633631"/>
                  <a:pt x="787824" y="591879"/>
                  <a:pt x="837873" y="573879"/>
                </a:cubicBezTo>
                <a:cubicBezTo>
                  <a:pt x="888282" y="556243"/>
                  <a:pt x="1000262" y="517371"/>
                  <a:pt x="1087038" y="487495"/>
                </a:cubicBezTo>
                <a:cubicBezTo>
                  <a:pt x="1173453" y="457619"/>
                  <a:pt x="1338362" y="400391"/>
                  <a:pt x="1452863" y="360079"/>
                </a:cubicBezTo>
                <a:cubicBezTo>
                  <a:pt x="1567363" y="319763"/>
                  <a:pt x="1718230" y="267215"/>
                  <a:pt x="1788082" y="242739"/>
                </a:cubicBezTo>
                <a:cubicBezTo>
                  <a:pt x="1857935" y="218623"/>
                  <a:pt x="1974596" y="177591"/>
                  <a:pt x="2047329" y="151675"/>
                </a:cubicBezTo>
                <a:cubicBezTo>
                  <a:pt x="2208278" y="94443"/>
                  <a:pt x="2433318" y="15979"/>
                  <a:pt x="2471484" y="4459"/>
                </a:cubicBezTo>
                <a:cubicBezTo>
                  <a:pt x="2480576" y="1671"/>
                  <a:pt x="2487169" y="-489"/>
                  <a:pt x="2497983" y="95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6679122" y="1455278"/>
            <a:ext cx="636078" cy="709664"/>
            <a:chOff x="3252228" y="1956544"/>
            <a:chExt cx="2639545" cy="2944912"/>
          </a:xfrm>
          <a:solidFill>
            <a:schemeClr val="accent3"/>
          </a:solidFill>
        </p:grpSpPr>
        <p:sp>
          <p:nvSpPr>
            <p:cNvPr id="24" name="手繪多邊形 23"/>
            <p:cNvSpPr>
              <a:spLocks/>
            </p:cNvSpPr>
            <p:nvPr/>
          </p:nvSpPr>
          <p:spPr bwMode="auto">
            <a:xfrm>
              <a:off x="3252228" y="1956544"/>
              <a:ext cx="2639545" cy="2944912"/>
            </a:xfrm>
            <a:custGeom>
              <a:avLst/>
              <a:gdLst>
                <a:gd name="connsiteX0" fmla="*/ 1795540 w 3578448"/>
                <a:gd name="connsiteY0" fmla="*/ 2897472 h 3992435"/>
                <a:gd name="connsiteX1" fmla="*/ 1717968 w 3578448"/>
                <a:gd name="connsiteY1" fmla="*/ 2919336 h 3992435"/>
                <a:gd name="connsiteX2" fmla="*/ 1383006 w 3578448"/>
                <a:gd name="connsiteY2" fmla="*/ 3048192 h 3992435"/>
                <a:gd name="connsiteX3" fmla="*/ 1317814 w 3578448"/>
                <a:gd name="connsiteY3" fmla="*/ 3161212 h 3992435"/>
                <a:gd name="connsiteX4" fmla="*/ 1773796 w 3578448"/>
                <a:gd name="connsiteY4" fmla="*/ 3819168 h 3992435"/>
                <a:gd name="connsiteX5" fmla="*/ 1830702 w 3578448"/>
                <a:gd name="connsiteY5" fmla="*/ 3799372 h 3992435"/>
                <a:gd name="connsiteX6" fmla="*/ 1951000 w 3578448"/>
                <a:gd name="connsiteY6" fmla="*/ 3710468 h 3992435"/>
                <a:gd name="connsiteX7" fmla="*/ 2215008 w 3578448"/>
                <a:gd name="connsiteY7" fmla="*/ 3214840 h 3992435"/>
                <a:gd name="connsiteX8" fmla="*/ 2243102 w 3578448"/>
                <a:gd name="connsiteY8" fmla="*/ 3073028 h 3992435"/>
                <a:gd name="connsiteX9" fmla="*/ 2098312 w 3578448"/>
                <a:gd name="connsiteY9" fmla="*/ 3011840 h 3992435"/>
                <a:gd name="connsiteX10" fmla="*/ 1892292 w 3578448"/>
                <a:gd name="connsiteY10" fmla="*/ 2930136 h 3992435"/>
                <a:gd name="connsiteX11" fmla="*/ 1795540 w 3578448"/>
                <a:gd name="connsiteY11" fmla="*/ 2897472 h 3992435"/>
                <a:gd name="connsiteX12" fmla="*/ 2333476 w 3578448"/>
                <a:gd name="connsiteY12" fmla="*/ 2615244 h 3992435"/>
                <a:gd name="connsiteX13" fmla="*/ 2040848 w 3578448"/>
                <a:gd name="connsiteY13" fmla="*/ 2769524 h 3992435"/>
                <a:gd name="connsiteX14" fmla="*/ 2142364 w 3578448"/>
                <a:gd name="connsiteY14" fmla="*/ 2843604 h 3992435"/>
                <a:gd name="connsiteX15" fmla="*/ 2249300 w 3578448"/>
                <a:gd name="connsiteY15" fmla="*/ 2884960 h 3992435"/>
                <a:gd name="connsiteX16" fmla="*/ 2299154 w 3578448"/>
                <a:gd name="connsiteY16" fmla="*/ 2879208 h 3992435"/>
                <a:gd name="connsiteX17" fmla="*/ 2330586 w 3578448"/>
                <a:gd name="connsiteY17" fmla="*/ 2757656 h 3992435"/>
                <a:gd name="connsiteX18" fmla="*/ 2333476 w 3578448"/>
                <a:gd name="connsiteY18" fmla="*/ 2615244 h 3992435"/>
                <a:gd name="connsiteX19" fmla="*/ 1219670 w 3578448"/>
                <a:gd name="connsiteY19" fmla="*/ 2595632 h 3992435"/>
                <a:gd name="connsiteX20" fmla="*/ 1211042 w 3578448"/>
                <a:gd name="connsiteY20" fmla="*/ 2659780 h 3992435"/>
                <a:gd name="connsiteX21" fmla="*/ 1252740 w 3578448"/>
                <a:gd name="connsiteY21" fmla="*/ 2885376 h 3992435"/>
                <a:gd name="connsiteX22" fmla="*/ 1379992 w 3578448"/>
                <a:gd name="connsiteY22" fmla="*/ 2864472 h 3992435"/>
                <a:gd name="connsiteX23" fmla="*/ 1496818 w 3578448"/>
                <a:gd name="connsiteY23" fmla="*/ 2822308 h 3992435"/>
                <a:gd name="connsiteX24" fmla="*/ 1547862 w 3578448"/>
                <a:gd name="connsiteY24" fmla="*/ 2774740 h 3992435"/>
                <a:gd name="connsiteX25" fmla="*/ 1489628 w 3578448"/>
                <a:gd name="connsiteY25" fmla="*/ 2737260 h 3992435"/>
                <a:gd name="connsiteX26" fmla="*/ 1336496 w 3578448"/>
                <a:gd name="connsiteY26" fmla="*/ 2650768 h 3992435"/>
                <a:gd name="connsiteX27" fmla="*/ 1219670 w 3578448"/>
                <a:gd name="connsiteY27" fmla="*/ 2595632 h 3992435"/>
                <a:gd name="connsiteX28" fmla="*/ 2966342 w 3578448"/>
                <a:gd name="connsiteY28" fmla="*/ 2143124 h 3992435"/>
                <a:gd name="connsiteX29" fmla="*/ 2879142 w 3578448"/>
                <a:gd name="connsiteY29" fmla="*/ 2205064 h 3992435"/>
                <a:gd name="connsiteX30" fmla="*/ 2678798 w 3578448"/>
                <a:gd name="connsiteY30" fmla="*/ 2363144 h 3992435"/>
                <a:gd name="connsiteX31" fmla="*/ 2549800 w 3578448"/>
                <a:gd name="connsiteY31" fmla="*/ 2459292 h 3992435"/>
                <a:gd name="connsiteX32" fmla="*/ 2544034 w 3578448"/>
                <a:gd name="connsiteY32" fmla="*/ 2517268 h 3992435"/>
                <a:gd name="connsiteX33" fmla="*/ 2482778 w 3578448"/>
                <a:gd name="connsiteY33" fmla="*/ 2910496 h 3992435"/>
                <a:gd name="connsiteX34" fmla="*/ 2675556 w 3578448"/>
                <a:gd name="connsiteY34" fmla="*/ 2991516 h 3992435"/>
                <a:gd name="connsiteX35" fmla="*/ 3161642 w 3578448"/>
                <a:gd name="connsiteY35" fmla="*/ 3007000 h 3992435"/>
                <a:gd name="connsiteX36" fmla="*/ 3359464 w 3578448"/>
                <a:gd name="connsiteY36" fmla="*/ 2896092 h 3992435"/>
                <a:gd name="connsiteX37" fmla="*/ 3177856 w 3578448"/>
                <a:gd name="connsiteY37" fmla="*/ 2365308 h 3992435"/>
                <a:gd name="connsiteX38" fmla="*/ 2966342 w 3578448"/>
                <a:gd name="connsiteY38" fmla="*/ 2143124 h 3992435"/>
                <a:gd name="connsiteX39" fmla="*/ 610854 w 3578448"/>
                <a:gd name="connsiteY39" fmla="*/ 2138544 h 3992435"/>
                <a:gd name="connsiteX40" fmla="*/ 585288 w 3578448"/>
                <a:gd name="connsiteY40" fmla="*/ 2156260 h 3992435"/>
                <a:gd name="connsiteX41" fmla="*/ 383296 w 3578448"/>
                <a:gd name="connsiteY41" fmla="*/ 2397948 h 3992435"/>
                <a:gd name="connsiteX42" fmla="*/ 250074 w 3578448"/>
                <a:gd name="connsiteY42" fmla="*/ 2928088 h 3992435"/>
                <a:gd name="connsiteX43" fmla="*/ 791962 w 3578448"/>
                <a:gd name="connsiteY43" fmla="*/ 3011888 h 3992435"/>
                <a:gd name="connsiteX44" fmla="*/ 1063446 w 3578448"/>
                <a:gd name="connsiteY44" fmla="*/ 2951464 h 3992435"/>
                <a:gd name="connsiteX45" fmla="*/ 1060926 w 3578448"/>
                <a:gd name="connsiteY45" fmla="*/ 2853996 h 3992435"/>
                <a:gd name="connsiteX46" fmla="*/ 1014118 w 3578448"/>
                <a:gd name="connsiteY46" fmla="*/ 2550084 h 3992435"/>
                <a:gd name="connsiteX47" fmla="*/ 998276 w 3578448"/>
                <a:gd name="connsiteY47" fmla="*/ 2446864 h 3992435"/>
                <a:gd name="connsiteX48" fmla="*/ 910422 w 3578448"/>
                <a:gd name="connsiteY48" fmla="*/ 2366300 h 3992435"/>
                <a:gd name="connsiteX49" fmla="*/ 745514 w 3578448"/>
                <a:gd name="connsiteY49" fmla="*/ 2235384 h 3992435"/>
                <a:gd name="connsiteX50" fmla="*/ 637498 w 3578448"/>
                <a:gd name="connsiteY50" fmla="*/ 2150504 h 3992435"/>
                <a:gd name="connsiteX51" fmla="*/ 610854 w 3578448"/>
                <a:gd name="connsiteY51" fmla="*/ 2138544 h 3992435"/>
                <a:gd name="connsiteX52" fmla="*/ 963234 w 3578448"/>
                <a:gd name="connsiteY52" fmla="*/ 1828800 h 3992435"/>
                <a:gd name="connsiteX53" fmla="*/ 873922 w 3578448"/>
                <a:gd name="connsiteY53" fmla="*/ 1886412 h 3992435"/>
                <a:gd name="connsiteX54" fmla="*/ 756520 w 3578448"/>
                <a:gd name="connsiteY54" fmla="*/ 2008476 h 3992435"/>
                <a:gd name="connsiteX55" fmla="*/ 966474 w 3578448"/>
                <a:gd name="connsiteY55" fmla="*/ 2181668 h 3992435"/>
                <a:gd name="connsiteX56" fmla="*/ 980880 w 3578448"/>
                <a:gd name="connsiteY56" fmla="*/ 2003436 h 3992435"/>
                <a:gd name="connsiteX57" fmla="*/ 963234 w 3578448"/>
                <a:gd name="connsiteY57" fmla="*/ 1828800 h 3992435"/>
                <a:gd name="connsiteX58" fmla="*/ 2589460 w 3578448"/>
                <a:gd name="connsiteY58" fmla="*/ 1808164 h 3992435"/>
                <a:gd name="connsiteX59" fmla="*/ 2569672 w 3578448"/>
                <a:gd name="connsiteY59" fmla="*/ 1999436 h 3992435"/>
                <a:gd name="connsiteX60" fmla="*/ 2576508 w 3578448"/>
                <a:gd name="connsiteY60" fmla="*/ 2197556 h 3992435"/>
                <a:gd name="connsiteX61" fmla="*/ 2644506 w 3578448"/>
                <a:gd name="connsiteY61" fmla="*/ 2171980 h 3992435"/>
                <a:gd name="connsiteX62" fmla="*/ 2823314 w 3578448"/>
                <a:gd name="connsiteY62" fmla="*/ 2002680 h 3992435"/>
                <a:gd name="connsiteX63" fmla="*/ 2589460 w 3578448"/>
                <a:gd name="connsiteY63" fmla="*/ 1808164 h 3992435"/>
                <a:gd name="connsiteX64" fmla="*/ 1795314 w 3578448"/>
                <a:gd name="connsiteY64" fmla="*/ 1309688 h 3992435"/>
                <a:gd name="connsiteX65" fmla="*/ 1286080 w 3578448"/>
                <a:gd name="connsiteY65" fmla="*/ 1586848 h 3992435"/>
                <a:gd name="connsiteX66" fmla="*/ 1169118 w 3578448"/>
                <a:gd name="connsiteY66" fmla="*/ 1684524 h 3992435"/>
                <a:gd name="connsiteX67" fmla="*/ 1161560 w 3578448"/>
                <a:gd name="connsiteY67" fmla="*/ 2013944 h 3992435"/>
                <a:gd name="connsiteX68" fmla="*/ 1161560 w 3578448"/>
                <a:gd name="connsiteY68" fmla="*/ 2316332 h 3992435"/>
                <a:gd name="connsiteX69" fmla="*/ 1192150 w 3578448"/>
                <a:gd name="connsiteY69" fmla="*/ 2346248 h 3992435"/>
                <a:gd name="connsiteX70" fmla="*/ 1792796 w 3578448"/>
                <a:gd name="connsiteY70" fmla="*/ 2682876 h 3992435"/>
                <a:gd name="connsiteX71" fmla="*/ 1937468 w 3578448"/>
                <a:gd name="connsiteY71" fmla="*/ 2620524 h 3992435"/>
                <a:gd name="connsiteX72" fmla="*/ 2351334 w 3578448"/>
                <a:gd name="connsiteY72" fmla="*/ 2371476 h 3992435"/>
                <a:gd name="connsiteX73" fmla="*/ 2385524 w 3578448"/>
                <a:gd name="connsiteY73" fmla="*/ 2339760 h 3992435"/>
                <a:gd name="connsiteX74" fmla="*/ 2385524 w 3578448"/>
                <a:gd name="connsiteY74" fmla="*/ 1997364 h 3992435"/>
                <a:gd name="connsiteX75" fmla="*/ 2367168 w 3578448"/>
                <a:gd name="connsiteY75" fmla="*/ 1636948 h 3992435"/>
                <a:gd name="connsiteX76" fmla="*/ 1795314 w 3578448"/>
                <a:gd name="connsiteY76" fmla="*/ 1309688 h 3992435"/>
                <a:gd name="connsiteX77" fmla="*/ 2279742 w 3578448"/>
                <a:gd name="connsiteY77" fmla="*/ 1100720 h 3992435"/>
                <a:gd name="connsiteX78" fmla="*/ 2251352 w 3578448"/>
                <a:gd name="connsiteY78" fmla="*/ 1106996 h 3992435"/>
                <a:gd name="connsiteX79" fmla="*/ 2129458 w 3578448"/>
                <a:gd name="connsiteY79" fmla="*/ 1152992 h 3992435"/>
                <a:gd name="connsiteX80" fmla="*/ 2029924 w 3578448"/>
                <a:gd name="connsiteY80" fmla="*/ 1207976 h 3992435"/>
                <a:gd name="connsiteX81" fmla="*/ 2134508 w 3578448"/>
                <a:gd name="connsiteY81" fmla="*/ 1282724 h 3992435"/>
                <a:gd name="connsiteX82" fmla="*/ 2279482 w 3578448"/>
                <a:gd name="connsiteY82" fmla="*/ 1365376 h 3992435"/>
                <a:gd name="connsiteX83" fmla="*/ 2350528 w 3578448"/>
                <a:gd name="connsiteY83" fmla="*/ 1381908 h 3992435"/>
                <a:gd name="connsiteX84" fmla="*/ 2344758 w 3578448"/>
                <a:gd name="connsiteY84" fmla="*/ 1308240 h 3992435"/>
                <a:gd name="connsiteX85" fmla="*/ 2325282 w 3578448"/>
                <a:gd name="connsiteY85" fmla="*/ 1193600 h 3992435"/>
                <a:gd name="connsiteX86" fmla="*/ 2279742 w 3578448"/>
                <a:gd name="connsiteY86" fmla="*/ 1100720 h 3992435"/>
                <a:gd name="connsiteX87" fmla="*/ 1261544 w 3578448"/>
                <a:gd name="connsiteY87" fmla="*/ 1093436 h 3992435"/>
                <a:gd name="connsiteX88" fmla="*/ 1214660 w 3578448"/>
                <a:gd name="connsiteY88" fmla="*/ 1405936 h 3992435"/>
                <a:gd name="connsiteX89" fmla="*/ 1341970 w 3578448"/>
                <a:gd name="connsiteY89" fmla="*/ 1343076 h 3992435"/>
                <a:gd name="connsiteX90" fmla="*/ 1489478 w 3578448"/>
                <a:gd name="connsiteY90" fmla="*/ 1256008 h 3992435"/>
                <a:gd name="connsiteX91" fmla="*/ 1542134 w 3578448"/>
                <a:gd name="connsiteY91" fmla="*/ 1193872 h 3992435"/>
                <a:gd name="connsiteX92" fmla="*/ 1261544 w 3578448"/>
                <a:gd name="connsiteY92" fmla="*/ 1093436 h 3992435"/>
                <a:gd name="connsiteX93" fmla="*/ 3053238 w 3578448"/>
                <a:gd name="connsiteY93" fmla="*/ 964060 h 3992435"/>
                <a:gd name="connsiteX94" fmla="*/ 2681302 w 3578448"/>
                <a:gd name="connsiteY94" fmla="*/ 991484 h 3992435"/>
                <a:gd name="connsiteX95" fmla="*/ 2510160 w 3578448"/>
                <a:gd name="connsiteY95" fmla="*/ 1031756 h 3992435"/>
                <a:gd name="connsiteX96" fmla="*/ 2502234 w 3578448"/>
                <a:gd name="connsiteY96" fmla="*/ 1198600 h 3992435"/>
                <a:gd name="connsiteX97" fmla="*/ 2549072 w 3578448"/>
                <a:gd name="connsiteY97" fmla="*/ 1534444 h 3992435"/>
                <a:gd name="connsiteX98" fmla="*/ 2663286 w 3578448"/>
                <a:gd name="connsiteY98" fmla="*/ 1627212 h 3992435"/>
                <a:gd name="connsiteX99" fmla="*/ 2869376 w 3578448"/>
                <a:gd name="connsiteY99" fmla="*/ 1790820 h 3992435"/>
                <a:gd name="connsiteX100" fmla="*/ 2971340 w 3578448"/>
                <a:gd name="connsiteY100" fmla="*/ 1868488 h 3992435"/>
                <a:gd name="connsiteX101" fmla="*/ 3037994 w 3578448"/>
                <a:gd name="connsiteY101" fmla="*/ 1810236 h 3992435"/>
                <a:gd name="connsiteX102" fmla="*/ 3388204 w 3578448"/>
                <a:gd name="connsiteY102" fmla="*/ 1282740 h 3992435"/>
                <a:gd name="connsiteX103" fmla="*/ 3383520 w 3578448"/>
                <a:gd name="connsiteY103" fmla="*/ 1080300 h 3992435"/>
                <a:gd name="connsiteX104" fmla="*/ 3220666 w 3578448"/>
                <a:gd name="connsiteY104" fmla="*/ 981416 h 3992435"/>
                <a:gd name="connsiteX105" fmla="*/ 3053238 w 3578448"/>
                <a:gd name="connsiteY105" fmla="*/ 964060 h 3992435"/>
                <a:gd name="connsiteX106" fmla="*/ 580902 w 3578448"/>
                <a:gd name="connsiteY106" fmla="*/ 963084 h 3992435"/>
                <a:gd name="connsiteX107" fmla="*/ 341994 w 3578448"/>
                <a:gd name="connsiteY107" fmla="*/ 984676 h 3992435"/>
                <a:gd name="connsiteX108" fmla="*/ 170960 w 3578448"/>
                <a:gd name="connsiteY108" fmla="*/ 1175760 h 3992435"/>
                <a:gd name="connsiteX109" fmla="*/ 311388 w 3578448"/>
                <a:gd name="connsiteY109" fmla="*/ 1523024 h 3992435"/>
                <a:gd name="connsiteX110" fmla="*/ 607366 w 3578448"/>
                <a:gd name="connsiteY110" fmla="*/ 1868488 h 3992435"/>
                <a:gd name="connsiteX111" fmla="*/ 703146 w 3578448"/>
                <a:gd name="connsiteY111" fmla="*/ 1793640 h 3992435"/>
                <a:gd name="connsiteX112" fmla="*/ 886422 w 3578448"/>
                <a:gd name="connsiteY112" fmla="*/ 1645736 h 3992435"/>
                <a:gd name="connsiteX113" fmla="*/ 1004166 w 3578448"/>
                <a:gd name="connsiteY113" fmla="*/ 1498556 h 3992435"/>
                <a:gd name="connsiteX114" fmla="*/ 1039812 w 3578448"/>
                <a:gd name="connsiteY114" fmla="*/ 1233700 h 3992435"/>
                <a:gd name="connsiteX115" fmla="*/ 1061056 w 3578448"/>
                <a:gd name="connsiteY115" fmla="*/ 1094432 h 3992435"/>
                <a:gd name="connsiteX116" fmla="*/ 1038372 w 3578448"/>
                <a:gd name="connsiteY116" fmla="*/ 1024980 h 3992435"/>
                <a:gd name="connsiteX117" fmla="*/ 878140 w 3578448"/>
                <a:gd name="connsiteY117" fmla="*/ 988996 h 3992435"/>
                <a:gd name="connsiteX118" fmla="*/ 580902 w 3578448"/>
                <a:gd name="connsiteY118" fmla="*/ 963084 h 3992435"/>
                <a:gd name="connsiteX119" fmla="*/ 1753790 w 3578448"/>
                <a:gd name="connsiteY119" fmla="*/ 175004 h 3992435"/>
                <a:gd name="connsiteX120" fmla="*/ 1440486 w 3578448"/>
                <a:gd name="connsiteY120" fmla="*/ 512900 h 3992435"/>
                <a:gd name="connsiteX121" fmla="*/ 1301598 w 3578448"/>
                <a:gd name="connsiteY121" fmla="*/ 896932 h 3992435"/>
                <a:gd name="connsiteX122" fmla="*/ 1356290 w 3578448"/>
                <a:gd name="connsiteY122" fmla="*/ 928604 h 3992435"/>
                <a:gd name="connsiteX123" fmla="*/ 1725454 w 3578448"/>
                <a:gd name="connsiteY123" fmla="*/ 1077612 h 3992435"/>
                <a:gd name="connsiteX124" fmla="*/ 1855346 w 3578448"/>
                <a:gd name="connsiteY124" fmla="*/ 1077972 h 3992435"/>
                <a:gd name="connsiteX125" fmla="*/ 1989196 w 3578448"/>
                <a:gd name="connsiteY125" fmla="*/ 1021464 h 3992435"/>
                <a:gd name="connsiteX126" fmla="*/ 2106134 w 3578448"/>
                <a:gd name="connsiteY126" fmla="*/ 975396 h 3992435"/>
                <a:gd name="connsiteX127" fmla="*/ 2177376 w 3578448"/>
                <a:gd name="connsiteY127" fmla="*/ 948760 h 3992435"/>
                <a:gd name="connsiteX128" fmla="*/ 2218034 w 3578448"/>
                <a:gd name="connsiteY128" fmla="*/ 767720 h 3992435"/>
                <a:gd name="connsiteX129" fmla="*/ 1857146 w 3578448"/>
                <a:gd name="connsiteY129" fmla="*/ 192932 h 3992435"/>
                <a:gd name="connsiteX130" fmla="*/ 1753790 w 3578448"/>
                <a:gd name="connsiteY130" fmla="*/ 175004 h 3992435"/>
                <a:gd name="connsiteX131" fmla="*/ 1776904 w 3578448"/>
                <a:gd name="connsiteY131" fmla="*/ 0 h 3992435"/>
                <a:gd name="connsiteX132" fmla="*/ 2066386 w 3578448"/>
                <a:gd name="connsiteY132" fmla="*/ 136104 h 3992435"/>
                <a:gd name="connsiteX133" fmla="*/ 2401594 w 3578448"/>
                <a:gd name="connsiteY133" fmla="*/ 764048 h 3992435"/>
                <a:gd name="connsiteX134" fmla="*/ 2442280 w 3578448"/>
                <a:gd name="connsiteY134" fmla="*/ 857304 h 3992435"/>
                <a:gd name="connsiteX135" fmla="*/ 2525092 w 3578448"/>
                <a:gd name="connsiteY135" fmla="*/ 847584 h 3992435"/>
                <a:gd name="connsiteX136" fmla="*/ 2650750 w 3578448"/>
                <a:gd name="connsiteY136" fmla="*/ 822380 h 3992435"/>
                <a:gd name="connsiteX137" fmla="*/ 2757326 w 3578448"/>
                <a:gd name="connsiteY137" fmla="*/ 802576 h 3992435"/>
                <a:gd name="connsiteX138" fmla="*/ 3133220 w 3578448"/>
                <a:gd name="connsiteY138" fmla="*/ 791772 h 3992435"/>
                <a:gd name="connsiteX139" fmla="*/ 3546558 w 3578448"/>
                <a:gd name="connsiteY139" fmla="*/ 1012852 h 3992435"/>
                <a:gd name="connsiteX140" fmla="*/ 3578242 w 3578448"/>
                <a:gd name="connsiteY140" fmla="*/ 1177400 h 3992435"/>
                <a:gd name="connsiteX141" fmla="*/ 3556280 w 3578448"/>
                <a:gd name="connsiteY141" fmla="*/ 1341588 h 3992435"/>
                <a:gd name="connsiteX142" fmla="*/ 3161664 w 3578448"/>
                <a:gd name="connsiteY142" fmla="*/ 1942528 h 3992435"/>
                <a:gd name="connsiteX143" fmla="*/ 3108016 w 3578448"/>
                <a:gd name="connsiteY143" fmla="*/ 2010580 h 3992435"/>
                <a:gd name="connsiteX144" fmla="*/ 3195508 w 3578448"/>
                <a:gd name="connsiteY144" fmla="*/ 2120396 h 3992435"/>
                <a:gd name="connsiteX145" fmla="*/ 3531796 w 3578448"/>
                <a:gd name="connsiteY145" fmla="*/ 2672728 h 3992435"/>
                <a:gd name="connsiteX146" fmla="*/ 3536836 w 3578448"/>
                <a:gd name="connsiteY146" fmla="*/ 2933772 h 3992435"/>
                <a:gd name="connsiteX147" fmla="*/ 3304244 w 3578448"/>
                <a:gd name="connsiteY147" fmla="*/ 3153052 h 3992435"/>
                <a:gd name="connsiteX148" fmla="*/ 2975876 w 3578448"/>
                <a:gd name="connsiteY148" fmla="*/ 3195176 h 3992435"/>
                <a:gd name="connsiteX149" fmla="*/ 2544896 w 3578448"/>
                <a:gd name="connsiteY149" fmla="*/ 3150528 h 3992435"/>
                <a:gd name="connsiteX150" fmla="*/ 2431838 w 3578448"/>
                <a:gd name="connsiteY150" fmla="*/ 3141888 h 3992435"/>
                <a:gd name="connsiteX151" fmla="*/ 2391872 w 3578448"/>
                <a:gd name="connsiteY151" fmla="*/ 3241624 h 3992435"/>
                <a:gd name="connsiteX152" fmla="*/ 1953330 w 3578448"/>
                <a:gd name="connsiteY152" fmla="*/ 3939060 h 3992435"/>
                <a:gd name="connsiteX153" fmla="*/ 1768624 w 3578448"/>
                <a:gd name="connsiteY153" fmla="*/ 3992352 h 3992435"/>
                <a:gd name="connsiteX154" fmla="*/ 1700574 w 3578448"/>
                <a:gd name="connsiteY154" fmla="*/ 3979388 h 3992435"/>
                <a:gd name="connsiteX155" fmla="*/ 1191822 w 3578448"/>
                <a:gd name="connsiteY155" fmla="*/ 3333080 h 3992435"/>
                <a:gd name="connsiteX156" fmla="*/ 1156536 w 3578448"/>
                <a:gd name="connsiteY156" fmla="*/ 3224340 h 3992435"/>
                <a:gd name="connsiteX157" fmla="*/ 1121612 w 3578448"/>
                <a:gd name="connsiteY157" fmla="*/ 3140088 h 3992435"/>
                <a:gd name="connsiteX158" fmla="*/ 972550 w 3578448"/>
                <a:gd name="connsiteY158" fmla="*/ 3153772 h 3992435"/>
                <a:gd name="connsiteX159" fmla="*/ 124628 w 3578448"/>
                <a:gd name="connsiteY159" fmla="*/ 3051872 h 3992435"/>
                <a:gd name="connsiteX160" fmla="*/ 31016 w 3578448"/>
                <a:gd name="connsiteY160" fmla="*/ 2832236 h 3992435"/>
                <a:gd name="connsiteX161" fmla="*/ 368384 w 3578448"/>
                <a:gd name="connsiteY161" fmla="*/ 2127236 h 3992435"/>
                <a:gd name="connsiteX162" fmla="*/ 465958 w 3578448"/>
                <a:gd name="connsiteY162" fmla="*/ 2001216 h 3992435"/>
                <a:gd name="connsiteX163" fmla="*/ 397188 w 3578448"/>
                <a:gd name="connsiteY163" fmla="*/ 1911200 h 3992435"/>
                <a:gd name="connsiteX164" fmla="*/ 83942 w 3578448"/>
                <a:gd name="connsiteY164" fmla="*/ 1468328 h 3992435"/>
                <a:gd name="connsiteX165" fmla="*/ 13732 w 3578448"/>
                <a:gd name="connsiteY165" fmla="*/ 1063260 h 3992435"/>
                <a:gd name="connsiteX166" fmla="*/ 333818 w 3578448"/>
                <a:gd name="connsiteY166" fmla="*/ 801136 h 3992435"/>
                <a:gd name="connsiteX167" fmla="*/ 852292 w 3578448"/>
                <a:gd name="connsiteY167" fmla="*/ 800056 h 3992435"/>
                <a:gd name="connsiteX168" fmla="*/ 1121612 w 3578448"/>
                <a:gd name="connsiteY168" fmla="*/ 841824 h 3992435"/>
                <a:gd name="connsiteX169" fmla="*/ 1165178 w 3578448"/>
                <a:gd name="connsiteY169" fmla="*/ 731644 h 3992435"/>
                <a:gd name="connsiteX170" fmla="*/ 1630724 w 3578448"/>
                <a:gd name="connsiteY170" fmla="*/ 29888 h 3992435"/>
                <a:gd name="connsiteX171" fmla="*/ 1776904 w 3578448"/>
                <a:gd name="connsiteY171" fmla="*/ 0 h 399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3578448" h="3992435">
                  <a:moveTo>
                    <a:pt x="1795540" y="2897472"/>
                  </a:moveTo>
                  <a:cubicBezTo>
                    <a:pt x="1771004" y="2895940"/>
                    <a:pt x="1749664" y="2903500"/>
                    <a:pt x="1717968" y="2919336"/>
                  </a:cubicBezTo>
                  <a:cubicBezTo>
                    <a:pt x="1674028" y="2941292"/>
                    <a:pt x="1545806" y="2990604"/>
                    <a:pt x="1383006" y="3048192"/>
                  </a:cubicBezTo>
                  <a:cubicBezTo>
                    <a:pt x="1296204" y="3078788"/>
                    <a:pt x="1293324" y="3083828"/>
                    <a:pt x="1317814" y="3161212"/>
                  </a:cubicBezTo>
                  <a:cubicBezTo>
                    <a:pt x="1437752" y="3545260"/>
                    <a:pt x="1597670" y="3775976"/>
                    <a:pt x="1773796" y="3819168"/>
                  </a:cubicBezTo>
                  <a:cubicBezTo>
                    <a:pt x="1774876" y="3819528"/>
                    <a:pt x="1800448" y="3810528"/>
                    <a:pt x="1830702" y="3799372"/>
                  </a:cubicBezTo>
                  <a:cubicBezTo>
                    <a:pt x="1871402" y="3783892"/>
                    <a:pt x="1902378" y="3761220"/>
                    <a:pt x="1951000" y="3710468"/>
                  </a:cubicBezTo>
                  <a:cubicBezTo>
                    <a:pt x="2057252" y="3599608"/>
                    <a:pt x="2137572" y="3449156"/>
                    <a:pt x="2215008" y="3214840"/>
                  </a:cubicBezTo>
                  <a:cubicBezTo>
                    <a:pt x="2251386" y="3105424"/>
                    <a:pt x="2255348" y="3084908"/>
                    <a:pt x="2243102" y="3073028"/>
                  </a:cubicBezTo>
                  <a:cubicBezTo>
                    <a:pt x="2235178" y="3065472"/>
                    <a:pt x="2169986" y="3037756"/>
                    <a:pt x="2098312" y="3011840"/>
                  </a:cubicBezTo>
                  <a:cubicBezTo>
                    <a:pt x="2026278" y="2985924"/>
                    <a:pt x="1933712" y="2949212"/>
                    <a:pt x="1892292" y="2930136"/>
                  </a:cubicBezTo>
                  <a:cubicBezTo>
                    <a:pt x="1847812" y="2909620"/>
                    <a:pt x="1820078" y="2899000"/>
                    <a:pt x="1795540" y="2897472"/>
                  </a:cubicBezTo>
                  <a:close/>
                  <a:moveTo>
                    <a:pt x="2333476" y="2615244"/>
                  </a:moveTo>
                  <a:cubicBezTo>
                    <a:pt x="2319024" y="2609852"/>
                    <a:pt x="2075530" y="2738236"/>
                    <a:pt x="2040848" y="2769524"/>
                  </a:cubicBezTo>
                  <a:cubicBezTo>
                    <a:pt x="2018810" y="2789664"/>
                    <a:pt x="2039042" y="2804408"/>
                    <a:pt x="2142364" y="2843604"/>
                  </a:cubicBezTo>
                  <a:cubicBezTo>
                    <a:pt x="2190052" y="2861588"/>
                    <a:pt x="2238100" y="2880288"/>
                    <a:pt x="2249300" y="2884960"/>
                  </a:cubicBezTo>
                  <a:cubicBezTo>
                    <a:pt x="2278202" y="2897188"/>
                    <a:pt x="2281814" y="2896468"/>
                    <a:pt x="2299154" y="2879208"/>
                  </a:cubicBezTo>
                  <a:cubicBezTo>
                    <a:pt x="2314328" y="2864464"/>
                    <a:pt x="2318302" y="2848280"/>
                    <a:pt x="2330586" y="2757656"/>
                  </a:cubicBezTo>
                  <a:cubicBezTo>
                    <a:pt x="2349010" y="2619920"/>
                    <a:pt x="2349010" y="2621360"/>
                    <a:pt x="2333476" y="2615244"/>
                  </a:cubicBezTo>
                  <a:close/>
                  <a:moveTo>
                    <a:pt x="1219670" y="2595632"/>
                  </a:moveTo>
                  <a:cubicBezTo>
                    <a:pt x="1207808" y="2600316"/>
                    <a:pt x="1206010" y="2613652"/>
                    <a:pt x="1211042" y="2659780"/>
                  </a:cubicBezTo>
                  <a:cubicBezTo>
                    <a:pt x="1218950" y="2735096"/>
                    <a:pt x="1244472" y="2871320"/>
                    <a:pt x="1252740" y="2885376"/>
                  </a:cubicBezTo>
                  <a:cubicBezTo>
                    <a:pt x="1263164" y="2901952"/>
                    <a:pt x="1287608" y="2897988"/>
                    <a:pt x="1379992" y="2864472"/>
                  </a:cubicBezTo>
                  <a:cubicBezTo>
                    <a:pt x="1427440" y="2847176"/>
                    <a:pt x="1479922" y="2828436"/>
                    <a:pt x="1496818" y="2822308"/>
                  </a:cubicBezTo>
                  <a:cubicBezTo>
                    <a:pt x="1535640" y="2808976"/>
                    <a:pt x="1556848" y="2789156"/>
                    <a:pt x="1547862" y="2774740"/>
                  </a:cubicBezTo>
                  <a:cubicBezTo>
                    <a:pt x="1543908" y="2768612"/>
                    <a:pt x="1518026" y="2751676"/>
                    <a:pt x="1489628" y="2737260"/>
                  </a:cubicBezTo>
                  <a:cubicBezTo>
                    <a:pt x="1461590" y="2723204"/>
                    <a:pt x="1392572" y="2683924"/>
                    <a:pt x="1336496" y="2650768"/>
                  </a:cubicBezTo>
                  <a:cubicBezTo>
                    <a:pt x="1280420" y="2617256"/>
                    <a:pt x="1227938" y="2592388"/>
                    <a:pt x="1219670" y="2595632"/>
                  </a:cubicBezTo>
                  <a:close/>
                  <a:moveTo>
                    <a:pt x="2966342" y="2143124"/>
                  </a:moveTo>
                  <a:cubicBezTo>
                    <a:pt x="2957694" y="2143124"/>
                    <a:pt x="2918418" y="2170852"/>
                    <a:pt x="2879142" y="2205064"/>
                  </a:cubicBezTo>
                  <a:cubicBezTo>
                    <a:pt x="2839866" y="2239272"/>
                    <a:pt x="2749784" y="2310212"/>
                    <a:pt x="2678798" y="2363144"/>
                  </a:cubicBezTo>
                  <a:lnTo>
                    <a:pt x="2549800" y="2459292"/>
                  </a:lnTo>
                  <a:lnTo>
                    <a:pt x="2544034" y="2517268"/>
                  </a:lnTo>
                  <a:cubicBezTo>
                    <a:pt x="2537910" y="2581004"/>
                    <a:pt x="2491426" y="2878084"/>
                    <a:pt x="2482778" y="2910496"/>
                  </a:cubicBezTo>
                  <a:cubicBezTo>
                    <a:pt x="2471248" y="2951904"/>
                    <a:pt x="2481698" y="2956228"/>
                    <a:pt x="2675556" y="2991516"/>
                  </a:cubicBezTo>
                  <a:cubicBezTo>
                    <a:pt x="2903644" y="3032928"/>
                    <a:pt x="3027238" y="3036888"/>
                    <a:pt x="3161642" y="3007000"/>
                  </a:cubicBezTo>
                  <a:cubicBezTo>
                    <a:pt x="3261094" y="2985036"/>
                    <a:pt x="3322710" y="2950464"/>
                    <a:pt x="3359464" y="2896092"/>
                  </a:cubicBezTo>
                  <a:cubicBezTo>
                    <a:pt x="3422160" y="2802824"/>
                    <a:pt x="3353698" y="2603332"/>
                    <a:pt x="3177856" y="2365308"/>
                  </a:cubicBezTo>
                  <a:cubicBezTo>
                    <a:pt x="3100746" y="2261240"/>
                    <a:pt x="2988322" y="2143124"/>
                    <a:pt x="2966342" y="2143124"/>
                  </a:cubicBezTo>
                  <a:close/>
                  <a:moveTo>
                    <a:pt x="610854" y="2138544"/>
                  </a:moveTo>
                  <a:cubicBezTo>
                    <a:pt x="604102" y="2139264"/>
                    <a:pt x="597530" y="2144928"/>
                    <a:pt x="585288" y="2156260"/>
                  </a:cubicBezTo>
                  <a:cubicBezTo>
                    <a:pt x="545322" y="2192944"/>
                    <a:pt x="434424" y="2325660"/>
                    <a:pt x="383296" y="2397948"/>
                  </a:cubicBezTo>
                  <a:cubicBezTo>
                    <a:pt x="206868" y="2645756"/>
                    <a:pt x="158260" y="2840328"/>
                    <a:pt x="250074" y="2928088"/>
                  </a:cubicBezTo>
                  <a:cubicBezTo>
                    <a:pt x="339370" y="3013324"/>
                    <a:pt x="552164" y="3046412"/>
                    <a:pt x="791962" y="3011888"/>
                  </a:cubicBezTo>
                  <a:cubicBezTo>
                    <a:pt x="932024" y="2991744"/>
                    <a:pt x="1047244" y="2965852"/>
                    <a:pt x="1063446" y="2951464"/>
                  </a:cubicBezTo>
                  <a:cubicBezTo>
                    <a:pt x="1074248" y="2941752"/>
                    <a:pt x="1073528" y="2923412"/>
                    <a:pt x="1060926" y="2853996"/>
                  </a:cubicBezTo>
                  <a:cubicBezTo>
                    <a:pt x="1042922" y="2754012"/>
                    <a:pt x="1029960" y="2669852"/>
                    <a:pt x="1014118" y="2550084"/>
                  </a:cubicBezTo>
                  <a:cubicBezTo>
                    <a:pt x="1007998" y="2502612"/>
                    <a:pt x="1000796" y="2456216"/>
                    <a:pt x="998276" y="2446864"/>
                  </a:cubicBezTo>
                  <a:cubicBezTo>
                    <a:pt x="995756" y="2437872"/>
                    <a:pt x="956148" y="2401548"/>
                    <a:pt x="910422" y="2366300"/>
                  </a:cubicBezTo>
                  <a:cubicBezTo>
                    <a:pt x="864334" y="2331412"/>
                    <a:pt x="790162" y="2272428"/>
                    <a:pt x="745514" y="2235384"/>
                  </a:cubicBezTo>
                  <a:cubicBezTo>
                    <a:pt x="700868" y="2198340"/>
                    <a:pt x="652260" y="2159856"/>
                    <a:pt x="637498" y="2150504"/>
                  </a:cubicBezTo>
                  <a:cubicBezTo>
                    <a:pt x="624536" y="2142052"/>
                    <a:pt x="617604" y="2137824"/>
                    <a:pt x="610854" y="2138544"/>
                  </a:cubicBezTo>
                  <a:close/>
                  <a:moveTo>
                    <a:pt x="963234" y="1828800"/>
                  </a:moveTo>
                  <a:cubicBezTo>
                    <a:pt x="952070" y="1828800"/>
                    <a:pt x="911736" y="1854724"/>
                    <a:pt x="873922" y="1886412"/>
                  </a:cubicBezTo>
                  <a:cubicBezTo>
                    <a:pt x="766244" y="1976428"/>
                    <a:pt x="750398" y="1992632"/>
                    <a:pt x="756520" y="2008476"/>
                  </a:cubicBezTo>
                  <a:cubicBezTo>
                    <a:pt x="765164" y="2030800"/>
                    <a:pt x="953510" y="2185988"/>
                    <a:pt x="966474" y="2181668"/>
                  </a:cubicBezTo>
                  <a:cubicBezTo>
                    <a:pt x="974398" y="2178788"/>
                    <a:pt x="979080" y="2121536"/>
                    <a:pt x="980880" y="2003436"/>
                  </a:cubicBezTo>
                  <a:cubicBezTo>
                    <a:pt x="983760" y="1834564"/>
                    <a:pt x="983040" y="1828800"/>
                    <a:pt x="963234" y="1828800"/>
                  </a:cubicBezTo>
                  <a:close/>
                  <a:moveTo>
                    <a:pt x="2589460" y="1808164"/>
                  </a:moveTo>
                  <a:cubicBezTo>
                    <a:pt x="2570392" y="1808164"/>
                    <a:pt x="2569672" y="1816088"/>
                    <a:pt x="2569672" y="1999436"/>
                  </a:cubicBezTo>
                  <a:cubicBezTo>
                    <a:pt x="2569672" y="2104620"/>
                    <a:pt x="2572910" y="2193952"/>
                    <a:pt x="2576508" y="2197556"/>
                  </a:cubicBezTo>
                  <a:cubicBezTo>
                    <a:pt x="2588740" y="2209804"/>
                    <a:pt x="2601692" y="2205120"/>
                    <a:pt x="2644506" y="2171980"/>
                  </a:cubicBezTo>
                  <a:cubicBezTo>
                    <a:pt x="2737328" y="2099936"/>
                    <a:pt x="2823672" y="2018528"/>
                    <a:pt x="2823314" y="2002680"/>
                  </a:cubicBezTo>
                  <a:cubicBezTo>
                    <a:pt x="2823314" y="1981068"/>
                    <a:pt x="2615724" y="1808164"/>
                    <a:pt x="2589460" y="1808164"/>
                  </a:cubicBezTo>
                  <a:close/>
                  <a:moveTo>
                    <a:pt x="1795314" y="1309688"/>
                  </a:moveTo>
                  <a:cubicBezTo>
                    <a:pt x="1758246" y="1309688"/>
                    <a:pt x="1481856" y="1459984"/>
                    <a:pt x="1286080" y="1586848"/>
                  </a:cubicBezTo>
                  <a:cubicBezTo>
                    <a:pt x="1206546" y="1638388"/>
                    <a:pt x="1174516" y="1665060"/>
                    <a:pt x="1169118" y="1684524"/>
                  </a:cubicBezTo>
                  <a:cubicBezTo>
                    <a:pt x="1165158" y="1699300"/>
                    <a:pt x="1161560" y="1847432"/>
                    <a:pt x="1161560" y="2013944"/>
                  </a:cubicBezTo>
                  <a:lnTo>
                    <a:pt x="1161560" y="2316332"/>
                  </a:lnTo>
                  <a:lnTo>
                    <a:pt x="1192150" y="2346248"/>
                  </a:lnTo>
                  <a:cubicBezTo>
                    <a:pt x="1260168" y="2412924"/>
                    <a:pt x="1741692" y="2682876"/>
                    <a:pt x="1792796" y="2682876"/>
                  </a:cubicBezTo>
                  <a:cubicBezTo>
                    <a:pt x="1807550" y="2682876"/>
                    <a:pt x="1872690" y="2654764"/>
                    <a:pt x="1937468" y="2620524"/>
                  </a:cubicBezTo>
                  <a:cubicBezTo>
                    <a:pt x="2108772" y="2530420"/>
                    <a:pt x="2312106" y="2407880"/>
                    <a:pt x="2351334" y="2371476"/>
                  </a:cubicBezTo>
                  <a:lnTo>
                    <a:pt x="2385524" y="2339760"/>
                  </a:lnTo>
                  <a:lnTo>
                    <a:pt x="2385524" y="1997364"/>
                  </a:lnTo>
                  <a:cubicBezTo>
                    <a:pt x="2385524" y="1680196"/>
                    <a:pt x="2384084" y="1654248"/>
                    <a:pt x="2367168" y="1636948"/>
                  </a:cubicBezTo>
                  <a:cubicBezTo>
                    <a:pt x="2319304" y="1589012"/>
                    <a:pt x="1830942" y="1309688"/>
                    <a:pt x="1795314" y="1309688"/>
                  </a:cubicBezTo>
                  <a:close/>
                  <a:moveTo>
                    <a:pt x="2279742" y="1100720"/>
                  </a:moveTo>
                  <a:cubicBezTo>
                    <a:pt x="2271842" y="1100236"/>
                    <a:pt x="2262532" y="1102504"/>
                    <a:pt x="2251352" y="1106996"/>
                  </a:cubicBezTo>
                  <a:cubicBezTo>
                    <a:pt x="2238730" y="1112024"/>
                    <a:pt x="2183914" y="1132508"/>
                    <a:pt x="2129458" y="1152992"/>
                  </a:cubicBezTo>
                  <a:cubicBezTo>
                    <a:pt x="2055528" y="1180664"/>
                    <a:pt x="2029924" y="1194680"/>
                    <a:pt x="2029924" y="1207976"/>
                  </a:cubicBezTo>
                  <a:cubicBezTo>
                    <a:pt x="2029924" y="1219836"/>
                    <a:pt x="2063462" y="1243912"/>
                    <a:pt x="2134508" y="1282724"/>
                  </a:cubicBezTo>
                  <a:cubicBezTo>
                    <a:pt x="2191848" y="1314348"/>
                    <a:pt x="2257122" y="1351360"/>
                    <a:pt x="2279482" y="1365376"/>
                  </a:cubicBezTo>
                  <a:cubicBezTo>
                    <a:pt x="2323480" y="1392688"/>
                    <a:pt x="2340790" y="1397000"/>
                    <a:pt x="2350528" y="1381908"/>
                  </a:cubicBezTo>
                  <a:cubicBezTo>
                    <a:pt x="2353772" y="1376516"/>
                    <a:pt x="2351248" y="1343456"/>
                    <a:pt x="2344758" y="1308240"/>
                  </a:cubicBezTo>
                  <a:cubicBezTo>
                    <a:pt x="2338626" y="1273020"/>
                    <a:pt x="2329610" y="1221632"/>
                    <a:pt x="2325282" y="1193600"/>
                  </a:cubicBezTo>
                  <a:cubicBezTo>
                    <a:pt x="2314464" y="1128376"/>
                    <a:pt x="2303442" y="1102168"/>
                    <a:pt x="2279742" y="1100720"/>
                  </a:cubicBezTo>
                  <a:close/>
                  <a:moveTo>
                    <a:pt x="1261544" y="1093436"/>
                  </a:moveTo>
                  <a:cubicBezTo>
                    <a:pt x="1231610" y="1105000"/>
                    <a:pt x="1190136" y="1381368"/>
                    <a:pt x="1214660" y="1405936"/>
                  </a:cubicBezTo>
                  <a:cubicBezTo>
                    <a:pt x="1224758" y="1416052"/>
                    <a:pt x="1236298" y="1410272"/>
                    <a:pt x="1341970" y="1343076"/>
                  </a:cubicBezTo>
                  <a:cubicBezTo>
                    <a:pt x="1393906" y="1309836"/>
                    <a:pt x="1460266" y="1270820"/>
                    <a:pt x="1489478" y="1256008"/>
                  </a:cubicBezTo>
                  <a:cubicBezTo>
                    <a:pt x="1550070" y="1225300"/>
                    <a:pt x="1561610" y="1211572"/>
                    <a:pt x="1542134" y="1193872"/>
                  </a:cubicBezTo>
                  <a:cubicBezTo>
                    <a:pt x="1515806" y="1170028"/>
                    <a:pt x="1281380" y="1085852"/>
                    <a:pt x="1261544" y="1093436"/>
                  </a:cubicBezTo>
                  <a:close/>
                  <a:moveTo>
                    <a:pt x="3053238" y="964060"/>
                  </a:moveTo>
                  <a:cubicBezTo>
                    <a:pt x="2934466" y="961708"/>
                    <a:pt x="2786914" y="971260"/>
                    <a:pt x="2681302" y="991484"/>
                  </a:cubicBezTo>
                  <a:cubicBezTo>
                    <a:pt x="2606360" y="1005868"/>
                    <a:pt x="2529256" y="1023848"/>
                    <a:pt x="2510160" y="1031756"/>
                  </a:cubicBezTo>
                  <a:cubicBezTo>
                    <a:pt x="2471248" y="1048296"/>
                    <a:pt x="2471608" y="1038948"/>
                    <a:pt x="2502234" y="1198600"/>
                  </a:cubicBezTo>
                  <a:cubicBezTo>
                    <a:pt x="2515564" y="1268716"/>
                    <a:pt x="2549072" y="1508556"/>
                    <a:pt x="2549072" y="1534444"/>
                  </a:cubicBezTo>
                  <a:cubicBezTo>
                    <a:pt x="2549072" y="1538400"/>
                    <a:pt x="2600594" y="1580108"/>
                    <a:pt x="2663286" y="1627212"/>
                  </a:cubicBezTo>
                  <a:cubicBezTo>
                    <a:pt x="2726338" y="1674676"/>
                    <a:pt x="2818934" y="1748032"/>
                    <a:pt x="2869376" y="1790820"/>
                  </a:cubicBezTo>
                  <a:cubicBezTo>
                    <a:pt x="2919458" y="1833612"/>
                    <a:pt x="2965576" y="1868488"/>
                    <a:pt x="2971340" y="1868488"/>
                  </a:cubicBezTo>
                  <a:cubicBezTo>
                    <a:pt x="2977104" y="1868488"/>
                    <a:pt x="3007010" y="1842240"/>
                    <a:pt x="3037994" y="1810236"/>
                  </a:cubicBezTo>
                  <a:cubicBezTo>
                    <a:pt x="3212378" y="1629732"/>
                    <a:pt x="3342086" y="1433764"/>
                    <a:pt x="3388204" y="1282740"/>
                  </a:cubicBezTo>
                  <a:cubicBezTo>
                    <a:pt x="3409460" y="1211904"/>
                    <a:pt x="3407300" y="1119492"/>
                    <a:pt x="3383520" y="1080300"/>
                  </a:cubicBezTo>
                  <a:cubicBezTo>
                    <a:pt x="3360100" y="1041824"/>
                    <a:pt x="3296688" y="1003712"/>
                    <a:pt x="3220666" y="981416"/>
                  </a:cubicBezTo>
                  <a:cubicBezTo>
                    <a:pt x="3185402" y="971168"/>
                    <a:pt x="3124500" y="965472"/>
                    <a:pt x="3053238" y="964060"/>
                  </a:cubicBezTo>
                  <a:close/>
                  <a:moveTo>
                    <a:pt x="580902" y="963084"/>
                  </a:moveTo>
                  <a:cubicBezTo>
                    <a:pt x="481342" y="962276"/>
                    <a:pt x="391504" y="969384"/>
                    <a:pt x="341994" y="984676"/>
                  </a:cubicBezTo>
                  <a:cubicBezTo>
                    <a:pt x="231452" y="1018864"/>
                    <a:pt x="170960" y="1086516"/>
                    <a:pt x="170960" y="1175760"/>
                  </a:cubicBezTo>
                  <a:cubicBezTo>
                    <a:pt x="170960" y="1250252"/>
                    <a:pt x="231812" y="1401032"/>
                    <a:pt x="311388" y="1523024"/>
                  </a:cubicBezTo>
                  <a:cubicBezTo>
                    <a:pt x="386642" y="1638900"/>
                    <a:pt x="583602" y="1868488"/>
                    <a:pt x="607366" y="1868488"/>
                  </a:cubicBezTo>
                  <a:cubicBezTo>
                    <a:pt x="612768" y="1868488"/>
                    <a:pt x="655976" y="1835024"/>
                    <a:pt x="703146" y="1793640"/>
                  </a:cubicBezTo>
                  <a:cubicBezTo>
                    <a:pt x="750316" y="1752616"/>
                    <a:pt x="832772" y="1686040"/>
                    <a:pt x="886422" y="1645736"/>
                  </a:cubicBezTo>
                  <a:cubicBezTo>
                    <a:pt x="993364" y="1565488"/>
                    <a:pt x="1004166" y="1551812"/>
                    <a:pt x="1004166" y="1498556"/>
                  </a:cubicBezTo>
                  <a:cubicBezTo>
                    <a:pt x="1004166" y="1458252"/>
                    <a:pt x="1017848" y="1355692"/>
                    <a:pt x="1039812" y="1233700"/>
                  </a:cubicBezTo>
                  <a:cubicBezTo>
                    <a:pt x="1047734" y="1189076"/>
                    <a:pt x="1057456" y="1126460"/>
                    <a:pt x="1061056" y="1094432"/>
                  </a:cubicBezTo>
                  <a:cubicBezTo>
                    <a:pt x="1067898" y="1037216"/>
                    <a:pt x="1067178" y="1036136"/>
                    <a:pt x="1038372" y="1024980"/>
                  </a:cubicBezTo>
                  <a:cubicBezTo>
                    <a:pt x="1022528" y="1018504"/>
                    <a:pt x="950154" y="1002668"/>
                    <a:pt x="878140" y="988996"/>
                  </a:cubicBezTo>
                  <a:cubicBezTo>
                    <a:pt x="789744" y="972624"/>
                    <a:pt x="680462" y="963896"/>
                    <a:pt x="580902" y="963084"/>
                  </a:cubicBezTo>
                  <a:close/>
                  <a:moveTo>
                    <a:pt x="1753790" y="175004"/>
                  </a:moveTo>
                  <a:cubicBezTo>
                    <a:pt x="1648950" y="190660"/>
                    <a:pt x="1540872" y="306124"/>
                    <a:pt x="1440486" y="512900"/>
                  </a:cubicBezTo>
                  <a:cubicBezTo>
                    <a:pt x="1376440" y="644988"/>
                    <a:pt x="1293324" y="874976"/>
                    <a:pt x="1301598" y="896932"/>
                  </a:cubicBezTo>
                  <a:cubicBezTo>
                    <a:pt x="1304478" y="904492"/>
                    <a:pt x="1329304" y="918528"/>
                    <a:pt x="1356290" y="928604"/>
                  </a:cubicBezTo>
                  <a:cubicBezTo>
                    <a:pt x="1450560" y="962436"/>
                    <a:pt x="1690194" y="1059256"/>
                    <a:pt x="1725454" y="1077612"/>
                  </a:cubicBezTo>
                  <a:cubicBezTo>
                    <a:pt x="1771150" y="1101724"/>
                    <a:pt x="1808570" y="1101724"/>
                    <a:pt x="1855346" y="1077972"/>
                  </a:cubicBezTo>
                  <a:cubicBezTo>
                    <a:pt x="1875856" y="1067532"/>
                    <a:pt x="1936304" y="1042340"/>
                    <a:pt x="1989196" y="1021464"/>
                  </a:cubicBezTo>
                  <a:cubicBezTo>
                    <a:pt x="2042448" y="1000948"/>
                    <a:pt x="2094980" y="980072"/>
                    <a:pt x="2106134" y="975396"/>
                  </a:cubicBezTo>
                  <a:cubicBezTo>
                    <a:pt x="2117288" y="970356"/>
                    <a:pt x="2149310" y="958480"/>
                    <a:pt x="2177376" y="948760"/>
                  </a:cubicBezTo>
                  <a:cubicBezTo>
                    <a:pt x="2268048" y="917088"/>
                    <a:pt x="2267688" y="919608"/>
                    <a:pt x="2218034" y="767720"/>
                  </a:cubicBezTo>
                  <a:cubicBezTo>
                    <a:pt x="2121966" y="475468"/>
                    <a:pt x="1986316" y="258796"/>
                    <a:pt x="1857146" y="192932"/>
                  </a:cubicBezTo>
                  <a:cubicBezTo>
                    <a:pt x="1823324" y="175656"/>
                    <a:pt x="1788736" y="169784"/>
                    <a:pt x="1753790" y="175004"/>
                  </a:cubicBezTo>
                  <a:close/>
                  <a:moveTo>
                    <a:pt x="1776904" y="0"/>
                  </a:moveTo>
                  <a:cubicBezTo>
                    <a:pt x="1891402" y="0"/>
                    <a:pt x="1967372" y="35648"/>
                    <a:pt x="2066386" y="136104"/>
                  </a:cubicBezTo>
                  <a:cubicBezTo>
                    <a:pt x="2204286" y="276168"/>
                    <a:pt x="2312662" y="478880"/>
                    <a:pt x="2401594" y="764048"/>
                  </a:cubicBezTo>
                  <a:cubicBezTo>
                    <a:pt x="2416716" y="812656"/>
                    <a:pt x="2435080" y="854424"/>
                    <a:pt x="2442280" y="857304"/>
                  </a:cubicBezTo>
                  <a:cubicBezTo>
                    <a:pt x="2449842" y="860184"/>
                    <a:pt x="2486926" y="855504"/>
                    <a:pt x="2525092" y="847584"/>
                  </a:cubicBezTo>
                  <a:cubicBezTo>
                    <a:pt x="2563618" y="839300"/>
                    <a:pt x="2620146" y="827780"/>
                    <a:pt x="2650750" y="822380"/>
                  </a:cubicBezTo>
                  <a:cubicBezTo>
                    <a:pt x="2681354" y="816620"/>
                    <a:pt x="2729602" y="807976"/>
                    <a:pt x="2757326" y="802576"/>
                  </a:cubicBezTo>
                  <a:cubicBezTo>
                    <a:pt x="2836176" y="788172"/>
                    <a:pt x="3032044" y="782412"/>
                    <a:pt x="3133220" y="791772"/>
                  </a:cubicBezTo>
                  <a:cubicBezTo>
                    <a:pt x="3348890" y="811576"/>
                    <a:pt x="3482470" y="882868"/>
                    <a:pt x="3546558" y="1012852"/>
                  </a:cubicBezTo>
                  <a:cubicBezTo>
                    <a:pt x="3577162" y="1074780"/>
                    <a:pt x="3579324" y="1086664"/>
                    <a:pt x="3578242" y="1177400"/>
                  </a:cubicBezTo>
                  <a:cubicBezTo>
                    <a:pt x="3577882" y="1246172"/>
                    <a:pt x="3571042" y="1295140"/>
                    <a:pt x="3556280" y="1341588"/>
                  </a:cubicBezTo>
                  <a:cubicBezTo>
                    <a:pt x="3499392" y="1521256"/>
                    <a:pt x="3366532" y="1723252"/>
                    <a:pt x="3161664" y="1942528"/>
                  </a:cubicBezTo>
                  <a:cubicBezTo>
                    <a:pt x="3132140" y="1974572"/>
                    <a:pt x="3108016" y="2004816"/>
                    <a:pt x="3108016" y="2010580"/>
                  </a:cubicBezTo>
                  <a:cubicBezTo>
                    <a:pt x="3108016" y="2015980"/>
                    <a:pt x="3147262" y="2065308"/>
                    <a:pt x="3195508" y="2120396"/>
                  </a:cubicBezTo>
                  <a:cubicBezTo>
                    <a:pt x="3369052" y="2318428"/>
                    <a:pt x="3491830" y="2520064"/>
                    <a:pt x="3531796" y="2672728"/>
                  </a:cubicBezTo>
                  <a:cubicBezTo>
                    <a:pt x="3552320" y="2751224"/>
                    <a:pt x="3554840" y="2874364"/>
                    <a:pt x="3536836" y="2933772"/>
                  </a:cubicBezTo>
                  <a:cubicBezTo>
                    <a:pt x="3509112" y="3025948"/>
                    <a:pt x="3419460" y="3110564"/>
                    <a:pt x="3304244" y="3153052"/>
                  </a:cubicBezTo>
                  <a:cubicBezTo>
                    <a:pt x="3201268" y="3191216"/>
                    <a:pt x="3170304" y="3195176"/>
                    <a:pt x="2975876" y="3195176"/>
                  </a:cubicBezTo>
                  <a:cubicBezTo>
                    <a:pt x="2791890" y="3195176"/>
                    <a:pt x="2716640" y="3187256"/>
                    <a:pt x="2544896" y="3150528"/>
                  </a:cubicBezTo>
                  <a:cubicBezTo>
                    <a:pt x="2462444" y="3132888"/>
                    <a:pt x="2441920" y="3131088"/>
                    <a:pt x="2431838" y="3141888"/>
                  </a:cubicBezTo>
                  <a:cubicBezTo>
                    <a:pt x="2424998" y="3149448"/>
                    <a:pt x="2406996" y="3194096"/>
                    <a:pt x="2391872" y="3241624"/>
                  </a:cubicBezTo>
                  <a:cubicBezTo>
                    <a:pt x="2279536" y="3595924"/>
                    <a:pt x="2128316" y="3836084"/>
                    <a:pt x="1953330" y="3939060"/>
                  </a:cubicBezTo>
                  <a:cubicBezTo>
                    <a:pt x="1906164" y="3966428"/>
                    <a:pt x="1810390" y="3994152"/>
                    <a:pt x="1768624" y="3992352"/>
                  </a:cubicBezTo>
                  <a:cubicBezTo>
                    <a:pt x="1753502" y="3991632"/>
                    <a:pt x="1722898" y="3985868"/>
                    <a:pt x="1700574" y="3979388"/>
                  </a:cubicBezTo>
                  <a:cubicBezTo>
                    <a:pt x="1500386" y="3923220"/>
                    <a:pt x="1343764" y="3724104"/>
                    <a:pt x="1191822" y="3333080"/>
                  </a:cubicBezTo>
                  <a:cubicBezTo>
                    <a:pt x="1184260" y="3313636"/>
                    <a:pt x="1168418" y="3264668"/>
                    <a:pt x="1156536" y="3224340"/>
                  </a:cubicBezTo>
                  <a:cubicBezTo>
                    <a:pt x="1144654" y="3184016"/>
                    <a:pt x="1128812" y="3146208"/>
                    <a:pt x="1121612" y="3140088"/>
                  </a:cubicBezTo>
                  <a:cubicBezTo>
                    <a:pt x="1111530" y="3131808"/>
                    <a:pt x="1072644" y="3135408"/>
                    <a:pt x="972550" y="3153772"/>
                  </a:cubicBezTo>
                  <a:cubicBezTo>
                    <a:pt x="559930" y="3229024"/>
                    <a:pt x="271170" y="3194456"/>
                    <a:pt x="124628" y="3051872"/>
                  </a:cubicBezTo>
                  <a:cubicBezTo>
                    <a:pt x="63060" y="2992464"/>
                    <a:pt x="36776" y="2930532"/>
                    <a:pt x="31016" y="2832236"/>
                  </a:cubicBezTo>
                  <a:cubicBezTo>
                    <a:pt x="19494" y="2637084"/>
                    <a:pt x="131470" y="2403404"/>
                    <a:pt x="368384" y="2127236"/>
                  </a:cubicBezTo>
                  <a:cubicBezTo>
                    <a:pt x="422032" y="2064948"/>
                    <a:pt x="465958" y="2008056"/>
                    <a:pt x="465958" y="2001216"/>
                  </a:cubicBezTo>
                  <a:cubicBezTo>
                    <a:pt x="465958" y="1994376"/>
                    <a:pt x="434992" y="1953688"/>
                    <a:pt x="397188" y="1911200"/>
                  </a:cubicBezTo>
                  <a:cubicBezTo>
                    <a:pt x="241646" y="1736932"/>
                    <a:pt x="149832" y="1606952"/>
                    <a:pt x="83942" y="1468328"/>
                  </a:cubicBezTo>
                  <a:cubicBezTo>
                    <a:pt x="5092" y="1302700"/>
                    <a:pt x="-17952" y="1168396"/>
                    <a:pt x="13732" y="1063260"/>
                  </a:cubicBezTo>
                  <a:cubicBezTo>
                    <a:pt x="53338" y="932556"/>
                    <a:pt x="144072" y="858384"/>
                    <a:pt x="333818" y="801136"/>
                  </a:cubicBezTo>
                  <a:cubicBezTo>
                    <a:pt x="393946" y="783132"/>
                    <a:pt x="772362" y="782412"/>
                    <a:pt x="852292" y="800056"/>
                  </a:cubicBezTo>
                  <a:cubicBezTo>
                    <a:pt x="1093888" y="853704"/>
                    <a:pt x="1107930" y="856224"/>
                    <a:pt x="1121612" y="841824"/>
                  </a:cubicBezTo>
                  <a:cubicBezTo>
                    <a:pt x="1128812" y="834260"/>
                    <a:pt x="1148616" y="784932"/>
                    <a:pt x="1165178" y="731644"/>
                  </a:cubicBezTo>
                  <a:cubicBezTo>
                    <a:pt x="1277514" y="371584"/>
                    <a:pt x="1446018" y="118100"/>
                    <a:pt x="1630724" y="29888"/>
                  </a:cubicBezTo>
                  <a:cubicBezTo>
                    <a:pt x="1684372" y="4320"/>
                    <a:pt x="1705614" y="0"/>
                    <a:pt x="177690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auto">
            <a:xfrm>
              <a:off x="4351413" y="3215341"/>
              <a:ext cx="421552" cy="418039"/>
            </a:xfrm>
            <a:custGeom>
              <a:avLst/>
              <a:gdLst>
                <a:gd name="T0" fmla="*/ 569 w 1585"/>
                <a:gd name="T1" fmla="*/ 1556 h 1575"/>
                <a:gd name="T2" fmla="*/ 67 w 1585"/>
                <a:gd name="T3" fmla="*/ 1106 h 1575"/>
                <a:gd name="T4" fmla="*/ 9 w 1585"/>
                <a:gd name="T5" fmla="*/ 753 h 1575"/>
                <a:gd name="T6" fmla="*/ 300 w 1585"/>
                <a:gd name="T7" fmla="*/ 166 h 1575"/>
                <a:gd name="T8" fmla="*/ 812 w 1585"/>
                <a:gd name="T9" fmla="*/ 3 h 1575"/>
                <a:gd name="T10" fmla="*/ 1494 w 1585"/>
                <a:gd name="T11" fmla="*/ 415 h 1575"/>
                <a:gd name="T12" fmla="*/ 1585 w 1585"/>
                <a:gd name="T13" fmla="*/ 784 h 1575"/>
                <a:gd name="T14" fmla="*/ 839 w 1585"/>
                <a:gd name="T15" fmla="*/ 1571 h 1575"/>
                <a:gd name="T16" fmla="*/ 569 w 1585"/>
                <a:gd name="T17" fmla="*/ 1556 h 1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5" h="1575">
                  <a:moveTo>
                    <a:pt x="569" y="1556"/>
                  </a:moveTo>
                  <a:cubicBezTo>
                    <a:pt x="338" y="1481"/>
                    <a:pt x="169" y="1329"/>
                    <a:pt x="67" y="1106"/>
                  </a:cubicBezTo>
                  <a:cubicBezTo>
                    <a:pt x="10" y="981"/>
                    <a:pt x="0" y="922"/>
                    <a:pt x="9" y="753"/>
                  </a:cubicBezTo>
                  <a:cubicBezTo>
                    <a:pt x="22" y="494"/>
                    <a:pt x="114" y="308"/>
                    <a:pt x="300" y="166"/>
                  </a:cubicBezTo>
                  <a:cubicBezTo>
                    <a:pt x="463" y="42"/>
                    <a:pt x="594" y="0"/>
                    <a:pt x="812" y="3"/>
                  </a:cubicBezTo>
                  <a:cubicBezTo>
                    <a:pt x="1120" y="7"/>
                    <a:pt x="1350" y="146"/>
                    <a:pt x="1494" y="415"/>
                  </a:cubicBezTo>
                  <a:cubicBezTo>
                    <a:pt x="1572" y="562"/>
                    <a:pt x="1585" y="616"/>
                    <a:pt x="1585" y="784"/>
                  </a:cubicBezTo>
                  <a:cubicBezTo>
                    <a:pt x="1585" y="1236"/>
                    <a:pt x="1287" y="1551"/>
                    <a:pt x="839" y="1571"/>
                  </a:cubicBezTo>
                  <a:cubicBezTo>
                    <a:pt x="729" y="1575"/>
                    <a:pt x="608" y="1569"/>
                    <a:pt x="569" y="155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6" name="手繪多邊形 25"/>
          <p:cNvSpPr>
            <a:spLocks/>
          </p:cNvSpPr>
          <p:nvPr/>
        </p:nvSpPr>
        <p:spPr bwMode="auto">
          <a:xfrm rot="19800000">
            <a:off x="1974206" y="3193161"/>
            <a:ext cx="420390" cy="602576"/>
          </a:xfrm>
          <a:custGeom>
            <a:avLst/>
            <a:gdLst>
              <a:gd name="connsiteX0" fmla="*/ 465484 w 2835276"/>
              <a:gd name="connsiteY0" fmla="*/ 3444874 h 4064000"/>
              <a:gd name="connsiteX1" fmla="*/ 273456 w 2835276"/>
              <a:gd name="connsiteY1" fmla="*/ 3455292 h 4064000"/>
              <a:gd name="connsiteX2" fmla="*/ 254000 w 2835276"/>
              <a:gd name="connsiteY2" fmla="*/ 3600792 h 4064000"/>
              <a:gd name="connsiteX3" fmla="*/ 260844 w 2835276"/>
              <a:gd name="connsiteY3" fmla="*/ 3742338 h 4064000"/>
              <a:gd name="connsiteX4" fmla="*/ 461524 w 2835276"/>
              <a:gd name="connsiteY4" fmla="*/ 3746650 h 4064000"/>
              <a:gd name="connsiteX5" fmla="*/ 655356 w 2835276"/>
              <a:gd name="connsiteY5" fmla="*/ 3743776 h 4064000"/>
              <a:gd name="connsiteX6" fmla="*/ 658236 w 2835276"/>
              <a:gd name="connsiteY6" fmla="*/ 3608336 h 4064000"/>
              <a:gd name="connsiteX7" fmla="*/ 649592 w 2835276"/>
              <a:gd name="connsiteY7" fmla="*/ 3458886 h 4064000"/>
              <a:gd name="connsiteX8" fmla="*/ 465484 w 2835276"/>
              <a:gd name="connsiteY8" fmla="*/ 3444874 h 4064000"/>
              <a:gd name="connsiteX9" fmla="*/ 2380412 w 2835276"/>
              <a:gd name="connsiteY9" fmla="*/ 3444472 h 4064000"/>
              <a:gd name="connsiteX10" fmla="*/ 2143496 w 2835276"/>
              <a:gd name="connsiteY10" fmla="*/ 3454862 h 4064000"/>
              <a:gd name="connsiteX11" fmla="*/ 2124076 w 2835276"/>
              <a:gd name="connsiteY11" fmla="*/ 3600574 h 4064000"/>
              <a:gd name="connsiteX12" fmla="*/ 2130908 w 2835276"/>
              <a:gd name="connsiteY12" fmla="*/ 3742330 h 4064000"/>
              <a:gd name="connsiteX13" fmla="*/ 2331232 w 2835276"/>
              <a:gd name="connsiteY13" fmla="*/ 3746646 h 4064000"/>
              <a:gd name="connsiteX14" fmla="*/ 2524720 w 2835276"/>
              <a:gd name="connsiteY14" fmla="*/ 3743768 h 4064000"/>
              <a:gd name="connsiteX15" fmla="*/ 2527596 w 2835276"/>
              <a:gd name="connsiteY15" fmla="*/ 3600574 h 4064000"/>
              <a:gd name="connsiteX16" fmla="*/ 2507456 w 2835276"/>
              <a:gd name="connsiteY16" fmla="*/ 3450904 h 4064000"/>
              <a:gd name="connsiteX17" fmla="*/ 2380412 w 2835276"/>
              <a:gd name="connsiteY17" fmla="*/ 3444472 h 4064000"/>
              <a:gd name="connsiteX18" fmla="*/ 2128748 w 2835276"/>
              <a:gd name="connsiteY18" fmla="*/ 2678112 h 4064000"/>
              <a:gd name="connsiteX19" fmla="*/ 2125872 w 2835276"/>
              <a:gd name="connsiteY19" fmla="*/ 2809278 h 4064000"/>
              <a:gd name="connsiteX20" fmla="*/ 2128028 w 2835276"/>
              <a:gd name="connsiteY20" fmla="*/ 2954100 h 4064000"/>
              <a:gd name="connsiteX21" fmla="*/ 2328592 w 2835276"/>
              <a:gd name="connsiteY21" fmla="*/ 2964880 h 4064000"/>
              <a:gd name="connsiteX22" fmla="*/ 2524124 w 2835276"/>
              <a:gd name="connsiteY22" fmla="*/ 2962004 h 4064000"/>
              <a:gd name="connsiteX23" fmla="*/ 2524124 w 2835276"/>
              <a:gd name="connsiteY23" fmla="*/ 2820058 h 4064000"/>
              <a:gd name="connsiteX24" fmla="*/ 2524124 w 2835276"/>
              <a:gd name="connsiteY24" fmla="*/ 2678112 h 4064000"/>
              <a:gd name="connsiteX25" fmla="*/ 2326436 w 2835276"/>
              <a:gd name="connsiteY25" fmla="*/ 2678112 h 4064000"/>
              <a:gd name="connsiteX26" fmla="*/ 258692 w 2835276"/>
              <a:gd name="connsiteY26" fmla="*/ 2678112 h 4064000"/>
              <a:gd name="connsiteX27" fmla="*/ 255804 w 2835276"/>
              <a:gd name="connsiteY27" fmla="*/ 2809278 h 4064000"/>
              <a:gd name="connsiteX28" fmla="*/ 257968 w 2835276"/>
              <a:gd name="connsiteY28" fmla="*/ 2954100 h 4064000"/>
              <a:gd name="connsiteX29" fmla="*/ 459688 w 2835276"/>
              <a:gd name="connsiteY29" fmla="*/ 2964880 h 4064000"/>
              <a:gd name="connsiteX30" fmla="*/ 655636 w 2835276"/>
              <a:gd name="connsiteY30" fmla="*/ 2962004 h 4064000"/>
              <a:gd name="connsiteX31" fmla="*/ 655636 w 2835276"/>
              <a:gd name="connsiteY31" fmla="*/ 2820058 h 4064000"/>
              <a:gd name="connsiteX32" fmla="*/ 655636 w 2835276"/>
              <a:gd name="connsiteY32" fmla="*/ 2678112 h 4064000"/>
              <a:gd name="connsiteX33" fmla="*/ 457164 w 2835276"/>
              <a:gd name="connsiteY33" fmla="*/ 2678112 h 4064000"/>
              <a:gd name="connsiteX34" fmla="*/ 2129100 w 2835276"/>
              <a:gd name="connsiteY34" fmla="*/ 1884360 h 4064000"/>
              <a:gd name="connsiteX35" fmla="*/ 2126228 w 2835276"/>
              <a:gd name="connsiteY35" fmla="*/ 2026256 h 4064000"/>
              <a:gd name="connsiteX36" fmla="*/ 2136276 w 2835276"/>
              <a:gd name="connsiteY36" fmla="*/ 2176094 h 4064000"/>
              <a:gd name="connsiteX37" fmla="*/ 2326480 w 2835276"/>
              <a:gd name="connsiteY37" fmla="*/ 2184400 h 4064000"/>
              <a:gd name="connsiteX38" fmla="*/ 2516684 w 2835276"/>
              <a:gd name="connsiteY38" fmla="*/ 2176094 h 4064000"/>
              <a:gd name="connsiteX39" fmla="*/ 2526732 w 2835276"/>
              <a:gd name="connsiteY39" fmla="*/ 2026256 h 4064000"/>
              <a:gd name="connsiteX40" fmla="*/ 2523864 w 2835276"/>
              <a:gd name="connsiteY40" fmla="*/ 1884360 h 4064000"/>
              <a:gd name="connsiteX41" fmla="*/ 2326480 w 2835276"/>
              <a:gd name="connsiteY41" fmla="*/ 1884360 h 4064000"/>
              <a:gd name="connsiteX42" fmla="*/ 258688 w 2835276"/>
              <a:gd name="connsiteY42" fmla="*/ 1884360 h 4064000"/>
              <a:gd name="connsiteX43" fmla="*/ 255804 w 2835276"/>
              <a:gd name="connsiteY43" fmla="*/ 2020316 h 4064000"/>
              <a:gd name="connsiteX44" fmla="*/ 264816 w 2835276"/>
              <a:gd name="connsiteY44" fmla="*/ 2170334 h 4064000"/>
              <a:gd name="connsiteX45" fmla="*/ 455936 w 2835276"/>
              <a:gd name="connsiteY45" fmla="*/ 2184400 h 4064000"/>
              <a:gd name="connsiteX46" fmla="*/ 648140 w 2835276"/>
              <a:gd name="connsiteY46" fmla="*/ 2175744 h 4064000"/>
              <a:gd name="connsiteX47" fmla="*/ 658236 w 2835276"/>
              <a:gd name="connsiteY47" fmla="*/ 2026086 h 4064000"/>
              <a:gd name="connsiteX48" fmla="*/ 655352 w 2835276"/>
              <a:gd name="connsiteY48" fmla="*/ 1884360 h 4064000"/>
              <a:gd name="connsiteX49" fmla="*/ 457020 w 2835276"/>
              <a:gd name="connsiteY49" fmla="*/ 1884360 h 4064000"/>
              <a:gd name="connsiteX50" fmla="*/ 2129100 w 2835276"/>
              <a:gd name="connsiteY50" fmla="*/ 1103312 h 4064000"/>
              <a:gd name="connsiteX51" fmla="*/ 2126228 w 2835276"/>
              <a:gd name="connsiteY51" fmla="*/ 1244096 h 4064000"/>
              <a:gd name="connsiteX52" fmla="*/ 2136276 w 2835276"/>
              <a:gd name="connsiteY52" fmla="*/ 1393500 h 4064000"/>
              <a:gd name="connsiteX53" fmla="*/ 2326480 w 2835276"/>
              <a:gd name="connsiteY53" fmla="*/ 1401760 h 4064000"/>
              <a:gd name="connsiteX54" fmla="*/ 2516684 w 2835276"/>
              <a:gd name="connsiteY54" fmla="*/ 1393500 h 4064000"/>
              <a:gd name="connsiteX55" fmla="*/ 2526732 w 2835276"/>
              <a:gd name="connsiteY55" fmla="*/ 1244096 h 4064000"/>
              <a:gd name="connsiteX56" fmla="*/ 2523864 w 2835276"/>
              <a:gd name="connsiteY56" fmla="*/ 1103312 h 4064000"/>
              <a:gd name="connsiteX57" fmla="*/ 2326480 w 2835276"/>
              <a:gd name="connsiteY57" fmla="*/ 1103312 h 4064000"/>
              <a:gd name="connsiteX58" fmla="*/ 258688 w 2835276"/>
              <a:gd name="connsiteY58" fmla="*/ 1103312 h 4064000"/>
              <a:gd name="connsiteX59" fmla="*/ 255804 w 2835276"/>
              <a:gd name="connsiteY59" fmla="*/ 1238546 h 4064000"/>
              <a:gd name="connsiteX60" fmla="*/ 264816 w 2835276"/>
              <a:gd name="connsiteY60" fmla="*/ 1387772 h 4064000"/>
              <a:gd name="connsiteX61" fmla="*/ 457020 w 2835276"/>
              <a:gd name="connsiteY61" fmla="*/ 1401760 h 4064000"/>
              <a:gd name="connsiteX62" fmla="*/ 649580 w 2835276"/>
              <a:gd name="connsiteY62" fmla="*/ 1387772 h 4064000"/>
              <a:gd name="connsiteX63" fmla="*/ 658236 w 2835276"/>
              <a:gd name="connsiteY63" fmla="*/ 1238546 h 4064000"/>
              <a:gd name="connsiteX64" fmla="*/ 655352 w 2835276"/>
              <a:gd name="connsiteY64" fmla="*/ 1103312 h 4064000"/>
              <a:gd name="connsiteX65" fmla="*/ 457020 w 2835276"/>
              <a:gd name="connsiteY65" fmla="*/ 1103312 h 4064000"/>
              <a:gd name="connsiteX66" fmla="*/ 2128748 w 2835276"/>
              <a:gd name="connsiteY66" fmla="*/ 309560 h 4064000"/>
              <a:gd name="connsiteX67" fmla="*/ 2125872 w 2835276"/>
              <a:gd name="connsiteY67" fmla="*/ 446598 h 4064000"/>
              <a:gd name="connsiteX68" fmla="*/ 2128028 w 2835276"/>
              <a:gd name="connsiteY68" fmla="*/ 596978 h 4064000"/>
              <a:gd name="connsiteX69" fmla="*/ 2328592 w 2835276"/>
              <a:gd name="connsiteY69" fmla="*/ 607436 h 4064000"/>
              <a:gd name="connsiteX70" fmla="*/ 2524124 w 2835276"/>
              <a:gd name="connsiteY70" fmla="*/ 604910 h 4064000"/>
              <a:gd name="connsiteX71" fmla="*/ 2524124 w 2835276"/>
              <a:gd name="connsiteY71" fmla="*/ 457056 h 4064000"/>
              <a:gd name="connsiteX72" fmla="*/ 2524124 w 2835276"/>
              <a:gd name="connsiteY72" fmla="*/ 309560 h 4064000"/>
              <a:gd name="connsiteX73" fmla="*/ 2326436 w 2835276"/>
              <a:gd name="connsiteY73" fmla="*/ 309560 h 4064000"/>
              <a:gd name="connsiteX74" fmla="*/ 258332 w 2835276"/>
              <a:gd name="connsiteY74" fmla="*/ 309560 h 4064000"/>
              <a:gd name="connsiteX75" fmla="*/ 255444 w 2835276"/>
              <a:gd name="connsiteY75" fmla="*/ 446598 h 4064000"/>
              <a:gd name="connsiteX76" fmla="*/ 257612 w 2835276"/>
              <a:gd name="connsiteY76" fmla="*/ 596978 h 4064000"/>
              <a:gd name="connsiteX77" fmla="*/ 459512 w 2835276"/>
              <a:gd name="connsiteY77" fmla="*/ 607436 h 4064000"/>
              <a:gd name="connsiteX78" fmla="*/ 655636 w 2835276"/>
              <a:gd name="connsiteY78" fmla="*/ 604910 h 4064000"/>
              <a:gd name="connsiteX79" fmla="*/ 655636 w 2835276"/>
              <a:gd name="connsiteY79" fmla="*/ 457056 h 4064000"/>
              <a:gd name="connsiteX80" fmla="*/ 655636 w 2835276"/>
              <a:gd name="connsiteY80" fmla="*/ 309560 h 4064000"/>
              <a:gd name="connsiteX81" fmla="*/ 456984 w 2835276"/>
              <a:gd name="connsiteY81" fmla="*/ 309560 h 4064000"/>
              <a:gd name="connsiteX82" fmla="*/ 1414036 w 2835276"/>
              <a:gd name="connsiteY82" fmla="*/ 0 h 4064000"/>
              <a:gd name="connsiteX83" fmla="*/ 2819432 w 2835276"/>
              <a:gd name="connsiteY83" fmla="*/ 16198 h 4064000"/>
              <a:gd name="connsiteX84" fmla="*/ 2835276 w 2835276"/>
              <a:gd name="connsiteY84" fmla="*/ 2035780 h 4064000"/>
              <a:gd name="connsiteX85" fmla="*/ 2823032 w 2835276"/>
              <a:gd name="connsiteY85" fmla="*/ 4051760 h 4064000"/>
              <a:gd name="connsiteX86" fmla="*/ 1412236 w 2835276"/>
              <a:gd name="connsiteY86" fmla="*/ 4064000 h 4064000"/>
              <a:gd name="connsiteX87" fmla="*/ 6840 w 2835276"/>
              <a:gd name="connsiteY87" fmla="*/ 4057520 h 4064000"/>
              <a:gd name="connsiteX88" fmla="*/ 0 w 2835276"/>
              <a:gd name="connsiteY88" fmla="*/ 2037580 h 4064000"/>
              <a:gd name="connsiteX89" fmla="*/ 12240 w 2835276"/>
              <a:gd name="connsiteY89" fmla="*/ 12238 h 4064000"/>
              <a:gd name="connsiteX90" fmla="*/ 1414036 w 2835276"/>
              <a:gd name="connsiteY90" fmla="*/ 0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835276" h="4064000">
                <a:moveTo>
                  <a:pt x="465484" y="3444874"/>
                </a:moveTo>
                <a:cubicBezTo>
                  <a:pt x="366048" y="3444874"/>
                  <a:pt x="284984" y="3449186"/>
                  <a:pt x="273456" y="3455292"/>
                </a:cubicBezTo>
                <a:cubicBezTo>
                  <a:pt x="255440" y="3464992"/>
                  <a:pt x="254000" y="3477566"/>
                  <a:pt x="254000" y="3600792"/>
                </a:cubicBezTo>
                <a:cubicBezTo>
                  <a:pt x="254000" y="3674798"/>
                  <a:pt x="256880" y="3738746"/>
                  <a:pt x="260844" y="3742338"/>
                </a:cubicBezTo>
                <a:cubicBezTo>
                  <a:pt x="264808" y="3746290"/>
                  <a:pt x="355240" y="3748088"/>
                  <a:pt x="461524" y="3746650"/>
                </a:cubicBezTo>
                <a:lnTo>
                  <a:pt x="655356" y="3743776"/>
                </a:lnTo>
                <a:lnTo>
                  <a:pt x="658236" y="3608336"/>
                </a:lnTo>
                <a:cubicBezTo>
                  <a:pt x="660400" y="3517084"/>
                  <a:pt x="657516" y="3468226"/>
                  <a:pt x="649592" y="3458886"/>
                </a:cubicBezTo>
                <a:cubicBezTo>
                  <a:pt x="640224" y="3447748"/>
                  <a:pt x="600232" y="3444874"/>
                  <a:pt x="465484" y="3444874"/>
                </a:cubicBezTo>
                <a:close/>
                <a:moveTo>
                  <a:pt x="2380412" y="3444472"/>
                </a:moveTo>
                <a:cubicBezTo>
                  <a:pt x="2279992" y="3443872"/>
                  <a:pt x="2156532" y="3447890"/>
                  <a:pt x="2143496" y="3454862"/>
                </a:cubicBezTo>
                <a:cubicBezTo>
                  <a:pt x="2125512" y="3464576"/>
                  <a:pt x="2124076" y="3477168"/>
                  <a:pt x="2124076" y="3600574"/>
                </a:cubicBezTo>
                <a:cubicBezTo>
                  <a:pt x="2124076" y="3674690"/>
                  <a:pt x="2126952" y="3738732"/>
                  <a:pt x="2130908" y="3742330"/>
                </a:cubicBezTo>
                <a:cubicBezTo>
                  <a:pt x="2134864" y="3746288"/>
                  <a:pt x="2224776" y="3748086"/>
                  <a:pt x="2331232" y="3746646"/>
                </a:cubicBezTo>
                <a:lnTo>
                  <a:pt x="2524720" y="3743768"/>
                </a:lnTo>
                <a:lnTo>
                  <a:pt x="2527596" y="3600574"/>
                </a:lnTo>
                <a:cubicBezTo>
                  <a:pt x="2530476" y="3458820"/>
                  <a:pt x="2530116" y="3457020"/>
                  <a:pt x="2507456" y="3450904"/>
                </a:cubicBezTo>
                <a:cubicBezTo>
                  <a:pt x="2492620" y="3446858"/>
                  <a:pt x="2440664" y="3444834"/>
                  <a:pt x="2380412" y="3444472"/>
                </a:cubicBezTo>
                <a:close/>
                <a:moveTo>
                  <a:pt x="2128748" y="2678112"/>
                </a:moveTo>
                <a:lnTo>
                  <a:pt x="2125872" y="2809278"/>
                </a:lnTo>
                <a:cubicBezTo>
                  <a:pt x="2124076" y="2881508"/>
                  <a:pt x="2125152" y="2946912"/>
                  <a:pt x="2128028" y="2954100"/>
                </a:cubicBezTo>
                <a:cubicBezTo>
                  <a:pt x="2131980" y="2964880"/>
                  <a:pt x="2174036" y="2967036"/>
                  <a:pt x="2328592" y="2964880"/>
                </a:cubicBezTo>
                <a:lnTo>
                  <a:pt x="2524124" y="2962004"/>
                </a:lnTo>
                <a:lnTo>
                  <a:pt x="2524124" y="2820058"/>
                </a:lnTo>
                <a:lnTo>
                  <a:pt x="2524124" y="2678112"/>
                </a:lnTo>
                <a:lnTo>
                  <a:pt x="2326436" y="2678112"/>
                </a:lnTo>
                <a:close/>
                <a:moveTo>
                  <a:pt x="258692" y="2678112"/>
                </a:moveTo>
                <a:lnTo>
                  <a:pt x="255804" y="2809278"/>
                </a:lnTo>
                <a:cubicBezTo>
                  <a:pt x="254000" y="2881508"/>
                  <a:pt x="255080" y="2946912"/>
                  <a:pt x="257968" y="2954100"/>
                </a:cubicBezTo>
                <a:cubicBezTo>
                  <a:pt x="262300" y="2964880"/>
                  <a:pt x="304160" y="2967036"/>
                  <a:pt x="459688" y="2964880"/>
                </a:cubicBezTo>
                <a:lnTo>
                  <a:pt x="655636" y="2962004"/>
                </a:lnTo>
                <a:lnTo>
                  <a:pt x="655636" y="2820058"/>
                </a:lnTo>
                <a:lnTo>
                  <a:pt x="655636" y="2678112"/>
                </a:lnTo>
                <a:lnTo>
                  <a:pt x="457164" y="2678112"/>
                </a:lnTo>
                <a:close/>
                <a:moveTo>
                  <a:pt x="2129100" y="1884360"/>
                </a:moveTo>
                <a:lnTo>
                  <a:pt x="2126228" y="2026256"/>
                </a:lnTo>
                <a:cubicBezTo>
                  <a:pt x="2124076" y="2132768"/>
                  <a:pt x="2126588" y="2169956"/>
                  <a:pt x="2136276" y="2176094"/>
                </a:cubicBezTo>
                <a:cubicBezTo>
                  <a:pt x="2143452" y="2180788"/>
                  <a:pt x="2228868" y="2184400"/>
                  <a:pt x="2326480" y="2184400"/>
                </a:cubicBezTo>
                <a:cubicBezTo>
                  <a:pt x="2424096" y="2184400"/>
                  <a:pt x="2509508" y="2180788"/>
                  <a:pt x="2516684" y="2176094"/>
                </a:cubicBezTo>
                <a:cubicBezTo>
                  <a:pt x="2526376" y="2169956"/>
                  <a:pt x="2528888" y="2132768"/>
                  <a:pt x="2526732" y="2026256"/>
                </a:cubicBezTo>
                <a:lnTo>
                  <a:pt x="2523864" y="1884360"/>
                </a:lnTo>
                <a:lnTo>
                  <a:pt x="2326480" y="1884360"/>
                </a:lnTo>
                <a:close/>
                <a:moveTo>
                  <a:pt x="258688" y="1884360"/>
                </a:moveTo>
                <a:lnTo>
                  <a:pt x="255804" y="2020316"/>
                </a:lnTo>
                <a:cubicBezTo>
                  <a:pt x="254000" y="2111914"/>
                  <a:pt x="256884" y="2160958"/>
                  <a:pt x="264816" y="2170334"/>
                </a:cubicBezTo>
                <a:cubicBezTo>
                  <a:pt x="273832" y="2181514"/>
                  <a:pt x="314940" y="2184400"/>
                  <a:pt x="455936" y="2184400"/>
                </a:cubicBezTo>
                <a:cubicBezTo>
                  <a:pt x="554380" y="2184400"/>
                  <a:pt x="640928" y="2180432"/>
                  <a:pt x="648140" y="2175744"/>
                </a:cubicBezTo>
                <a:cubicBezTo>
                  <a:pt x="657876" y="2169614"/>
                  <a:pt x="660400" y="2132470"/>
                  <a:pt x="658236" y="2026086"/>
                </a:cubicBezTo>
                <a:lnTo>
                  <a:pt x="655352" y="1884360"/>
                </a:lnTo>
                <a:lnTo>
                  <a:pt x="457020" y="1884360"/>
                </a:lnTo>
                <a:close/>
                <a:moveTo>
                  <a:pt x="2129100" y="1103312"/>
                </a:moveTo>
                <a:lnTo>
                  <a:pt x="2126228" y="1244096"/>
                </a:lnTo>
                <a:cubicBezTo>
                  <a:pt x="2124076" y="1350404"/>
                  <a:pt x="2126588" y="1387396"/>
                  <a:pt x="2136276" y="1393500"/>
                </a:cubicBezTo>
                <a:cubicBezTo>
                  <a:pt x="2143452" y="1398170"/>
                  <a:pt x="2228868" y="1401760"/>
                  <a:pt x="2326480" y="1401760"/>
                </a:cubicBezTo>
                <a:cubicBezTo>
                  <a:pt x="2424096" y="1401760"/>
                  <a:pt x="2509508" y="1398170"/>
                  <a:pt x="2516684" y="1393500"/>
                </a:cubicBezTo>
                <a:cubicBezTo>
                  <a:pt x="2526376" y="1387396"/>
                  <a:pt x="2528888" y="1350404"/>
                  <a:pt x="2526732" y="1244096"/>
                </a:cubicBezTo>
                <a:lnTo>
                  <a:pt x="2523864" y="1103312"/>
                </a:lnTo>
                <a:lnTo>
                  <a:pt x="2326480" y="1103312"/>
                </a:lnTo>
                <a:close/>
                <a:moveTo>
                  <a:pt x="258688" y="1103312"/>
                </a:moveTo>
                <a:lnTo>
                  <a:pt x="255804" y="1238546"/>
                </a:lnTo>
                <a:cubicBezTo>
                  <a:pt x="254000" y="1329660"/>
                  <a:pt x="256884" y="1378444"/>
                  <a:pt x="264816" y="1387772"/>
                </a:cubicBezTo>
                <a:cubicBezTo>
                  <a:pt x="273832" y="1398892"/>
                  <a:pt x="315300" y="1401760"/>
                  <a:pt x="457020" y="1401760"/>
                </a:cubicBezTo>
                <a:cubicBezTo>
                  <a:pt x="598736" y="1401760"/>
                  <a:pt x="640204" y="1398892"/>
                  <a:pt x="649580" y="1387772"/>
                </a:cubicBezTo>
                <a:cubicBezTo>
                  <a:pt x="657516" y="1378444"/>
                  <a:pt x="660400" y="1329660"/>
                  <a:pt x="658236" y="1238546"/>
                </a:cubicBezTo>
                <a:lnTo>
                  <a:pt x="655352" y="1103312"/>
                </a:lnTo>
                <a:lnTo>
                  <a:pt x="457020" y="1103312"/>
                </a:lnTo>
                <a:close/>
                <a:moveTo>
                  <a:pt x="2128748" y="309560"/>
                </a:moveTo>
                <a:lnTo>
                  <a:pt x="2125872" y="446598"/>
                </a:lnTo>
                <a:cubicBezTo>
                  <a:pt x="2124076" y="521968"/>
                  <a:pt x="2125152" y="589404"/>
                  <a:pt x="2128028" y="596978"/>
                </a:cubicBezTo>
                <a:cubicBezTo>
                  <a:pt x="2131980" y="607436"/>
                  <a:pt x="2174036" y="609600"/>
                  <a:pt x="2328592" y="607436"/>
                </a:cubicBezTo>
                <a:lnTo>
                  <a:pt x="2524124" y="604910"/>
                </a:lnTo>
                <a:lnTo>
                  <a:pt x="2524124" y="457056"/>
                </a:lnTo>
                <a:lnTo>
                  <a:pt x="2524124" y="309560"/>
                </a:lnTo>
                <a:lnTo>
                  <a:pt x="2326436" y="309560"/>
                </a:lnTo>
                <a:close/>
                <a:moveTo>
                  <a:pt x="258332" y="309560"/>
                </a:moveTo>
                <a:lnTo>
                  <a:pt x="255444" y="446598"/>
                </a:lnTo>
                <a:cubicBezTo>
                  <a:pt x="254000" y="521968"/>
                  <a:pt x="254720" y="589404"/>
                  <a:pt x="257612" y="596978"/>
                </a:cubicBezTo>
                <a:cubicBezTo>
                  <a:pt x="261944" y="607436"/>
                  <a:pt x="303844" y="609600"/>
                  <a:pt x="459512" y="607436"/>
                </a:cubicBezTo>
                <a:lnTo>
                  <a:pt x="655636" y="604910"/>
                </a:lnTo>
                <a:lnTo>
                  <a:pt x="655636" y="457056"/>
                </a:lnTo>
                <a:lnTo>
                  <a:pt x="655636" y="309560"/>
                </a:lnTo>
                <a:lnTo>
                  <a:pt x="456984" y="309560"/>
                </a:lnTo>
                <a:close/>
                <a:moveTo>
                  <a:pt x="1414036" y="0"/>
                </a:moveTo>
                <a:cubicBezTo>
                  <a:pt x="2663516" y="0"/>
                  <a:pt x="2805028" y="1798"/>
                  <a:pt x="2819432" y="16198"/>
                </a:cubicBezTo>
                <a:cubicBezTo>
                  <a:pt x="2833832" y="30598"/>
                  <a:pt x="2835276" y="227876"/>
                  <a:pt x="2835276" y="2035780"/>
                </a:cubicBezTo>
                <a:cubicBezTo>
                  <a:pt x="2835276" y="3580884"/>
                  <a:pt x="2832392" y="4042400"/>
                  <a:pt x="2823032" y="4051760"/>
                </a:cubicBezTo>
                <a:cubicBezTo>
                  <a:pt x="2813668" y="4061120"/>
                  <a:pt x="2486716" y="4064000"/>
                  <a:pt x="1412236" y="4064000"/>
                </a:cubicBezTo>
                <a:cubicBezTo>
                  <a:pt x="643104" y="4064000"/>
                  <a:pt x="10440" y="4061120"/>
                  <a:pt x="6840" y="4057520"/>
                </a:cubicBezTo>
                <a:cubicBezTo>
                  <a:pt x="3240" y="4053560"/>
                  <a:pt x="0" y="3144568"/>
                  <a:pt x="0" y="2037580"/>
                </a:cubicBezTo>
                <a:cubicBezTo>
                  <a:pt x="0" y="485274"/>
                  <a:pt x="2880" y="21598"/>
                  <a:pt x="12240" y="12238"/>
                </a:cubicBezTo>
                <a:cubicBezTo>
                  <a:pt x="21604" y="2878"/>
                  <a:pt x="346756" y="0"/>
                  <a:pt x="1414036" y="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8" name="Freeform 19"/>
          <p:cNvSpPr>
            <a:spLocks/>
          </p:cNvSpPr>
          <p:nvPr/>
        </p:nvSpPr>
        <p:spPr bwMode="auto">
          <a:xfrm>
            <a:off x="4336718" y="3165187"/>
            <a:ext cx="601964" cy="609600"/>
          </a:xfrm>
          <a:custGeom>
            <a:avLst/>
            <a:gdLst>
              <a:gd name="T0" fmla="*/ 957 w 10081"/>
              <a:gd name="T1" fmla="*/ 10188 h 10208"/>
              <a:gd name="T2" fmla="*/ 344 w 10081"/>
              <a:gd name="T3" fmla="*/ 9887 h 10208"/>
              <a:gd name="T4" fmla="*/ 295 w 10081"/>
              <a:gd name="T5" fmla="*/ 8667 h 10208"/>
              <a:gd name="T6" fmla="*/ 1177 w 10081"/>
              <a:gd name="T7" fmla="*/ 7959 h 10208"/>
              <a:gd name="T8" fmla="*/ 2165 w 10081"/>
              <a:gd name="T9" fmla="*/ 7739 h 10208"/>
              <a:gd name="T10" fmla="*/ 2609 w 10081"/>
              <a:gd name="T11" fmla="*/ 7694 h 10208"/>
              <a:gd name="T12" fmla="*/ 2630 w 10081"/>
              <a:gd name="T13" fmla="*/ 4704 h 10208"/>
              <a:gd name="T14" fmla="*/ 2631 w 10081"/>
              <a:gd name="T15" fmla="*/ 1747 h 10208"/>
              <a:gd name="T16" fmla="*/ 2705 w 10081"/>
              <a:gd name="T17" fmla="*/ 1719 h 10208"/>
              <a:gd name="T18" fmla="*/ 3407 w 10081"/>
              <a:gd name="T19" fmla="*/ 1550 h 10208"/>
              <a:gd name="T20" fmla="*/ 4606 w 10081"/>
              <a:gd name="T21" fmla="*/ 1269 h 10208"/>
              <a:gd name="T22" fmla="*/ 5354 w 10081"/>
              <a:gd name="T23" fmla="*/ 1095 h 10208"/>
              <a:gd name="T24" fmla="*/ 5636 w 10081"/>
              <a:gd name="T25" fmla="*/ 1027 h 10208"/>
              <a:gd name="T26" fmla="*/ 6172 w 10081"/>
              <a:gd name="T27" fmla="*/ 901 h 10208"/>
              <a:gd name="T28" fmla="*/ 6709 w 10081"/>
              <a:gd name="T29" fmla="*/ 776 h 10208"/>
              <a:gd name="T30" fmla="*/ 7245 w 10081"/>
              <a:gd name="T31" fmla="*/ 650 h 10208"/>
              <a:gd name="T32" fmla="*/ 7739 w 10081"/>
              <a:gd name="T33" fmla="*/ 535 h 10208"/>
              <a:gd name="T34" fmla="*/ 9079 w 10081"/>
              <a:gd name="T35" fmla="*/ 223 h 10208"/>
              <a:gd name="T36" fmla="*/ 9533 w 10081"/>
              <a:gd name="T37" fmla="*/ 111 h 10208"/>
              <a:gd name="T38" fmla="*/ 9676 w 10081"/>
              <a:gd name="T39" fmla="*/ 84 h 10208"/>
              <a:gd name="T40" fmla="*/ 9865 w 10081"/>
              <a:gd name="T41" fmla="*/ 38 h 10208"/>
              <a:gd name="T42" fmla="*/ 10040 w 10081"/>
              <a:gd name="T43" fmla="*/ 28 h 10208"/>
              <a:gd name="T44" fmla="*/ 10081 w 10081"/>
              <a:gd name="T45" fmla="*/ 3771 h 10208"/>
              <a:gd name="T46" fmla="*/ 10023 w 10081"/>
              <a:gd name="T47" fmla="*/ 7654 h 10208"/>
              <a:gd name="T48" fmla="*/ 7809 w 10081"/>
              <a:gd name="T49" fmla="*/ 8935 h 10208"/>
              <a:gd name="T50" fmla="*/ 6929 w 10081"/>
              <a:gd name="T51" fmla="*/ 8599 h 10208"/>
              <a:gd name="T52" fmla="*/ 6682 w 10081"/>
              <a:gd name="T53" fmla="*/ 8013 h 10208"/>
              <a:gd name="T54" fmla="*/ 6775 w 10081"/>
              <a:gd name="T55" fmla="*/ 7580 h 10208"/>
              <a:gd name="T56" fmla="*/ 8988 w 10081"/>
              <a:gd name="T57" fmla="*/ 6439 h 10208"/>
              <a:gd name="T58" fmla="*/ 9220 w 10081"/>
              <a:gd name="T59" fmla="*/ 6448 h 10208"/>
              <a:gd name="T60" fmla="*/ 9228 w 10081"/>
              <a:gd name="T61" fmla="*/ 3928 h 10208"/>
              <a:gd name="T62" fmla="*/ 9192 w 10081"/>
              <a:gd name="T63" fmla="*/ 1392 h 10208"/>
              <a:gd name="T64" fmla="*/ 8515 w 10081"/>
              <a:gd name="T65" fmla="*/ 1524 h 10208"/>
              <a:gd name="T66" fmla="*/ 8035 w 10081"/>
              <a:gd name="T67" fmla="*/ 1635 h 10208"/>
              <a:gd name="T68" fmla="*/ 7499 w 10081"/>
              <a:gd name="T69" fmla="*/ 1761 h 10208"/>
              <a:gd name="T70" fmla="*/ 7217 w 10081"/>
              <a:gd name="T71" fmla="*/ 1830 h 10208"/>
              <a:gd name="T72" fmla="*/ 6285 w 10081"/>
              <a:gd name="T73" fmla="*/ 2045 h 10208"/>
              <a:gd name="T74" fmla="*/ 5763 w 10081"/>
              <a:gd name="T75" fmla="*/ 2169 h 10208"/>
              <a:gd name="T76" fmla="*/ 5227 w 10081"/>
              <a:gd name="T77" fmla="*/ 2295 h 10208"/>
              <a:gd name="T78" fmla="*/ 4183 w 10081"/>
              <a:gd name="T79" fmla="*/ 2539 h 10208"/>
              <a:gd name="T80" fmla="*/ 3514 w 10081"/>
              <a:gd name="T81" fmla="*/ 2713 h 10208"/>
              <a:gd name="T82" fmla="*/ 3477 w 10081"/>
              <a:gd name="T83" fmla="*/ 5770 h 10208"/>
              <a:gd name="T84" fmla="*/ 3329 w 10081"/>
              <a:gd name="T85" fmla="*/ 9171 h 10208"/>
              <a:gd name="T86" fmla="*/ 2632 w 10081"/>
              <a:gd name="T87" fmla="*/ 9860 h 10208"/>
              <a:gd name="T88" fmla="*/ 2114 w 10081"/>
              <a:gd name="T89" fmla="*/ 10095 h 10208"/>
              <a:gd name="T90" fmla="*/ 1459 w 10081"/>
              <a:gd name="T91" fmla="*/ 10202 h 10208"/>
              <a:gd name="T92" fmla="*/ 957 w 10081"/>
              <a:gd name="T93" fmla="*/ 10188 h 10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081" h="10208">
                <a:moveTo>
                  <a:pt x="957" y="10188"/>
                </a:moveTo>
                <a:cubicBezTo>
                  <a:pt x="767" y="10153"/>
                  <a:pt x="486" y="10015"/>
                  <a:pt x="344" y="9887"/>
                </a:cubicBezTo>
                <a:cubicBezTo>
                  <a:pt x="20" y="9595"/>
                  <a:pt x="0" y="9097"/>
                  <a:pt x="295" y="8667"/>
                </a:cubicBezTo>
                <a:cubicBezTo>
                  <a:pt x="474" y="8406"/>
                  <a:pt x="846" y="8108"/>
                  <a:pt x="1177" y="7959"/>
                </a:cubicBezTo>
                <a:cubicBezTo>
                  <a:pt x="1559" y="7788"/>
                  <a:pt x="1722" y="7752"/>
                  <a:pt x="2165" y="7739"/>
                </a:cubicBezTo>
                <a:cubicBezTo>
                  <a:pt x="2441" y="7731"/>
                  <a:pt x="2595" y="7715"/>
                  <a:pt x="2609" y="7694"/>
                </a:cubicBezTo>
                <a:cubicBezTo>
                  <a:pt x="2620" y="7676"/>
                  <a:pt x="2630" y="6331"/>
                  <a:pt x="2630" y="4704"/>
                </a:cubicBezTo>
                <a:lnTo>
                  <a:pt x="2631" y="1747"/>
                </a:lnTo>
                <a:lnTo>
                  <a:pt x="2705" y="1719"/>
                </a:lnTo>
                <a:cubicBezTo>
                  <a:pt x="2778" y="1691"/>
                  <a:pt x="3183" y="1594"/>
                  <a:pt x="3407" y="1550"/>
                </a:cubicBezTo>
                <a:cubicBezTo>
                  <a:pt x="3536" y="1525"/>
                  <a:pt x="4458" y="1309"/>
                  <a:pt x="4606" y="1269"/>
                </a:cubicBezTo>
                <a:cubicBezTo>
                  <a:pt x="4704" y="1243"/>
                  <a:pt x="5079" y="1156"/>
                  <a:pt x="5354" y="1095"/>
                </a:cubicBezTo>
                <a:cubicBezTo>
                  <a:pt x="5432" y="1078"/>
                  <a:pt x="5559" y="1048"/>
                  <a:pt x="5636" y="1027"/>
                </a:cubicBezTo>
                <a:cubicBezTo>
                  <a:pt x="5714" y="1006"/>
                  <a:pt x="5955" y="950"/>
                  <a:pt x="6172" y="901"/>
                </a:cubicBezTo>
                <a:cubicBezTo>
                  <a:pt x="6390" y="852"/>
                  <a:pt x="6631" y="796"/>
                  <a:pt x="6709" y="776"/>
                </a:cubicBezTo>
                <a:cubicBezTo>
                  <a:pt x="6786" y="755"/>
                  <a:pt x="7028" y="699"/>
                  <a:pt x="7245" y="650"/>
                </a:cubicBezTo>
                <a:cubicBezTo>
                  <a:pt x="7462" y="601"/>
                  <a:pt x="7684" y="549"/>
                  <a:pt x="7739" y="535"/>
                </a:cubicBezTo>
                <a:cubicBezTo>
                  <a:pt x="7831" y="511"/>
                  <a:pt x="8199" y="425"/>
                  <a:pt x="9079" y="223"/>
                </a:cubicBezTo>
                <a:cubicBezTo>
                  <a:pt x="9281" y="176"/>
                  <a:pt x="9485" y="126"/>
                  <a:pt x="9533" y="111"/>
                </a:cubicBezTo>
                <a:cubicBezTo>
                  <a:pt x="9581" y="96"/>
                  <a:pt x="9645" y="84"/>
                  <a:pt x="9676" y="84"/>
                </a:cubicBezTo>
                <a:cubicBezTo>
                  <a:pt x="9707" y="84"/>
                  <a:pt x="9792" y="63"/>
                  <a:pt x="9865" y="38"/>
                </a:cubicBezTo>
                <a:cubicBezTo>
                  <a:pt x="9971" y="2"/>
                  <a:pt x="10006" y="0"/>
                  <a:pt x="10040" y="28"/>
                </a:cubicBezTo>
                <a:cubicBezTo>
                  <a:pt x="10076" y="58"/>
                  <a:pt x="10081" y="536"/>
                  <a:pt x="10081" y="3771"/>
                </a:cubicBezTo>
                <a:cubicBezTo>
                  <a:pt x="10081" y="7451"/>
                  <a:pt x="10081" y="7481"/>
                  <a:pt x="10023" y="7654"/>
                </a:cubicBezTo>
                <a:cubicBezTo>
                  <a:pt x="9764" y="8421"/>
                  <a:pt x="8763" y="9000"/>
                  <a:pt x="7809" y="8935"/>
                </a:cubicBezTo>
                <a:cubicBezTo>
                  <a:pt x="7413" y="8908"/>
                  <a:pt x="7160" y="8811"/>
                  <a:pt x="6929" y="8599"/>
                </a:cubicBezTo>
                <a:cubicBezTo>
                  <a:pt x="6734" y="8419"/>
                  <a:pt x="6683" y="8298"/>
                  <a:pt x="6682" y="8013"/>
                </a:cubicBezTo>
                <a:cubicBezTo>
                  <a:pt x="6681" y="7796"/>
                  <a:pt x="6690" y="7754"/>
                  <a:pt x="6775" y="7580"/>
                </a:cubicBezTo>
                <a:cubicBezTo>
                  <a:pt x="7114" y="6892"/>
                  <a:pt x="8058" y="6405"/>
                  <a:pt x="8988" y="6439"/>
                </a:cubicBezTo>
                <a:lnTo>
                  <a:pt x="9220" y="6448"/>
                </a:lnTo>
                <a:lnTo>
                  <a:pt x="9228" y="3928"/>
                </a:lnTo>
                <a:cubicBezTo>
                  <a:pt x="9234" y="1687"/>
                  <a:pt x="9230" y="1407"/>
                  <a:pt x="9192" y="1392"/>
                </a:cubicBezTo>
                <a:cubicBezTo>
                  <a:pt x="9153" y="1377"/>
                  <a:pt x="8748" y="1456"/>
                  <a:pt x="8515" y="1524"/>
                </a:cubicBezTo>
                <a:cubicBezTo>
                  <a:pt x="8468" y="1537"/>
                  <a:pt x="8252" y="1587"/>
                  <a:pt x="8035" y="1635"/>
                </a:cubicBezTo>
                <a:cubicBezTo>
                  <a:pt x="7818" y="1683"/>
                  <a:pt x="7576" y="1739"/>
                  <a:pt x="7499" y="1761"/>
                </a:cubicBezTo>
                <a:cubicBezTo>
                  <a:pt x="7421" y="1782"/>
                  <a:pt x="7294" y="1813"/>
                  <a:pt x="7217" y="1830"/>
                </a:cubicBezTo>
                <a:cubicBezTo>
                  <a:pt x="7046" y="1866"/>
                  <a:pt x="6668" y="1954"/>
                  <a:pt x="6285" y="2045"/>
                </a:cubicBezTo>
                <a:cubicBezTo>
                  <a:pt x="6130" y="2083"/>
                  <a:pt x="5895" y="2138"/>
                  <a:pt x="5763" y="2169"/>
                </a:cubicBezTo>
                <a:cubicBezTo>
                  <a:pt x="5631" y="2200"/>
                  <a:pt x="5390" y="2256"/>
                  <a:pt x="5227" y="2295"/>
                </a:cubicBezTo>
                <a:cubicBezTo>
                  <a:pt x="4790" y="2399"/>
                  <a:pt x="4295" y="2515"/>
                  <a:pt x="4183" y="2539"/>
                </a:cubicBezTo>
                <a:cubicBezTo>
                  <a:pt x="3786" y="2624"/>
                  <a:pt x="3545" y="2687"/>
                  <a:pt x="3514" y="2713"/>
                </a:cubicBezTo>
                <a:cubicBezTo>
                  <a:pt x="3484" y="2738"/>
                  <a:pt x="3477" y="3328"/>
                  <a:pt x="3477" y="5770"/>
                </a:cubicBezTo>
                <a:cubicBezTo>
                  <a:pt x="3477" y="9043"/>
                  <a:pt x="3485" y="8857"/>
                  <a:pt x="3329" y="9171"/>
                </a:cubicBezTo>
                <a:cubicBezTo>
                  <a:pt x="3230" y="9369"/>
                  <a:pt x="2893" y="9703"/>
                  <a:pt x="2632" y="9860"/>
                </a:cubicBezTo>
                <a:cubicBezTo>
                  <a:pt x="2506" y="9936"/>
                  <a:pt x="2273" y="10042"/>
                  <a:pt x="2114" y="10095"/>
                </a:cubicBezTo>
                <a:cubicBezTo>
                  <a:pt x="1857" y="10182"/>
                  <a:pt x="1787" y="10193"/>
                  <a:pt x="1459" y="10202"/>
                </a:cubicBezTo>
                <a:cubicBezTo>
                  <a:pt x="1258" y="10208"/>
                  <a:pt x="1032" y="10202"/>
                  <a:pt x="957" y="1018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6758775" y="3256974"/>
            <a:ext cx="474526" cy="553026"/>
            <a:chOff x="3300655" y="1947333"/>
            <a:chExt cx="2542690" cy="2963334"/>
          </a:xfrm>
          <a:solidFill>
            <a:schemeClr val="accent3"/>
          </a:solidFill>
        </p:grpSpPr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3300655" y="3763871"/>
              <a:ext cx="1150319" cy="1146794"/>
            </a:xfrm>
            <a:custGeom>
              <a:avLst/>
              <a:gdLst>
                <a:gd name="T0" fmla="*/ 34 w 4315"/>
                <a:gd name="T1" fmla="*/ 4281 h 4303"/>
                <a:gd name="T2" fmla="*/ 5 w 4315"/>
                <a:gd name="T3" fmla="*/ 2129 h 4303"/>
                <a:gd name="T4" fmla="*/ 13 w 4315"/>
                <a:gd name="T5" fmla="*/ 0 h 4303"/>
                <a:gd name="T6" fmla="*/ 2158 w 4315"/>
                <a:gd name="T7" fmla="*/ 0 h 4303"/>
                <a:gd name="T8" fmla="*/ 4302 w 4315"/>
                <a:gd name="T9" fmla="*/ 0 h 4303"/>
                <a:gd name="T10" fmla="*/ 4310 w 4315"/>
                <a:gd name="T11" fmla="*/ 2129 h 4303"/>
                <a:gd name="T12" fmla="*/ 4281 w 4315"/>
                <a:gd name="T13" fmla="*/ 4281 h 4303"/>
                <a:gd name="T14" fmla="*/ 2158 w 4315"/>
                <a:gd name="T15" fmla="*/ 4303 h 4303"/>
                <a:gd name="T16" fmla="*/ 34 w 4315"/>
                <a:gd name="T17" fmla="*/ 4281 h 4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5" h="4303">
                  <a:moveTo>
                    <a:pt x="34" y="4281"/>
                  </a:moveTo>
                  <a:cubicBezTo>
                    <a:pt x="6" y="4263"/>
                    <a:pt x="0" y="3814"/>
                    <a:pt x="5" y="2129"/>
                  </a:cubicBezTo>
                  <a:lnTo>
                    <a:pt x="13" y="0"/>
                  </a:lnTo>
                  <a:lnTo>
                    <a:pt x="2158" y="0"/>
                  </a:lnTo>
                  <a:lnTo>
                    <a:pt x="4302" y="0"/>
                  </a:lnTo>
                  <a:lnTo>
                    <a:pt x="4310" y="2129"/>
                  </a:lnTo>
                  <a:cubicBezTo>
                    <a:pt x="4315" y="3814"/>
                    <a:pt x="4309" y="4263"/>
                    <a:pt x="4281" y="4281"/>
                  </a:cubicBezTo>
                  <a:cubicBezTo>
                    <a:pt x="4262" y="4293"/>
                    <a:pt x="3306" y="4303"/>
                    <a:pt x="2158" y="4303"/>
                  </a:cubicBezTo>
                  <a:cubicBezTo>
                    <a:pt x="1009" y="4303"/>
                    <a:pt x="53" y="4293"/>
                    <a:pt x="34" y="428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1" name="Freeform 16"/>
            <p:cNvSpPr>
              <a:spLocks/>
            </p:cNvSpPr>
            <p:nvPr/>
          </p:nvSpPr>
          <p:spPr bwMode="auto">
            <a:xfrm>
              <a:off x="4691849" y="3760348"/>
              <a:ext cx="1151492" cy="1150319"/>
            </a:xfrm>
            <a:custGeom>
              <a:avLst/>
              <a:gdLst>
                <a:gd name="T0" fmla="*/ 30 w 4317"/>
                <a:gd name="T1" fmla="*/ 4280 h 4317"/>
                <a:gd name="T2" fmla="*/ 6 w 4317"/>
                <a:gd name="T3" fmla="*/ 2128 h 4317"/>
                <a:gd name="T4" fmla="*/ 13 w 4317"/>
                <a:gd name="T5" fmla="*/ 14 h 4317"/>
                <a:gd name="T6" fmla="*/ 2165 w 4317"/>
                <a:gd name="T7" fmla="*/ 7 h 4317"/>
                <a:gd name="T8" fmla="*/ 4317 w 4317"/>
                <a:gd name="T9" fmla="*/ 0 h 4317"/>
                <a:gd name="T10" fmla="*/ 4310 w 4317"/>
                <a:gd name="T11" fmla="*/ 2152 h 4317"/>
                <a:gd name="T12" fmla="*/ 4303 w 4317"/>
                <a:gd name="T13" fmla="*/ 4304 h 4317"/>
                <a:gd name="T14" fmla="*/ 2182 w 4317"/>
                <a:gd name="T15" fmla="*/ 4311 h 4317"/>
                <a:gd name="T16" fmla="*/ 30 w 4317"/>
                <a:gd name="T17" fmla="*/ 4280 h 4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7" h="4317">
                  <a:moveTo>
                    <a:pt x="30" y="4280"/>
                  </a:moveTo>
                  <a:cubicBezTo>
                    <a:pt x="7" y="4252"/>
                    <a:pt x="0" y="3671"/>
                    <a:pt x="6" y="2128"/>
                  </a:cubicBezTo>
                  <a:lnTo>
                    <a:pt x="13" y="14"/>
                  </a:lnTo>
                  <a:lnTo>
                    <a:pt x="2165" y="7"/>
                  </a:lnTo>
                  <a:lnTo>
                    <a:pt x="4317" y="0"/>
                  </a:lnTo>
                  <a:lnTo>
                    <a:pt x="4310" y="2152"/>
                  </a:lnTo>
                  <a:lnTo>
                    <a:pt x="4303" y="4304"/>
                  </a:lnTo>
                  <a:lnTo>
                    <a:pt x="2182" y="4311"/>
                  </a:lnTo>
                  <a:cubicBezTo>
                    <a:pt x="418" y="4317"/>
                    <a:pt x="57" y="4312"/>
                    <a:pt x="30" y="428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2" name="Freeform 19"/>
            <p:cNvSpPr>
              <a:spLocks/>
            </p:cNvSpPr>
            <p:nvPr/>
          </p:nvSpPr>
          <p:spPr bwMode="auto">
            <a:xfrm>
              <a:off x="3301832" y="2743977"/>
              <a:ext cx="1149142" cy="767271"/>
            </a:xfrm>
            <a:custGeom>
              <a:avLst/>
              <a:gdLst>
                <a:gd name="T0" fmla="*/ 11 w 4316"/>
                <a:gd name="T1" fmla="*/ 2844 h 2878"/>
                <a:gd name="T2" fmla="*/ 4 w 4316"/>
                <a:gd name="T3" fmla="*/ 1411 h 2878"/>
                <a:gd name="T4" fmla="*/ 12 w 4316"/>
                <a:gd name="T5" fmla="*/ 14 h 2878"/>
                <a:gd name="T6" fmla="*/ 2164 w 4316"/>
                <a:gd name="T7" fmla="*/ 7 h 2878"/>
                <a:gd name="T8" fmla="*/ 4316 w 4316"/>
                <a:gd name="T9" fmla="*/ 0 h 2878"/>
                <a:gd name="T10" fmla="*/ 4309 w 4316"/>
                <a:gd name="T11" fmla="*/ 1432 h 2878"/>
                <a:gd name="T12" fmla="*/ 4301 w 4316"/>
                <a:gd name="T13" fmla="*/ 2865 h 2878"/>
                <a:gd name="T14" fmla="*/ 2163 w 4316"/>
                <a:gd name="T15" fmla="*/ 2872 h 2878"/>
                <a:gd name="T16" fmla="*/ 11 w 4316"/>
                <a:gd name="T17" fmla="*/ 2844 h 2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6" h="2878">
                  <a:moveTo>
                    <a:pt x="11" y="2844"/>
                  </a:moveTo>
                  <a:cubicBezTo>
                    <a:pt x="3" y="2824"/>
                    <a:pt x="0" y="2180"/>
                    <a:pt x="4" y="1411"/>
                  </a:cubicBezTo>
                  <a:lnTo>
                    <a:pt x="12" y="14"/>
                  </a:lnTo>
                  <a:lnTo>
                    <a:pt x="2164" y="7"/>
                  </a:lnTo>
                  <a:lnTo>
                    <a:pt x="4316" y="0"/>
                  </a:lnTo>
                  <a:lnTo>
                    <a:pt x="4309" y="1432"/>
                  </a:lnTo>
                  <a:lnTo>
                    <a:pt x="4301" y="2865"/>
                  </a:lnTo>
                  <a:lnTo>
                    <a:pt x="2163" y="2872"/>
                  </a:lnTo>
                  <a:cubicBezTo>
                    <a:pt x="467" y="2878"/>
                    <a:pt x="21" y="2872"/>
                    <a:pt x="11" y="28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3" name="Freeform 20"/>
            <p:cNvSpPr>
              <a:spLocks/>
            </p:cNvSpPr>
            <p:nvPr/>
          </p:nvSpPr>
          <p:spPr bwMode="auto">
            <a:xfrm>
              <a:off x="4693026" y="2743980"/>
              <a:ext cx="1150319" cy="768446"/>
            </a:xfrm>
            <a:custGeom>
              <a:avLst/>
              <a:gdLst>
                <a:gd name="T0" fmla="*/ 11 w 4316"/>
                <a:gd name="T1" fmla="*/ 2843 h 2879"/>
                <a:gd name="T2" fmla="*/ 4 w 4316"/>
                <a:gd name="T3" fmla="*/ 1411 h 2879"/>
                <a:gd name="T4" fmla="*/ 12 w 4316"/>
                <a:gd name="T5" fmla="*/ 14 h 2879"/>
                <a:gd name="T6" fmla="*/ 2164 w 4316"/>
                <a:gd name="T7" fmla="*/ 7 h 2879"/>
                <a:gd name="T8" fmla="*/ 4316 w 4316"/>
                <a:gd name="T9" fmla="*/ 0 h 2879"/>
                <a:gd name="T10" fmla="*/ 4316 w 4316"/>
                <a:gd name="T11" fmla="*/ 1439 h 2879"/>
                <a:gd name="T12" fmla="*/ 4316 w 4316"/>
                <a:gd name="T13" fmla="*/ 2879 h 2879"/>
                <a:gd name="T14" fmla="*/ 2170 w 4316"/>
                <a:gd name="T15" fmla="*/ 2879 h 2879"/>
                <a:gd name="T16" fmla="*/ 11 w 4316"/>
                <a:gd name="T17" fmla="*/ 2843 h 2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6" h="2879">
                  <a:moveTo>
                    <a:pt x="11" y="2843"/>
                  </a:moveTo>
                  <a:cubicBezTo>
                    <a:pt x="3" y="2824"/>
                    <a:pt x="0" y="2180"/>
                    <a:pt x="4" y="1411"/>
                  </a:cubicBezTo>
                  <a:lnTo>
                    <a:pt x="12" y="14"/>
                  </a:lnTo>
                  <a:lnTo>
                    <a:pt x="2164" y="7"/>
                  </a:lnTo>
                  <a:lnTo>
                    <a:pt x="4316" y="0"/>
                  </a:lnTo>
                  <a:lnTo>
                    <a:pt x="4316" y="1439"/>
                  </a:lnTo>
                  <a:lnTo>
                    <a:pt x="4316" y="2879"/>
                  </a:lnTo>
                  <a:lnTo>
                    <a:pt x="2170" y="2879"/>
                  </a:lnTo>
                  <a:cubicBezTo>
                    <a:pt x="479" y="2879"/>
                    <a:pt x="21" y="2871"/>
                    <a:pt x="11" y="284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4" name="Freeform 22"/>
            <p:cNvSpPr>
              <a:spLocks/>
            </p:cNvSpPr>
            <p:nvPr/>
          </p:nvSpPr>
          <p:spPr bwMode="auto">
            <a:xfrm>
              <a:off x="3823528" y="1947333"/>
              <a:ext cx="1488717" cy="623922"/>
            </a:xfrm>
            <a:custGeom>
              <a:avLst/>
              <a:gdLst>
                <a:gd name="T0" fmla="*/ 41 w 5587"/>
                <a:gd name="T1" fmla="*/ 2285 h 2342"/>
                <a:gd name="T2" fmla="*/ 55 w 5587"/>
                <a:gd name="T3" fmla="*/ 1580 h 2342"/>
                <a:gd name="T4" fmla="*/ 803 w 5587"/>
                <a:gd name="T5" fmla="*/ 1545 h 2342"/>
                <a:gd name="T6" fmla="*/ 1528 w 5587"/>
                <a:gd name="T7" fmla="*/ 1507 h 2342"/>
                <a:gd name="T8" fmla="*/ 1157 w 5587"/>
                <a:gd name="T9" fmla="*/ 1090 h 2342"/>
                <a:gd name="T10" fmla="*/ 775 w 5587"/>
                <a:gd name="T11" fmla="*/ 677 h 2342"/>
                <a:gd name="T12" fmla="*/ 1294 w 5587"/>
                <a:gd name="T13" fmla="*/ 141 h 2342"/>
                <a:gd name="T14" fmla="*/ 1819 w 5587"/>
                <a:gd name="T15" fmla="*/ 635 h 2342"/>
                <a:gd name="T16" fmla="*/ 2362 w 5587"/>
                <a:gd name="T17" fmla="*/ 1129 h 2342"/>
                <a:gd name="T18" fmla="*/ 2412 w 5587"/>
                <a:gd name="T19" fmla="*/ 596 h 2342"/>
                <a:gd name="T20" fmla="*/ 2451 w 5587"/>
                <a:gd name="T21" fmla="*/ 30 h 2342"/>
                <a:gd name="T22" fmla="*/ 2839 w 5587"/>
                <a:gd name="T23" fmla="*/ 6 h 2342"/>
                <a:gd name="T24" fmla="*/ 3188 w 5587"/>
                <a:gd name="T25" fmla="*/ 14 h 2342"/>
                <a:gd name="T26" fmla="*/ 3196 w 5587"/>
                <a:gd name="T27" fmla="*/ 572 h 2342"/>
                <a:gd name="T28" fmla="*/ 3248 w 5587"/>
                <a:gd name="T29" fmla="*/ 1148 h 2342"/>
                <a:gd name="T30" fmla="*/ 3805 w 5587"/>
                <a:gd name="T31" fmla="*/ 653 h 2342"/>
                <a:gd name="T32" fmla="*/ 4349 w 5587"/>
                <a:gd name="T33" fmla="*/ 141 h 2342"/>
                <a:gd name="T34" fmla="*/ 4857 w 5587"/>
                <a:gd name="T35" fmla="*/ 655 h 2342"/>
                <a:gd name="T36" fmla="*/ 4487 w 5587"/>
                <a:gd name="T37" fmla="*/ 1073 h 2342"/>
                <a:gd name="T38" fmla="*/ 4112 w 5587"/>
                <a:gd name="T39" fmla="*/ 1501 h 2342"/>
                <a:gd name="T40" fmla="*/ 4856 w 5587"/>
                <a:gd name="T41" fmla="*/ 1552 h 2342"/>
                <a:gd name="T42" fmla="*/ 5587 w 5587"/>
                <a:gd name="T43" fmla="*/ 1566 h 2342"/>
                <a:gd name="T44" fmla="*/ 5587 w 5587"/>
                <a:gd name="T45" fmla="*/ 1947 h 2342"/>
                <a:gd name="T46" fmla="*/ 5587 w 5587"/>
                <a:gd name="T47" fmla="*/ 2328 h 2342"/>
                <a:gd name="T48" fmla="*/ 2829 w 5587"/>
                <a:gd name="T49" fmla="*/ 2335 h 2342"/>
                <a:gd name="T50" fmla="*/ 41 w 5587"/>
                <a:gd name="T51" fmla="*/ 2285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87" h="2342">
                  <a:moveTo>
                    <a:pt x="41" y="2285"/>
                  </a:moveTo>
                  <a:cubicBezTo>
                    <a:pt x="0" y="2208"/>
                    <a:pt x="11" y="1617"/>
                    <a:pt x="55" y="1580"/>
                  </a:cubicBezTo>
                  <a:cubicBezTo>
                    <a:pt x="74" y="1565"/>
                    <a:pt x="390" y="1550"/>
                    <a:pt x="803" y="1545"/>
                  </a:cubicBezTo>
                  <a:cubicBezTo>
                    <a:pt x="1286" y="1540"/>
                    <a:pt x="1522" y="1528"/>
                    <a:pt x="1528" y="1507"/>
                  </a:cubicBezTo>
                  <a:cubicBezTo>
                    <a:pt x="1534" y="1490"/>
                    <a:pt x="1367" y="1302"/>
                    <a:pt x="1157" y="1090"/>
                  </a:cubicBezTo>
                  <a:cubicBezTo>
                    <a:pt x="947" y="877"/>
                    <a:pt x="775" y="691"/>
                    <a:pt x="775" y="677"/>
                  </a:cubicBezTo>
                  <a:cubicBezTo>
                    <a:pt x="775" y="639"/>
                    <a:pt x="1256" y="141"/>
                    <a:pt x="1294" y="141"/>
                  </a:cubicBezTo>
                  <a:cubicBezTo>
                    <a:pt x="1311" y="141"/>
                    <a:pt x="1548" y="363"/>
                    <a:pt x="1819" y="635"/>
                  </a:cubicBezTo>
                  <a:cubicBezTo>
                    <a:pt x="2091" y="906"/>
                    <a:pt x="2335" y="1129"/>
                    <a:pt x="2362" y="1129"/>
                  </a:cubicBezTo>
                  <a:cubicBezTo>
                    <a:pt x="2408" y="1129"/>
                    <a:pt x="2412" y="1086"/>
                    <a:pt x="2412" y="596"/>
                  </a:cubicBezTo>
                  <a:cubicBezTo>
                    <a:pt x="2412" y="175"/>
                    <a:pt x="2420" y="56"/>
                    <a:pt x="2451" y="30"/>
                  </a:cubicBezTo>
                  <a:cubicBezTo>
                    <a:pt x="2477" y="9"/>
                    <a:pt x="2606" y="0"/>
                    <a:pt x="2839" y="6"/>
                  </a:cubicBezTo>
                  <a:lnTo>
                    <a:pt x="3188" y="14"/>
                  </a:lnTo>
                  <a:lnTo>
                    <a:pt x="3196" y="572"/>
                  </a:lnTo>
                  <a:cubicBezTo>
                    <a:pt x="3202" y="1050"/>
                    <a:pt x="3210" y="1133"/>
                    <a:pt x="3248" y="1148"/>
                  </a:cubicBezTo>
                  <a:cubicBezTo>
                    <a:pt x="3279" y="1160"/>
                    <a:pt x="3444" y="1014"/>
                    <a:pt x="3805" y="653"/>
                  </a:cubicBezTo>
                  <a:cubicBezTo>
                    <a:pt x="4087" y="371"/>
                    <a:pt x="4332" y="141"/>
                    <a:pt x="4349" y="141"/>
                  </a:cubicBezTo>
                  <a:cubicBezTo>
                    <a:pt x="4376" y="141"/>
                    <a:pt x="4811" y="581"/>
                    <a:pt x="4857" y="655"/>
                  </a:cubicBezTo>
                  <a:cubicBezTo>
                    <a:pt x="4866" y="670"/>
                    <a:pt x="4700" y="858"/>
                    <a:pt x="4487" y="1073"/>
                  </a:cubicBezTo>
                  <a:cubicBezTo>
                    <a:pt x="4274" y="1288"/>
                    <a:pt x="4105" y="1480"/>
                    <a:pt x="4112" y="1501"/>
                  </a:cubicBezTo>
                  <a:cubicBezTo>
                    <a:pt x="4121" y="1530"/>
                    <a:pt x="4286" y="1541"/>
                    <a:pt x="4856" y="1552"/>
                  </a:cubicBezTo>
                  <a:lnTo>
                    <a:pt x="5587" y="1566"/>
                  </a:lnTo>
                  <a:lnTo>
                    <a:pt x="5587" y="1947"/>
                  </a:lnTo>
                  <a:lnTo>
                    <a:pt x="5587" y="2328"/>
                  </a:lnTo>
                  <a:lnTo>
                    <a:pt x="2829" y="2335"/>
                  </a:lnTo>
                  <a:cubicBezTo>
                    <a:pt x="90" y="2342"/>
                    <a:pt x="71" y="2342"/>
                    <a:pt x="41" y="228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1911066" y="4775200"/>
            <a:ext cx="699068" cy="787400"/>
            <a:chOff x="3218997" y="1905034"/>
            <a:chExt cx="2706006" cy="3047932"/>
          </a:xfrm>
          <a:solidFill>
            <a:schemeClr val="accent1"/>
          </a:solidFill>
        </p:grpSpPr>
        <p:sp>
          <p:nvSpPr>
            <p:cNvPr id="36" name="Freeform 13"/>
            <p:cNvSpPr>
              <a:spLocks/>
            </p:cNvSpPr>
            <p:nvPr/>
          </p:nvSpPr>
          <p:spPr bwMode="auto">
            <a:xfrm>
              <a:off x="4203643" y="4777891"/>
              <a:ext cx="168024" cy="175075"/>
            </a:xfrm>
            <a:custGeom>
              <a:avLst/>
              <a:gdLst>
                <a:gd name="T0" fmla="*/ 112 w 632"/>
                <a:gd name="T1" fmla="*/ 618 h 661"/>
                <a:gd name="T2" fmla="*/ 28 w 632"/>
                <a:gd name="T3" fmla="*/ 195 h 661"/>
                <a:gd name="T4" fmla="*/ 140 w 632"/>
                <a:gd name="T5" fmla="*/ 69 h 661"/>
                <a:gd name="T6" fmla="*/ 417 w 632"/>
                <a:gd name="T7" fmla="*/ 89 h 661"/>
                <a:gd name="T8" fmla="*/ 604 w 632"/>
                <a:gd name="T9" fmla="*/ 636 h 661"/>
                <a:gd name="T10" fmla="*/ 368 w 632"/>
                <a:gd name="T11" fmla="*/ 661 h 661"/>
                <a:gd name="T12" fmla="*/ 112 w 632"/>
                <a:gd name="T13" fmla="*/ 618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2" h="661">
                  <a:moveTo>
                    <a:pt x="112" y="618"/>
                  </a:moveTo>
                  <a:cubicBezTo>
                    <a:pt x="56" y="551"/>
                    <a:pt x="0" y="269"/>
                    <a:pt x="28" y="195"/>
                  </a:cubicBezTo>
                  <a:cubicBezTo>
                    <a:pt x="41" y="160"/>
                    <a:pt x="92" y="103"/>
                    <a:pt x="140" y="69"/>
                  </a:cubicBezTo>
                  <a:cubicBezTo>
                    <a:pt x="237" y="0"/>
                    <a:pt x="321" y="6"/>
                    <a:pt x="417" y="89"/>
                  </a:cubicBezTo>
                  <a:cubicBezTo>
                    <a:pt x="477" y="141"/>
                    <a:pt x="632" y="592"/>
                    <a:pt x="604" y="636"/>
                  </a:cubicBezTo>
                  <a:cubicBezTo>
                    <a:pt x="596" y="650"/>
                    <a:pt x="490" y="661"/>
                    <a:pt x="368" y="661"/>
                  </a:cubicBezTo>
                  <a:cubicBezTo>
                    <a:pt x="206" y="661"/>
                    <a:pt x="138" y="650"/>
                    <a:pt x="112" y="61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7" name="Freeform 14"/>
            <p:cNvSpPr>
              <a:spLocks/>
            </p:cNvSpPr>
            <p:nvPr/>
          </p:nvSpPr>
          <p:spPr bwMode="auto">
            <a:xfrm>
              <a:off x="4707716" y="4393669"/>
              <a:ext cx="270248" cy="559297"/>
            </a:xfrm>
            <a:custGeom>
              <a:avLst/>
              <a:gdLst>
                <a:gd name="T0" fmla="*/ 0 w 1014"/>
                <a:gd name="T1" fmla="*/ 2055 h 2099"/>
                <a:gd name="T2" fmla="*/ 55 w 1014"/>
                <a:gd name="T3" fmla="*/ 1903 h 2099"/>
                <a:gd name="T4" fmla="*/ 496 w 1014"/>
                <a:gd name="T5" fmla="*/ 461 h 2099"/>
                <a:gd name="T6" fmla="*/ 886 w 1014"/>
                <a:gd name="T7" fmla="*/ 99 h 2099"/>
                <a:gd name="T8" fmla="*/ 985 w 1014"/>
                <a:gd name="T9" fmla="*/ 479 h 2099"/>
                <a:gd name="T10" fmla="*/ 599 w 1014"/>
                <a:gd name="T11" fmla="*/ 1866 h 2099"/>
                <a:gd name="T12" fmla="*/ 501 w 1014"/>
                <a:gd name="T13" fmla="*/ 2099 h 2099"/>
                <a:gd name="T14" fmla="*/ 250 w 1014"/>
                <a:gd name="T15" fmla="*/ 2099 h 2099"/>
                <a:gd name="T16" fmla="*/ 0 w 1014"/>
                <a:gd name="T17" fmla="*/ 2055 h 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4" h="2099">
                  <a:moveTo>
                    <a:pt x="0" y="2055"/>
                  </a:moveTo>
                  <a:cubicBezTo>
                    <a:pt x="0" y="2031"/>
                    <a:pt x="25" y="1963"/>
                    <a:pt x="55" y="1903"/>
                  </a:cubicBezTo>
                  <a:cubicBezTo>
                    <a:pt x="220" y="1581"/>
                    <a:pt x="446" y="840"/>
                    <a:pt x="496" y="461"/>
                  </a:cubicBezTo>
                  <a:cubicBezTo>
                    <a:pt x="542" y="118"/>
                    <a:pt x="668" y="0"/>
                    <a:pt x="886" y="99"/>
                  </a:cubicBezTo>
                  <a:cubicBezTo>
                    <a:pt x="987" y="145"/>
                    <a:pt x="1014" y="251"/>
                    <a:pt x="985" y="479"/>
                  </a:cubicBezTo>
                  <a:cubicBezTo>
                    <a:pt x="922" y="968"/>
                    <a:pt x="817" y="1348"/>
                    <a:pt x="599" y="1866"/>
                  </a:cubicBezTo>
                  <a:lnTo>
                    <a:pt x="501" y="2099"/>
                  </a:lnTo>
                  <a:lnTo>
                    <a:pt x="250" y="2099"/>
                  </a:lnTo>
                  <a:cubicBezTo>
                    <a:pt x="43" y="2099"/>
                    <a:pt x="0" y="2091"/>
                    <a:pt x="0" y="205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8" name="Freeform 17"/>
            <p:cNvSpPr>
              <a:spLocks/>
            </p:cNvSpPr>
            <p:nvPr/>
          </p:nvSpPr>
          <p:spPr bwMode="auto">
            <a:xfrm>
              <a:off x="3218997" y="2691107"/>
              <a:ext cx="1365343" cy="2013937"/>
            </a:xfrm>
            <a:custGeom>
              <a:avLst/>
              <a:gdLst>
                <a:gd name="T0" fmla="*/ 3185 w 5123"/>
                <a:gd name="T1" fmla="*/ 7368 h 7557"/>
                <a:gd name="T2" fmla="*/ 3219 w 5123"/>
                <a:gd name="T3" fmla="*/ 6972 h 7557"/>
                <a:gd name="T4" fmla="*/ 2928 w 5123"/>
                <a:gd name="T5" fmla="*/ 6608 h 7557"/>
                <a:gd name="T6" fmla="*/ 1441 w 5123"/>
                <a:gd name="T7" fmla="*/ 5850 h 7557"/>
                <a:gd name="T8" fmla="*/ 82 w 5123"/>
                <a:gd name="T9" fmla="*/ 3436 h 7557"/>
                <a:gd name="T10" fmla="*/ 79 w 5123"/>
                <a:gd name="T11" fmla="*/ 2067 h 7557"/>
                <a:gd name="T12" fmla="*/ 1189 w 5123"/>
                <a:gd name="T13" fmla="*/ 425 h 7557"/>
                <a:gd name="T14" fmla="*/ 2084 w 5123"/>
                <a:gd name="T15" fmla="*/ 60 h 7557"/>
                <a:gd name="T16" fmla="*/ 3157 w 5123"/>
                <a:gd name="T17" fmla="*/ 63 h 7557"/>
                <a:gd name="T18" fmla="*/ 3428 w 5123"/>
                <a:gd name="T19" fmla="*/ 133 h 7557"/>
                <a:gd name="T20" fmla="*/ 4144 w 5123"/>
                <a:gd name="T21" fmla="*/ 527 h 7557"/>
                <a:gd name="T22" fmla="*/ 4265 w 5123"/>
                <a:gd name="T23" fmla="*/ 631 h 7557"/>
                <a:gd name="T24" fmla="*/ 4221 w 5123"/>
                <a:gd name="T25" fmla="*/ 856 h 7557"/>
                <a:gd name="T26" fmla="*/ 4116 w 5123"/>
                <a:gd name="T27" fmla="*/ 1913 h 7557"/>
                <a:gd name="T28" fmla="*/ 5008 w 5123"/>
                <a:gd name="T29" fmla="*/ 4714 h 7557"/>
                <a:gd name="T30" fmla="*/ 5112 w 5123"/>
                <a:gd name="T31" fmla="*/ 4940 h 7557"/>
                <a:gd name="T32" fmla="*/ 4658 w 5123"/>
                <a:gd name="T33" fmla="*/ 5809 h 7557"/>
                <a:gd name="T34" fmla="*/ 3946 w 5123"/>
                <a:gd name="T35" fmla="*/ 6441 h 7557"/>
                <a:gd name="T36" fmla="*/ 3749 w 5123"/>
                <a:gd name="T37" fmla="*/ 6590 h 7557"/>
                <a:gd name="T38" fmla="*/ 3947 w 5123"/>
                <a:gd name="T39" fmla="*/ 6953 h 7557"/>
                <a:gd name="T40" fmla="*/ 4144 w 5123"/>
                <a:gd name="T41" fmla="*/ 7296 h 7557"/>
                <a:gd name="T42" fmla="*/ 3528 w 5123"/>
                <a:gd name="T43" fmla="*/ 7471 h 7557"/>
                <a:gd name="T44" fmla="*/ 3185 w 5123"/>
                <a:gd name="T45" fmla="*/ 7368 h 7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23" h="7557">
                  <a:moveTo>
                    <a:pt x="3185" y="7368"/>
                  </a:moveTo>
                  <a:cubicBezTo>
                    <a:pt x="3185" y="7280"/>
                    <a:pt x="3200" y="7101"/>
                    <a:pt x="3219" y="6972"/>
                  </a:cubicBezTo>
                  <a:cubicBezTo>
                    <a:pt x="3265" y="6655"/>
                    <a:pt x="3259" y="6648"/>
                    <a:pt x="2928" y="6608"/>
                  </a:cubicBezTo>
                  <a:cubicBezTo>
                    <a:pt x="2408" y="6545"/>
                    <a:pt x="1925" y="6299"/>
                    <a:pt x="1441" y="5850"/>
                  </a:cubicBezTo>
                  <a:cubicBezTo>
                    <a:pt x="778" y="5235"/>
                    <a:pt x="282" y="4355"/>
                    <a:pt x="82" y="3436"/>
                  </a:cubicBezTo>
                  <a:cubicBezTo>
                    <a:pt x="2" y="3071"/>
                    <a:pt x="0" y="2393"/>
                    <a:pt x="79" y="2067"/>
                  </a:cubicBezTo>
                  <a:cubicBezTo>
                    <a:pt x="252" y="1343"/>
                    <a:pt x="625" y="792"/>
                    <a:pt x="1189" y="425"/>
                  </a:cubicBezTo>
                  <a:cubicBezTo>
                    <a:pt x="1491" y="229"/>
                    <a:pt x="1658" y="161"/>
                    <a:pt x="2084" y="60"/>
                  </a:cubicBezTo>
                  <a:cubicBezTo>
                    <a:pt x="2338" y="0"/>
                    <a:pt x="2917" y="2"/>
                    <a:pt x="3157" y="63"/>
                  </a:cubicBezTo>
                  <a:cubicBezTo>
                    <a:pt x="3257" y="89"/>
                    <a:pt x="3380" y="121"/>
                    <a:pt x="3428" y="133"/>
                  </a:cubicBezTo>
                  <a:cubicBezTo>
                    <a:pt x="3568" y="169"/>
                    <a:pt x="4012" y="413"/>
                    <a:pt x="4144" y="527"/>
                  </a:cubicBezTo>
                  <a:lnTo>
                    <a:pt x="4265" y="631"/>
                  </a:lnTo>
                  <a:lnTo>
                    <a:pt x="4221" y="856"/>
                  </a:lnTo>
                  <a:cubicBezTo>
                    <a:pt x="4136" y="1289"/>
                    <a:pt x="4116" y="1494"/>
                    <a:pt x="4116" y="1913"/>
                  </a:cubicBezTo>
                  <a:cubicBezTo>
                    <a:pt x="4116" y="2960"/>
                    <a:pt x="4420" y="3914"/>
                    <a:pt x="5008" y="4714"/>
                  </a:cubicBezTo>
                  <a:cubicBezTo>
                    <a:pt x="5093" y="4830"/>
                    <a:pt x="5123" y="4894"/>
                    <a:pt x="5112" y="4940"/>
                  </a:cubicBezTo>
                  <a:cubicBezTo>
                    <a:pt x="5078" y="5084"/>
                    <a:pt x="4790" y="5637"/>
                    <a:pt x="4658" y="5809"/>
                  </a:cubicBezTo>
                  <a:cubicBezTo>
                    <a:pt x="4462" y="6068"/>
                    <a:pt x="4178" y="6319"/>
                    <a:pt x="3946" y="6441"/>
                  </a:cubicBezTo>
                  <a:cubicBezTo>
                    <a:pt x="3826" y="6504"/>
                    <a:pt x="3749" y="6562"/>
                    <a:pt x="3749" y="6590"/>
                  </a:cubicBezTo>
                  <a:cubicBezTo>
                    <a:pt x="3749" y="6616"/>
                    <a:pt x="3838" y="6779"/>
                    <a:pt x="3947" y="6953"/>
                  </a:cubicBezTo>
                  <a:cubicBezTo>
                    <a:pt x="4055" y="7127"/>
                    <a:pt x="4144" y="7281"/>
                    <a:pt x="4144" y="7296"/>
                  </a:cubicBezTo>
                  <a:cubicBezTo>
                    <a:pt x="4144" y="7325"/>
                    <a:pt x="3970" y="7374"/>
                    <a:pt x="3528" y="7471"/>
                  </a:cubicBezTo>
                  <a:cubicBezTo>
                    <a:pt x="3166" y="7551"/>
                    <a:pt x="3185" y="7557"/>
                    <a:pt x="3185" y="736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0" name="Freeform 18"/>
            <p:cNvSpPr>
              <a:spLocks/>
            </p:cNvSpPr>
            <p:nvPr/>
          </p:nvSpPr>
          <p:spPr bwMode="auto">
            <a:xfrm>
              <a:off x="4486812" y="2290431"/>
              <a:ext cx="1438191" cy="2011589"/>
            </a:xfrm>
            <a:custGeom>
              <a:avLst/>
              <a:gdLst>
                <a:gd name="T0" fmla="*/ 2114 w 5401"/>
                <a:gd name="T1" fmla="*/ 7535 h 7547"/>
                <a:gd name="T2" fmla="*/ 1803 w 5401"/>
                <a:gd name="T3" fmla="*/ 7466 h 7547"/>
                <a:gd name="T4" fmla="*/ 1493 w 5401"/>
                <a:gd name="T5" fmla="*/ 7392 h 7547"/>
                <a:gd name="T6" fmla="*/ 1331 w 5401"/>
                <a:gd name="T7" fmla="*/ 7353 h 7547"/>
                <a:gd name="T8" fmla="*/ 1253 w 5401"/>
                <a:gd name="T9" fmla="*/ 7309 h 7547"/>
                <a:gd name="T10" fmla="*/ 1451 w 5401"/>
                <a:gd name="T11" fmla="*/ 6959 h 7547"/>
                <a:gd name="T12" fmla="*/ 1648 w 5401"/>
                <a:gd name="T13" fmla="*/ 6594 h 7547"/>
                <a:gd name="T14" fmla="*/ 1448 w 5401"/>
                <a:gd name="T15" fmla="*/ 6446 h 7547"/>
                <a:gd name="T16" fmla="*/ 456 w 5401"/>
                <a:gd name="T17" fmla="*/ 5348 h 7547"/>
                <a:gd name="T18" fmla="*/ 128 w 5401"/>
                <a:gd name="T19" fmla="*/ 4403 h 7547"/>
                <a:gd name="T20" fmla="*/ 67 w 5401"/>
                <a:gd name="T21" fmla="*/ 4078 h 7547"/>
                <a:gd name="T22" fmla="*/ 52 w 5401"/>
                <a:gd name="T23" fmla="*/ 2819 h 7547"/>
                <a:gd name="T24" fmla="*/ 224 w 5401"/>
                <a:gd name="T25" fmla="*/ 2046 h 7547"/>
                <a:gd name="T26" fmla="*/ 1977 w 5401"/>
                <a:gd name="T27" fmla="*/ 143 h 7547"/>
                <a:gd name="T28" fmla="*/ 2774 w 5401"/>
                <a:gd name="T29" fmla="*/ 0 h 7547"/>
                <a:gd name="T30" fmla="*/ 3649 w 5401"/>
                <a:gd name="T31" fmla="*/ 158 h 7547"/>
                <a:gd name="T32" fmla="*/ 5250 w 5401"/>
                <a:gd name="T33" fmla="*/ 1840 h 7547"/>
                <a:gd name="T34" fmla="*/ 5401 w 5401"/>
                <a:gd name="T35" fmla="*/ 2766 h 7547"/>
                <a:gd name="T36" fmla="*/ 5216 w 5401"/>
                <a:gd name="T37" fmla="*/ 3838 h 7547"/>
                <a:gd name="T38" fmla="*/ 3609 w 5401"/>
                <a:gd name="T39" fmla="*/ 6140 h 7547"/>
                <a:gd name="T40" fmla="*/ 2890 w 5401"/>
                <a:gd name="T41" fmla="*/ 6522 h 7547"/>
                <a:gd name="T42" fmla="*/ 2336 w 5401"/>
                <a:gd name="T43" fmla="*/ 6631 h 7547"/>
                <a:gd name="T44" fmla="*/ 2186 w 5401"/>
                <a:gd name="T45" fmla="*/ 6672 h 7547"/>
                <a:gd name="T46" fmla="*/ 2216 w 5401"/>
                <a:gd name="T47" fmla="*/ 7335 h 7547"/>
                <a:gd name="T48" fmla="*/ 2221 w 5401"/>
                <a:gd name="T49" fmla="*/ 7536 h 7547"/>
                <a:gd name="T50" fmla="*/ 2114 w 5401"/>
                <a:gd name="T51" fmla="*/ 7535 h 7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01" h="7547">
                  <a:moveTo>
                    <a:pt x="2114" y="7535"/>
                  </a:moveTo>
                  <a:cubicBezTo>
                    <a:pt x="2067" y="7524"/>
                    <a:pt x="1927" y="7492"/>
                    <a:pt x="1803" y="7466"/>
                  </a:cubicBezTo>
                  <a:cubicBezTo>
                    <a:pt x="1679" y="7439"/>
                    <a:pt x="1539" y="7406"/>
                    <a:pt x="1493" y="7392"/>
                  </a:cubicBezTo>
                  <a:cubicBezTo>
                    <a:pt x="1446" y="7379"/>
                    <a:pt x="1373" y="7361"/>
                    <a:pt x="1331" y="7353"/>
                  </a:cubicBezTo>
                  <a:cubicBezTo>
                    <a:pt x="1288" y="7344"/>
                    <a:pt x="1253" y="7324"/>
                    <a:pt x="1253" y="7309"/>
                  </a:cubicBezTo>
                  <a:cubicBezTo>
                    <a:pt x="1253" y="7294"/>
                    <a:pt x="1342" y="7136"/>
                    <a:pt x="1451" y="6959"/>
                  </a:cubicBezTo>
                  <a:cubicBezTo>
                    <a:pt x="1559" y="6781"/>
                    <a:pt x="1648" y="6617"/>
                    <a:pt x="1648" y="6594"/>
                  </a:cubicBezTo>
                  <a:cubicBezTo>
                    <a:pt x="1648" y="6569"/>
                    <a:pt x="1562" y="6505"/>
                    <a:pt x="1448" y="6446"/>
                  </a:cubicBezTo>
                  <a:cubicBezTo>
                    <a:pt x="1078" y="6251"/>
                    <a:pt x="696" y="5828"/>
                    <a:pt x="456" y="5348"/>
                  </a:cubicBezTo>
                  <a:cubicBezTo>
                    <a:pt x="341" y="5118"/>
                    <a:pt x="170" y="4626"/>
                    <a:pt x="128" y="4403"/>
                  </a:cubicBezTo>
                  <a:cubicBezTo>
                    <a:pt x="112" y="4317"/>
                    <a:pt x="84" y="4171"/>
                    <a:pt x="67" y="4078"/>
                  </a:cubicBezTo>
                  <a:cubicBezTo>
                    <a:pt x="7" y="3747"/>
                    <a:pt x="0" y="3194"/>
                    <a:pt x="52" y="2819"/>
                  </a:cubicBezTo>
                  <a:cubicBezTo>
                    <a:pt x="103" y="2448"/>
                    <a:pt x="105" y="2439"/>
                    <a:pt x="224" y="2046"/>
                  </a:cubicBezTo>
                  <a:cubicBezTo>
                    <a:pt x="498" y="1143"/>
                    <a:pt x="1162" y="422"/>
                    <a:pt x="1977" y="143"/>
                  </a:cubicBezTo>
                  <a:cubicBezTo>
                    <a:pt x="2175" y="75"/>
                    <a:pt x="2594" y="0"/>
                    <a:pt x="2774" y="0"/>
                  </a:cubicBezTo>
                  <a:cubicBezTo>
                    <a:pt x="2976" y="1"/>
                    <a:pt x="3413" y="79"/>
                    <a:pt x="3649" y="158"/>
                  </a:cubicBezTo>
                  <a:cubicBezTo>
                    <a:pt x="4394" y="407"/>
                    <a:pt x="5020" y="1064"/>
                    <a:pt x="5250" y="1840"/>
                  </a:cubicBezTo>
                  <a:cubicBezTo>
                    <a:pt x="5314" y="2054"/>
                    <a:pt x="5401" y="2589"/>
                    <a:pt x="5401" y="2766"/>
                  </a:cubicBezTo>
                  <a:cubicBezTo>
                    <a:pt x="5401" y="2981"/>
                    <a:pt x="5303" y="3550"/>
                    <a:pt x="5216" y="3838"/>
                  </a:cubicBezTo>
                  <a:cubicBezTo>
                    <a:pt x="4944" y="4737"/>
                    <a:pt x="4318" y="5634"/>
                    <a:pt x="3609" y="6140"/>
                  </a:cubicBezTo>
                  <a:cubicBezTo>
                    <a:pt x="3418" y="6276"/>
                    <a:pt x="3043" y="6476"/>
                    <a:pt x="2890" y="6522"/>
                  </a:cubicBezTo>
                  <a:cubicBezTo>
                    <a:pt x="2691" y="6583"/>
                    <a:pt x="2450" y="6630"/>
                    <a:pt x="2336" y="6631"/>
                  </a:cubicBezTo>
                  <a:cubicBezTo>
                    <a:pt x="2271" y="6632"/>
                    <a:pt x="2205" y="6650"/>
                    <a:pt x="2186" y="6672"/>
                  </a:cubicBezTo>
                  <a:cubicBezTo>
                    <a:pt x="2151" y="6715"/>
                    <a:pt x="2164" y="7004"/>
                    <a:pt x="2216" y="7335"/>
                  </a:cubicBezTo>
                  <a:cubicBezTo>
                    <a:pt x="2231" y="7434"/>
                    <a:pt x="2234" y="7525"/>
                    <a:pt x="2221" y="7536"/>
                  </a:cubicBezTo>
                  <a:cubicBezTo>
                    <a:pt x="2209" y="7547"/>
                    <a:pt x="2160" y="7547"/>
                    <a:pt x="2114" y="75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3562093" y="1905034"/>
              <a:ext cx="1265469" cy="776672"/>
            </a:xfrm>
            <a:custGeom>
              <a:avLst/>
              <a:gdLst>
                <a:gd name="T0" fmla="*/ 3073 w 4750"/>
                <a:gd name="T1" fmla="*/ 2844 h 2912"/>
                <a:gd name="T2" fmla="*/ 2165 w 4750"/>
                <a:gd name="T3" fmla="*/ 2430 h 2912"/>
                <a:gd name="T4" fmla="*/ 1363 w 4750"/>
                <a:gd name="T5" fmla="*/ 2339 h 2912"/>
                <a:gd name="T6" fmla="*/ 587 w 4750"/>
                <a:gd name="T7" fmla="*/ 2403 h 2912"/>
                <a:gd name="T8" fmla="*/ 182 w 4750"/>
                <a:gd name="T9" fmla="*/ 2521 h 2912"/>
                <a:gd name="T10" fmla="*/ 22 w 4750"/>
                <a:gd name="T11" fmla="*/ 2398 h 2912"/>
                <a:gd name="T12" fmla="*/ 937 w 4750"/>
                <a:gd name="T13" fmla="*/ 606 h 2912"/>
                <a:gd name="T14" fmla="*/ 1969 w 4750"/>
                <a:gd name="T15" fmla="*/ 72 h 2912"/>
                <a:gd name="T16" fmla="*/ 3211 w 4750"/>
                <a:gd name="T17" fmla="*/ 72 h 2912"/>
                <a:gd name="T18" fmla="*/ 4232 w 4750"/>
                <a:gd name="T19" fmla="*/ 597 h 2912"/>
                <a:gd name="T20" fmla="*/ 4748 w 4750"/>
                <a:gd name="T21" fmla="*/ 1183 h 2912"/>
                <a:gd name="T22" fmla="*/ 4544 w 4750"/>
                <a:gd name="T23" fmla="*/ 1332 h 2912"/>
                <a:gd name="T24" fmla="*/ 4026 w 4750"/>
                <a:gd name="T25" fmla="*/ 1770 h 2912"/>
                <a:gd name="T26" fmla="*/ 3333 w 4750"/>
                <a:gd name="T27" fmla="*/ 2718 h 2912"/>
                <a:gd name="T28" fmla="*/ 3197 w 4750"/>
                <a:gd name="T29" fmla="*/ 2912 h 2912"/>
                <a:gd name="T30" fmla="*/ 3073 w 4750"/>
                <a:gd name="T31" fmla="*/ 2844 h 2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50" h="2912">
                  <a:moveTo>
                    <a:pt x="3073" y="2844"/>
                  </a:moveTo>
                  <a:cubicBezTo>
                    <a:pt x="2930" y="2727"/>
                    <a:pt x="2483" y="2523"/>
                    <a:pt x="2165" y="2430"/>
                  </a:cubicBezTo>
                  <a:cubicBezTo>
                    <a:pt x="1870" y="2343"/>
                    <a:pt x="1835" y="2339"/>
                    <a:pt x="1363" y="2339"/>
                  </a:cubicBezTo>
                  <a:cubicBezTo>
                    <a:pt x="945" y="2338"/>
                    <a:pt x="825" y="2348"/>
                    <a:pt x="587" y="2403"/>
                  </a:cubicBezTo>
                  <a:cubicBezTo>
                    <a:pt x="432" y="2439"/>
                    <a:pt x="250" y="2492"/>
                    <a:pt x="182" y="2521"/>
                  </a:cubicBezTo>
                  <a:cubicBezTo>
                    <a:pt x="3" y="2598"/>
                    <a:pt x="0" y="2596"/>
                    <a:pt x="22" y="2398"/>
                  </a:cubicBezTo>
                  <a:cubicBezTo>
                    <a:pt x="99" y="1691"/>
                    <a:pt x="433" y="1037"/>
                    <a:pt x="937" y="606"/>
                  </a:cubicBezTo>
                  <a:cubicBezTo>
                    <a:pt x="1181" y="398"/>
                    <a:pt x="1651" y="155"/>
                    <a:pt x="1969" y="72"/>
                  </a:cubicBezTo>
                  <a:cubicBezTo>
                    <a:pt x="2248" y="0"/>
                    <a:pt x="2934" y="0"/>
                    <a:pt x="3211" y="72"/>
                  </a:cubicBezTo>
                  <a:cubicBezTo>
                    <a:pt x="3507" y="150"/>
                    <a:pt x="3998" y="402"/>
                    <a:pt x="4232" y="597"/>
                  </a:cubicBezTo>
                  <a:cubicBezTo>
                    <a:pt x="4418" y="752"/>
                    <a:pt x="4750" y="1129"/>
                    <a:pt x="4748" y="1183"/>
                  </a:cubicBezTo>
                  <a:cubicBezTo>
                    <a:pt x="4748" y="1195"/>
                    <a:pt x="4656" y="1262"/>
                    <a:pt x="4544" y="1332"/>
                  </a:cubicBezTo>
                  <a:cubicBezTo>
                    <a:pt x="4429" y="1404"/>
                    <a:pt x="4204" y="1594"/>
                    <a:pt x="4026" y="1770"/>
                  </a:cubicBezTo>
                  <a:cubicBezTo>
                    <a:pt x="3702" y="2090"/>
                    <a:pt x="3504" y="2360"/>
                    <a:pt x="3333" y="2718"/>
                  </a:cubicBezTo>
                  <a:cubicBezTo>
                    <a:pt x="3278" y="2833"/>
                    <a:pt x="3222" y="2912"/>
                    <a:pt x="3197" y="2912"/>
                  </a:cubicBezTo>
                  <a:cubicBezTo>
                    <a:pt x="3174" y="2911"/>
                    <a:pt x="3118" y="2881"/>
                    <a:pt x="3073" y="28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43" name="Freeform 38"/>
          <p:cNvSpPr>
            <a:spLocks/>
          </p:cNvSpPr>
          <p:nvPr/>
        </p:nvSpPr>
        <p:spPr bwMode="auto">
          <a:xfrm>
            <a:off x="4330701" y="4955058"/>
            <a:ext cx="609600" cy="580084"/>
          </a:xfrm>
          <a:custGeom>
            <a:avLst/>
            <a:gdLst>
              <a:gd name="T0" fmla="*/ 4524 w 9470"/>
              <a:gd name="T1" fmla="*/ 8840 h 9010"/>
              <a:gd name="T2" fmla="*/ 1863 w 9470"/>
              <a:gd name="T3" fmla="*/ 6249 h 9010"/>
              <a:gd name="T4" fmla="*/ 28 w 9470"/>
              <a:gd name="T5" fmla="*/ 2720 h 9010"/>
              <a:gd name="T6" fmla="*/ 40 w 9470"/>
              <a:gd name="T7" fmla="*/ 2182 h 9010"/>
              <a:gd name="T8" fmla="*/ 455 w 9470"/>
              <a:gd name="T9" fmla="*/ 1155 h 9010"/>
              <a:gd name="T10" fmla="*/ 1086 w 9470"/>
              <a:gd name="T11" fmla="*/ 494 h 9010"/>
              <a:gd name="T12" fmla="*/ 2598 w 9470"/>
              <a:gd name="T13" fmla="*/ 70 h 9010"/>
              <a:gd name="T14" fmla="*/ 4528 w 9470"/>
              <a:gd name="T15" fmla="*/ 1567 h 9010"/>
              <a:gd name="T16" fmla="*/ 4882 w 9470"/>
              <a:gd name="T17" fmla="*/ 1741 h 9010"/>
              <a:gd name="T18" fmla="*/ 5365 w 9470"/>
              <a:gd name="T19" fmla="*/ 1014 h 9010"/>
              <a:gd name="T20" fmla="*/ 6880 w 9470"/>
              <a:gd name="T21" fmla="*/ 77 h 9010"/>
              <a:gd name="T22" fmla="*/ 7424 w 9470"/>
              <a:gd name="T23" fmla="*/ 80 h 9010"/>
              <a:gd name="T24" fmla="*/ 8569 w 9470"/>
              <a:gd name="T25" fmla="*/ 609 h 9010"/>
              <a:gd name="T26" fmla="*/ 9388 w 9470"/>
              <a:gd name="T27" fmla="*/ 1812 h 9010"/>
              <a:gd name="T28" fmla="*/ 9470 w 9470"/>
              <a:gd name="T29" fmla="*/ 2498 h 9010"/>
              <a:gd name="T30" fmla="*/ 9280 w 9470"/>
              <a:gd name="T31" fmla="*/ 3613 h 9010"/>
              <a:gd name="T32" fmla="*/ 8652 w 9470"/>
              <a:gd name="T33" fmla="*/ 4892 h 9010"/>
              <a:gd name="T34" fmla="*/ 7806 w 9470"/>
              <a:gd name="T35" fmla="*/ 6065 h 9010"/>
              <a:gd name="T36" fmla="*/ 5716 w 9470"/>
              <a:gd name="T37" fmla="*/ 8218 h 9010"/>
              <a:gd name="T38" fmla="*/ 4785 w 9470"/>
              <a:gd name="T39" fmla="*/ 8997 h 9010"/>
              <a:gd name="T40" fmla="*/ 4524 w 9470"/>
              <a:gd name="T41" fmla="*/ 8840 h 9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470" h="9010">
                <a:moveTo>
                  <a:pt x="4524" y="8840"/>
                </a:moveTo>
                <a:cubicBezTo>
                  <a:pt x="3712" y="8195"/>
                  <a:pt x="2515" y="7030"/>
                  <a:pt x="1863" y="6249"/>
                </a:cubicBezTo>
                <a:cubicBezTo>
                  <a:pt x="713" y="4871"/>
                  <a:pt x="161" y="3810"/>
                  <a:pt x="28" y="2720"/>
                </a:cubicBezTo>
                <a:cubicBezTo>
                  <a:pt x="0" y="2489"/>
                  <a:pt x="2" y="2406"/>
                  <a:pt x="40" y="2182"/>
                </a:cubicBezTo>
                <a:cubicBezTo>
                  <a:pt x="113" y="1755"/>
                  <a:pt x="206" y="1524"/>
                  <a:pt x="455" y="1155"/>
                </a:cubicBezTo>
                <a:cubicBezTo>
                  <a:pt x="603" y="934"/>
                  <a:pt x="866" y="659"/>
                  <a:pt x="1086" y="494"/>
                </a:cubicBezTo>
                <a:cubicBezTo>
                  <a:pt x="1519" y="168"/>
                  <a:pt x="2119" y="0"/>
                  <a:pt x="2598" y="70"/>
                </a:cubicBezTo>
                <a:cubicBezTo>
                  <a:pt x="3367" y="182"/>
                  <a:pt x="3986" y="662"/>
                  <a:pt x="4528" y="1567"/>
                </a:cubicBezTo>
                <a:cubicBezTo>
                  <a:pt x="4762" y="1958"/>
                  <a:pt x="4770" y="1961"/>
                  <a:pt x="4882" y="1741"/>
                </a:cubicBezTo>
                <a:cubicBezTo>
                  <a:pt x="4984" y="1539"/>
                  <a:pt x="5191" y="1228"/>
                  <a:pt x="5365" y="1014"/>
                </a:cubicBezTo>
                <a:cubicBezTo>
                  <a:pt x="5805" y="476"/>
                  <a:pt x="6294" y="173"/>
                  <a:pt x="6880" y="77"/>
                </a:cubicBezTo>
                <a:cubicBezTo>
                  <a:pt x="7118" y="38"/>
                  <a:pt x="7167" y="38"/>
                  <a:pt x="7424" y="80"/>
                </a:cubicBezTo>
                <a:cubicBezTo>
                  <a:pt x="7870" y="153"/>
                  <a:pt x="8204" y="308"/>
                  <a:pt x="8569" y="609"/>
                </a:cubicBezTo>
                <a:cubicBezTo>
                  <a:pt x="8915" y="896"/>
                  <a:pt x="9248" y="1384"/>
                  <a:pt x="9388" y="1812"/>
                </a:cubicBezTo>
                <a:cubicBezTo>
                  <a:pt x="9464" y="2043"/>
                  <a:pt x="9470" y="2092"/>
                  <a:pt x="9470" y="2498"/>
                </a:cubicBezTo>
                <a:cubicBezTo>
                  <a:pt x="9470" y="2971"/>
                  <a:pt x="9443" y="3129"/>
                  <a:pt x="9280" y="3613"/>
                </a:cubicBezTo>
                <a:cubicBezTo>
                  <a:pt x="9170" y="3940"/>
                  <a:pt x="8885" y="4521"/>
                  <a:pt x="8652" y="4892"/>
                </a:cubicBezTo>
                <a:cubicBezTo>
                  <a:pt x="8465" y="5190"/>
                  <a:pt x="8012" y="5819"/>
                  <a:pt x="7806" y="6065"/>
                </a:cubicBezTo>
                <a:cubicBezTo>
                  <a:pt x="7280" y="6696"/>
                  <a:pt x="6335" y="7669"/>
                  <a:pt x="5716" y="8218"/>
                </a:cubicBezTo>
                <a:cubicBezTo>
                  <a:pt x="5402" y="8496"/>
                  <a:pt x="4843" y="8964"/>
                  <a:pt x="4785" y="8997"/>
                </a:cubicBezTo>
                <a:cubicBezTo>
                  <a:pt x="4761" y="9010"/>
                  <a:pt x="4667" y="8954"/>
                  <a:pt x="4524" y="8840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44" name="Freeform 6"/>
          <p:cNvSpPr>
            <a:spLocks/>
          </p:cNvSpPr>
          <p:nvPr/>
        </p:nvSpPr>
        <p:spPr bwMode="auto">
          <a:xfrm flipV="1">
            <a:off x="6749970" y="4911472"/>
            <a:ext cx="412830" cy="598390"/>
          </a:xfrm>
          <a:custGeom>
            <a:avLst/>
            <a:gdLst>
              <a:gd name="T0" fmla="*/ 3125 w 7288"/>
              <a:gd name="T1" fmla="*/ 10482 h 10561"/>
              <a:gd name="T2" fmla="*/ 433 w 7288"/>
              <a:gd name="T3" fmla="*/ 6365 h 10561"/>
              <a:gd name="T4" fmla="*/ 2601 w 7288"/>
              <a:gd name="T5" fmla="*/ 1826 h 10561"/>
              <a:gd name="T6" fmla="*/ 3817 w 7288"/>
              <a:gd name="T7" fmla="*/ 2 h 10561"/>
              <a:gd name="T8" fmla="*/ 4836 w 7288"/>
              <a:gd name="T9" fmla="*/ 1510 h 10561"/>
              <a:gd name="T10" fmla="*/ 7246 w 7288"/>
              <a:gd name="T11" fmla="*/ 6570 h 10561"/>
              <a:gd name="T12" fmla="*/ 7244 w 7288"/>
              <a:gd name="T13" fmla="*/ 7663 h 10561"/>
              <a:gd name="T14" fmla="*/ 4495 w 7288"/>
              <a:gd name="T15" fmla="*/ 10482 h 10561"/>
              <a:gd name="T16" fmla="*/ 3125 w 7288"/>
              <a:gd name="T17" fmla="*/ 10482 h 10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88" h="10561">
                <a:moveTo>
                  <a:pt x="3125" y="10482"/>
                </a:moveTo>
                <a:cubicBezTo>
                  <a:pt x="1212" y="10063"/>
                  <a:pt x="0" y="8209"/>
                  <a:pt x="433" y="6365"/>
                </a:cubicBezTo>
                <a:cubicBezTo>
                  <a:pt x="685" y="5292"/>
                  <a:pt x="1414" y="3766"/>
                  <a:pt x="2601" y="1826"/>
                </a:cubicBezTo>
                <a:cubicBezTo>
                  <a:pt x="3024" y="1135"/>
                  <a:pt x="3781" y="0"/>
                  <a:pt x="3817" y="2"/>
                </a:cubicBezTo>
                <a:cubicBezTo>
                  <a:pt x="3850" y="4"/>
                  <a:pt x="4387" y="799"/>
                  <a:pt x="4836" y="1510"/>
                </a:cubicBezTo>
                <a:cubicBezTo>
                  <a:pt x="6165" y="3615"/>
                  <a:pt x="7019" y="5408"/>
                  <a:pt x="7246" y="6570"/>
                </a:cubicBezTo>
                <a:cubicBezTo>
                  <a:pt x="7288" y="6782"/>
                  <a:pt x="7287" y="7428"/>
                  <a:pt x="7244" y="7663"/>
                </a:cubicBezTo>
                <a:cubicBezTo>
                  <a:pt x="6987" y="9087"/>
                  <a:pt x="5921" y="10180"/>
                  <a:pt x="4495" y="10482"/>
                </a:cubicBezTo>
                <a:cubicBezTo>
                  <a:pt x="4125" y="10560"/>
                  <a:pt x="3482" y="10561"/>
                  <a:pt x="3125" y="10482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653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直線接點 54"/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手繪多邊形: 圖案 26"/>
          <p:cNvSpPr>
            <a:spLocks/>
          </p:cNvSpPr>
          <p:nvPr/>
        </p:nvSpPr>
        <p:spPr bwMode="auto">
          <a:xfrm>
            <a:off x="1402038" y="117751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1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30" name="手繪多邊形: 圖案 26"/>
          <p:cNvSpPr>
            <a:spLocks/>
          </p:cNvSpPr>
          <p:nvPr/>
        </p:nvSpPr>
        <p:spPr bwMode="auto">
          <a:xfrm>
            <a:off x="3773763" y="117751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2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35" name="手繪多邊形: 圖案 26"/>
          <p:cNvSpPr>
            <a:spLocks/>
          </p:cNvSpPr>
          <p:nvPr/>
        </p:nvSpPr>
        <p:spPr bwMode="auto">
          <a:xfrm>
            <a:off x="6145488" y="117751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3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39" name="手繪多邊形: 圖案 26"/>
          <p:cNvSpPr>
            <a:spLocks/>
          </p:cNvSpPr>
          <p:nvPr/>
        </p:nvSpPr>
        <p:spPr bwMode="auto">
          <a:xfrm>
            <a:off x="1402038" y="283486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1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42" name="手繪多邊形: 圖案 26"/>
          <p:cNvSpPr>
            <a:spLocks/>
          </p:cNvSpPr>
          <p:nvPr/>
        </p:nvSpPr>
        <p:spPr bwMode="auto">
          <a:xfrm>
            <a:off x="3773763" y="283486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2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45" name="手繪多邊形: 圖案 26"/>
          <p:cNvSpPr>
            <a:spLocks/>
          </p:cNvSpPr>
          <p:nvPr/>
        </p:nvSpPr>
        <p:spPr bwMode="auto">
          <a:xfrm>
            <a:off x="6145488" y="283486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3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48" name="手繪多邊形: 圖案 26"/>
          <p:cNvSpPr>
            <a:spLocks/>
          </p:cNvSpPr>
          <p:nvPr/>
        </p:nvSpPr>
        <p:spPr bwMode="auto">
          <a:xfrm>
            <a:off x="1402038" y="449221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1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51" name="手繪多邊形: 圖案 26"/>
          <p:cNvSpPr>
            <a:spLocks/>
          </p:cNvSpPr>
          <p:nvPr/>
        </p:nvSpPr>
        <p:spPr bwMode="auto">
          <a:xfrm>
            <a:off x="3773763" y="449221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2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54" name="手繪多邊形: 圖案 26"/>
          <p:cNvSpPr>
            <a:spLocks/>
          </p:cNvSpPr>
          <p:nvPr/>
        </p:nvSpPr>
        <p:spPr bwMode="auto">
          <a:xfrm>
            <a:off x="6145488" y="449221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3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1882727" y="1579265"/>
            <a:ext cx="845362" cy="548694"/>
            <a:chOff x="2975933" y="2393049"/>
            <a:chExt cx="3192135" cy="2071902"/>
          </a:xfrm>
          <a:solidFill>
            <a:schemeClr val="accent1"/>
          </a:solidFill>
        </p:grpSpPr>
        <p:sp>
          <p:nvSpPr>
            <p:cNvPr id="21" name="Freeform 34"/>
            <p:cNvSpPr>
              <a:spLocks/>
            </p:cNvSpPr>
            <p:nvPr/>
          </p:nvSpPr>
          <p:spPr bwMode="auto">
            <a:xfrm>
              <a:off x="4092653" y="2393049"/>
              <a:ext cx="202508" cy="2071902"/>
            </a:xfrm>
            <a:custGeom>
              <a:avLst/>
              <a:gdLst>
                <a:gd name="T0" fmla="*/ 10 w 759"/>
                <a:gd name="T1" fmla="*/ 7768 h 7803"/>
                <a:gd name="T2" fmla="*/ 4 w 759"/>
                <a:gd name="T3" fmla="*/ 3866 h 7803"/>
                <a:gd name="T4" fmla="*/ 11 w 759"/>
                <a:gd name="T5" fmla="*/ 0 h 7803"/>
                <a:gd name="T6" fmla="*/ 378 w 759"/>
                <a:gd name="T7" fmla="*/ 0 h 7803"/>
                <a:gd name="T8" fmla="*/ 745 w 759"/>
                <a:gd name="T9" fmla="*/ 0 h 7803"/>
                <a:gd name="T10" fmla="*/ 752 w 759"/>
                <a:gd name="T11" fmla="*/ 3902 h 7803"/>
                <a:gd name="T12" fmla="*/ 759 w 759"/>
                <a:gd name="T13" fmla="*/ 7803 h 7803"/>
                <a:gd name="T14" fmla="*/ 391 w 759"/>
                <a:gd name="T15" fmla="*/ 7803 h 7803"/>
                <a:gd name="T16" fmla="*/ 10 w 759"/>
                <a:gd name="T17" fmla="*/ 7768 h 7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7803">
                  <a:moveTo>
                    <a:pt x="10" y="7768"/>
                  </a:moveTo>
                  <a:cubicBezTo>
                    <a:pt x="2" y="7749"/>
                    <a:pt x="0" y="5993"/>
                    <a:pt x="4" y="3866"/>
                  </a:cubicBezTo>
                  <a:lnTo>
                    <a:pt x="11" y="0"/>
                  </a:lnTo>
                  <a:lnTo>
                    <a:pt x="378" y="0"/>
                  </a:lnTo>
                  <a:lnTo>
                    <a:pt x="745" y="0"/>
                  </a:lnTo>
                  <a:lnTo>
                    <a:pt x="752" y="3902"/>
                  </a:lnTo>
                  <a:lnTo>
                    <a:pt x="759" y="7803"/>
                  </a:lnTo>
                  <a:lnTo>
                    <a:pt x="391" y="7803"/>
                  </a:lnTo>
                  <a:cubicBezTo>
                    <a:pt x="123" y="7803"/>
                    <a:pt x="19" y="7794"/>
                    <a:pt x="10" y="776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3" name="Freeform 42"/>
            <p:cNvSpPr>
              <a:spLocks/>
            </p:cNvSpPr>
            <p:nvPr/>
          </p:nvSpPr>
          <p:spPr bwMode="auto">
            <a:xfrm>
              <a:off x="3718072" y="2741874"/>
              <a:ext cx="202508" cy="1376585"/>
            </a:xfrm>
            <a:custGeom>
              <a:avLst/>
              <a:gdLst>
                <a:gd name="T0" fmla="*/ 37 w 762"/>
                <a:gd name="T1" fmla="*/ 5152 h 5186"/>
                <a:gd name="T2" fmla="*/ 6 w 762"/>
                <a:gd name="T3" fmla="*/ 2570 h 5186"/>
                <a:gd name="T4" fmla="*/ 14 w 762"/>
                <a:gd name="T5" fmla="*/ 15 h 5186"/>
                <a:gd name="T6" fmla="*/ 388 w 762"/>
                <a:gd name="T7" fmla="*/ 8 h 5186"/>
                <a:gd name="T8" fmla="*/ 762 w 762"/>
                <a:gd name="T9" fmla="*/ 0 h 5186"/>
                <a:gd name="T10" fmla="*/ 762 w 762"/>
                <a:gd name="T11" fmla="*/ 2583 h 5186"/>
                <a:gd name="T12" fmla="*/ 740 w 762"/>
                <a:gd name="T13" fmla="*/ 5169 h 5186"/>
                <a:gd name="T14" fmla="*/ 37 w 762"/>
                <a:gd name="T15" fmla="*/ 5152 h 5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2" h="5186">
                  <a:moveTo>
                    <a:pt x="37" y="5152"/>
                  </a:moveTo>
                  <a:cubicBezTo>
                    <a:pt x="6" y="5128"/>
                    <a:pt x="0" y="4695"/>
                    <a:pt x="6" y="2570"/>
                  </a:cubicBezTo>
                  <a:lnTo>
                    <a:pt x="14" y="15"/>
                  </a:lnTo>
                  <a:lnTo>
                    <a:pt x="388" y="8"/>
                  </a:lnTo>
                  <a:lnTo>
                    <a:pt x="762" y="0"/>
                  </a:lnTo>
                  <a:lnTo>
                    <a:pt x="762" y="2583"/>
                  </a:lnTo>
                  <a:cubicBezTo>
                    <a:pt x="762" y="4004"/>
                    <a:pt x="752" y="5167"/>
                    <a:pt x="740" y="5169"/>
                  </a:cubicBezTo>
                  <a:cubicBezTo>
                    <a:pt x="606" y="5186"/>
                    <a:pt x="66" y="5173"/>
                    <a:pt x="37" y="51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4" name="Freeform 43"/>
            <p:cNvSpPr>
              <a:spLocks/>
            </p:cNvSpPr>
            <p:nvPr/>
          </p:nvSpPr>
          <p:spPr bwMode="auto">
            <a:xfrm>
              <a:off x="4460212" y="2913946"/>
              <a:ext cx="209532" cy="1026586"/>
            </a:xfrm>
            <a:custGeom>
              <a:avLst/>
              <a:gdLst>
                <a:gd name="T0" fmla="*/ 11 w 788"/>
                <a:gd name="T1" fmla="*/ 3833 h 3868"/>
                <a:gd name="T2" fmla="*/ 4 w 788"/>
                <a:gd name="T3" fmla="*/ 1906 h 3868"/>
                <a:gd name="T4" fmla="*/ 12 w 788"/>
                <a:gd name="T5" fmla="*/ 16 h 3868"/>
                <a:gd name="T6" fmla="*/ 400 w 788"/>
                <a:gd name="T7" fmla="*/ 8 h 3868"/>
                <a:gd name="T8" fmla="*/ 788 w 788"/>
                <a:gd name="T9" fmla="*/ 0 h 3868"/>
                <a:gd name="T10" fmla="*/ 788 w 788"/>
                <a:gd name="T11" fmla="*/ 1934 h 3868"/>
                <a:gd name="T12" fmla="*/ 788 w 788"/>
                <a:gd name="T13" fmla="*/ 3868 h 3868"/>
                <a:gd name="T14" fmla="*/ 406 w 788"/>
                <a:gd name="T15" fmla="*/ 3868 h 3868"/>
                <a:gd name="T16" fmla="*/ 11 w 788"/>
                <a:gd name="T17" fmla="*/ 3833 h 3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8" h="3868">
                  <a:moveTo>
                    <a:pt x="11" y="3833"/>
                  </a:moveTo>
                  <a:cubicBezTo>
                    <a:pt x="3" y="3813"/>
                    <a:pt x="0" y="2946"/>
                    <a:pt x="4" y="1906"/>
                  </a:cubicBezTo>
                  <a:lnTo>
                    <a:pt x="12" y="16"/>
                  </a:lnTo>
                  <a:lnTo>
                    <a:pt x="400" y="8"/>
                  </a:lnTo>
                  <a:lnTo>
                    <a:pt x="788" y="0"/>
                  </a:lnTo>
                  <a:lnTo>
                    <a:pt x="788" y="1934"/>
                  </a:lnTo>
                  <a:lnTo>
                    <a:pt x="788" y="3868"/>
                  </a:lnTo>
                  <a:lnTo>
                    <a:pt x="406" y="3868"/>
                  </a:lnTo>
                  <a:cubicBezTo>
                    <a:pt x="126" y="3868"/>
                    <a:pt x="20" y="3858"/>
                    <a:pt x="11" y="383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6" name="Freeform 45"/>
            <p:cNvSpPr>
              <a:spLocks/>
            </p:cNvSpPr>
            <p:nvPr/>
          </p:nvSpPr>
          <p:spPr bwMode="auto">
            <a:xfrm>
              <a:off x="3350517" y="3094219"/>
              <a:ext cx="195485" cy="681269"/>
            </a:xfrm>
            <a:custGeom>
              <a:avLst/>
              <a:gdLst>
                <a:gd name="T0" fmla="*/ 19 w 734"/>
                <a:gd name="T1" fmla="*/ 2550 h 2566"/>
                <a:gd name="T2" fmla="*/ 0 w 734"/>
                <a:gd name="T3" fmla="*/ 1265 h 2566"/>
                <a:gd name="T4" fmla="*/ 0 w 734"/>
                <a:gd name="T5" fmla="*/ 0 h 2566"/>
                <a:gd name="T6" fmla="*/ 367 w 734"/>
                <a:gd name="T7" fmla="*/ 0 h 2566"/>
                <a:gd name="T8" fmla="*/ 734 w 734"/>
                <a:gd name="T9" fmla="*/ 0 h 2566"/>
                <a:gd name="T10" fmla="*/ 727 w 734"/>
                <a:gd name="T11" fmla="*/ 1277 h 2566"/>
                <a:gd name="T12" fmla="*/ 719 w 734"/>
                <a:gd name="T13" fmla="*/ 2554 h 2566"/>
                <a:gd name="T14" fmla="*/ 379 w 734"/>
                <a:gd name="T15" fmla="*/ 2562 h 2566"/>
                <a:gd name="T16" fmla="*/ 19 w 734"/>
                <a:gd name="T17" fmla="*/ 2550 h 2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4" h="2566">
                  <a:moveTo>
                    <a:pt x="19" y="2550"/>
                  </a:moveTo>
                  <a:cubicBezTo>
                    <a:pt x="9" y="2539"/>
                    <a:pt x="0" y="1961"/>
                    <a:pt x="0" y="1265"/>
                  </a:cubicBezTo>
                  <a:lnTo>
                    <a:pt x="0" y="0"/>
                  </a:lnTo>
                  <a:lnTo>
                    <a:pt x="367" y="0"/>
                  </a:lnTo>
                  <a:lnTo>
                    <a:pt x="734" y="0"/>
                  </a:lnTo>
                  <a:lnTo>
                    <a:pt x="727" y="1277"/>
                  </a:lnTo>
                  <a:lnTo>
                    <a:pt x="719" y="2554"/>
                  </a:lnTo>
                  <a:lnTo>
                    <a:pt x="379" y="2562"/>
                  </a:lnTo>
                  <a:cubicBezTo>
                    <a:pt x="192" y="2566"/>
                    <a:pt x="30" y="2561"/>
                    <a:pt x="19" y="255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7" name="Freeform 46"/>
            <p:cNvSpPr>
              <a:spLocks/>
            </p:cNvSpPr>
            <p:nvPr/>
          </p:nvSpPr>
          <p:spPr bwMode="auto">
            <a:xfrm>
              <a:off x="4833621" y="3094219"/>
              <a:ext cx="210701" cy="681269"/>
            </a:xfrm>
            <a:custGeom>
              <a:avLst/>
              <a:gdLst>
                <a:gd name="T0" fmla="*/ 19 w 790"/>
                <a:gd name="T1" fmla="*/ 2550 h 2566"/>
                <a:gd name="T2" fmla="*/ 0 w 790"/>
                <a:gd name="T3" fmla="*/ 1265 h 2566"/>
                <a:gd name="T4" fmla="*/ 0 w 790"/>
                <a:gd name="T5" fmla="*/ 0 h 2566"/>
                <a:gd name="T6" fmla="*/ 395 w 790"/>
                <a:gd name="T7" fmla="*/ 0 h 2566"/>
                <a:gd name="T8" fmla="*/ 790 w 790"/>
                <a:gd name="T9" fmla="*/ 0 h 2566"/>
                <a:gd name="T10" fmla="*/ 783 w 790"/>
                <a:gd name="T11" fmla="*/ 1277 h 2566"/>
                <a:gd name="T12" fmla="*/ 776 w 790"/>
                <a:gd name="T13" fmla="*/ 2554 h 2566"/>
                <a:gd name="T14" fmla="*/ 407 w 790"/>
                <a:gd name="T15" fmla="*/ 2562 h 2566"/>
                <a:gd name="T16" fmla="*/ 19 w 790"/>
                <a:gd name="T17" fmla="*/ 2550 h 2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0" h="2566">
                  <a:moveTo>
                    <a:pt x="19" y="2550"/>
                  </a:moveTo>
                  <a:cubicBezTo>
                    <a:pt x="8" y="2539"/>
                    <a:pt x="0" y="1961"/>
                    <a:pt x="0" y="1265"/>
                  </a:cubicBezTo>
                  <a:lnTo>
                    <a:pt x="0" y="0"/>
                  </a:lnTo>
                  <a:lnTo>
                    <a:pt x="395" y="0"/>
                  </a:lnTo>
                  <a:lnTo>
                    <a:pt x="790" y="0"/>
                  </a:lnTo>
                  <a:lnTo>
                    <a:pt x="783" y="1277"/>
                  </a:lnTo>
                  <a:lnTo>
                    <a:pt x="776" y="2554"/>
                  </a:lnTo>
                  <a:lnTo>
                    <a:pt x="407" y="2562"/>
                  </a:lnTo>
                  <a:cubicBezTo>
                    <a:pt x="205" y="2566"/>
                    <a:pt x="30" y="2561"/>
                    <a:pt x="19" y="255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8" name="Freeform 47"/>
            <p:cNvSpPr>
              <a:spLocks/>
            </p:cNvSpPr>
            <p:nvPr/>
          </p:nvSpPr>
          <p:spPr bwMode="auto">
            <a:xfrm>
              <a:off x="5582783" y="3094219"/>
              <a:ext cx="210701" cy="681269"/>
            </a:xfrm>
            <a:custGeom>
              <a:avLst/>
              <a:gdLst>
                <a:gd name="T0" fmla="*/ 19 w 791"/>
                <a:gd name="T1" fmla="*/ 2550 h 2566"/>
                <a:gd name="T2" fmla="*/ 0 w 791"/>
                <a:gd name="T3" fmla="*/ 1265 h 2566"/>
                <a:gd name="T4" fmla="*/ 0 w 791"/>
                <a:gd name="T5" fmla="*/ 0 h 2566"/>
                <a:gd name="T6" fmla="*/ 395 w 791"/>
                <a:gd name="T7" fmla="*/ 0 h 2566"/>
                <a:gd name="T8" fmla="*/ 791 w 791"/>
                <a:gd name="T9" fmla="*/ 0 h 2566"/>
                <a:gd name="T10" fmla="*/ 783 w 791"/>
                <a:gd name="T11" fmla="*/ 1277 h 2566"/>
                <a:gd name="T12" fmla="*/ 776 w 791"/>
                <a:gd name="T13" fmla="*/ 2554 h 2566"/>
                <a:gd name="T14" fmla="*/ 408 w 791"/>
                <a:gd name="T15" fmla="*/ 2562 h 2566"/>
                <a:gd name="T16" fmla="*/ 19 w 791"/>
                <a:gd name="T17" fmla="*/ 2550 h 2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1" h="2566">
                  <a:moveTo>
                    <a:pt x="19" y="2550"/>
                  </a:moveTo>
                  <a:cubicBezTo>
                    <a:pt x="9" y="2539"/>
                    <a:pt x="0" y="1961"/>
                    <a:pt x="0" y="1265"/>
                  </a:cubicBezTo>
                  <a:lnTo>
                    <a:pt x="0" y="0"/>
                  </a:lnTo>
                  <a:lnTo>
                    <a:pt x="395" y="0"/>
                  </a:lnTo>
                  <a:lnTo>
                    <a:pt x="791" y="0"/>
                  </a:lnTo>
                  <a:lnTo>
                    <a:pt x="783" y="1277"/>
                  </a:lnTo>
                  <a:lnTo>
                    <a:pt x="776" y="2554"/>
                  </a:lnTo>
                  <a:lnTo>
                    <a:pt x="408" y="2562"/>
                  </a:lnTo>
                  <a:cubicBezTo>
                    <a:pt x="205" y="2566"/>
                    <a:pt x="30" y="2561"/>
                    <a:pt x="19" y="255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0" name="Freeform 48"/>
            <p:cNvSpPr>
              <a:spLocks/>
            </p:cNvSpPr>
            <p:nvPr/>
          </p:nvSpPr>
          <p:spPr bwMode="auto">
            <a:xfrm>
              <a:off x="2975933" y="3266288"/>
              <a:ext cx="201338" cy="328930"/>
            </a:xfrm>
            <a:custGeom>
              <a:avLst/>
              <a:gdLst>
                <a:gd name="T0" fmla="*/ 35 w 760"/>
                <a:gd name="T1" fmla="*/ 1225 h 1243"/>
                <a:gd name="T2" fmla="*/ 0 w 760"/>
                <a:gd name="T3" fmla="*/ 605 h 1243"/>
                <a:gd name="T4" fmla="*/ 0 w 760"/>
                <a:gd name="T5" fmla="*/ 0 h 1243"/>
                <a:gd name="T6" fmla="*/ 374 w 760"/>
                <a:gd name="T7" fmla="*/ 8 h 1243"/>
                <a:gd name="T8" fmla="*/ 747 w 760"/>
                <a:gd name="T9" fmla="*/ 16 h 1243"/>
                <a:gd name="T10" fmla="*/ 755 w 760"/>
                <a:gd name="T11" fmla="*/ 591 h 1243"/>
                <a:gd name="T12" fmla="*/ 730 w 760"/>
                <a:gd name="T13" fmla="*/ 1205 h 1243"/>
                <a:gd name="T14" fmla="*/ 384 w 760"/>
                <a:gd name="T15" fmla="*/ 1241 h 1243"/>
                <a:gd name="T16" fmla="*/ 35 w 760"/>
                <a:gd name="T17" fmla="*/ 1225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0" h="1243">
                  <a:moveTo>
                    <a:pt x="35" y="1225"/>
                  </a:moveTo>
                  <a:cubicBezTo>
                    <a:pt x="8" y="1214"/>
                    <a:pt x="0" y="1063"/>
                    <a:pt x="0" y="605"/>
                  </a:cubicBezTo>
                  <a:lnTo>
                    <a:pt x="0" y="0"/>
                  </a:lnTo>
                  <a:lnTo>
                    <a:pt x="374" y="8"/>
                  </a:lnTo>
                  <a:lnTo>
                    <a:pt x="747" y="16"/>
                  </a:lnTo>
                  <a:lnTo>
                    <a:pt x="755" y="591"/>
                  </a:lnTo>
                  <a:cubicBezTo>
                    <a:pt x="760" y="991"/>
                    <a:pt x="753" y="1178"/>
                    <a:pt x="730" y="1205"/>
                  </a:cubicBezTo>
                  <a:cubicBezTo>
                    <a:pt x="706" y="1234"/>
                    <a:pt x="619" y="1243"/>
                    <a:pt x="384" y="1241"/>
                  </a:cubicBezTo>
                  <a:cubicBezTo>
                    <a:pt x="211" y="1240"/>
                    <a:pt x="54" y="1233"/>
                    <a:pt x="35" y="12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1" name="Freeform 49"/>
            <p:cNvSpPr>
              <a:spLocks/>
            </p:cNvSpPr>
            <p:nvPr/>
          </p:nvSpPr>
          <p:spPr bwMode="auto">
            <a:xfrm>
              <a:off x="5208202" y="3266288"/>
              <a:ext cx="210701" cy="328930"/>
            </a:xfrm>
            <a:custGeom>
              <a:avLst/>
              <a:gdLst>
                <a:gd name="T0" fmla="*/ 19 w 791"/>
                <a:gd name="T1" fmla="*/ 1224 h 1240"/>
                <a:gd name="T2" fmla="*/ 0 w 791"/>
                <a:gd name="T3" fmla="*/ 602 h 1240"/>
                <a:gd name="T4" fmla="*/ 0 w 791"/>
                <a:gd name="T5" fmla="*/ 0 h 1240"/>
                <a:gd name="T6" fmla="*/ 395 w 791"/>
                <a:gd name="T7" fmla="*/ 0 h 1240"/>
                <a:gd name="T8" fmla="*/ 791 w 791"/>
                <a:gd name="T9" fmla="*/ 0 h 1240"/>
                <a:gd name="T10" fmla="*/ 783 w 791"/>
                <a:gd name="T11" fmla="*/ 614 h 1240"/>
                <a:gd name="T12" fmla="*/ 776 w 791"/>
                <a:gd name="T13" fmla="*/ 1228 h 1240"/>
                <a:gd name="T14" fmla="*/ 407 w 791"/>
                <a:gd name="T15" fmla="*/ 1235 h 1240"/>
                <a:gd name="T16" fmla="*/ 19 w 791"/>
                <a:gd name="T17" fmla="*/ 1224 h 1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1" h="1240">
                  <a:moveTo>
                    <a:pt x="19" y="1224"/>
                  </a:moveTo>
                  <a:cubicBezTo>
                    <a:pt x="9" y="1213"/>
                    <a:pt x="0" y="933"/>
                    <a:pt x="0" y="602"/>
                  </a:cubicBezTo>
                  <a:lnTo>
                    <a:pt x="0" y="0"/>
                  </a:lnTo>
                  <a:lnTo>
                    <a:pt x="395" y="0"/>
                  </a:lnTo>
                  <a:lnTo>
                    <a:pt x="791" y="0"/>
                  </a:lnTo>
                  <a:lnTo>
                    <a:pt x="783" y="614"/>
                  </a:lnTo>
                  <a:lnTo>
                    <a:pt x="776" y="1228"/>
                  </a:lnTo>
                  <a:lnTo>
                    <a:pt x="407" y="1235"/>
                  </a:lnTo>
                  <a:cubicBezTo>
                    <a:pt x="205" y="1240"/>
                    <a:pt x="30" y="1234"/>
                    <a:pt x="19" y="12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3" name="Freeform 50"/>
            <p:cNvSpPr>
              <a:spLocks/>
            </p:cNvSpPr>
            <p:nvPr/>
          </p:nvSpPr>
          <p:spPr bwMode="auto">
            <a:xfrm>
              <a:off x="5958536" y="3266288"/>
              <a:ext cx="209532" cy="332441"/>
            </a:xfrm>
            <a:custGeom>
              <a:avLst/>
              <a:gdLst>
                <a:gd name="T0" fmla="*/ 19 w 790"/>
                <a:gd name="T1" fmla="*/ 1225 h 1252"/>
                <a:gd name="T2" fmla="*/ 0 w 790"/>
                <a:gd name="T3" fmla="*/ 603 h 1252"/>
                <a:gd name="T4" fmla="*/ 0 w 790"/>
                <a:gd name="T5" fmla="*/ 0 h 1252"/>
                <a:gd name="T6" fmla="*/ 388 w 790"/>
                <a:gd name="T7" fmla="*/ 8 h 1252"/>
                <a:gd name="T8" fmla="*/ 776 w 790"/>
                <a:gd name="T9" fmla="*/ 16 h 1252"/>
                <a:gd name="T10" fmla="*/ 784 w 790"/>
                <a:gd name="T11" fmla="*/ 607 h 1252"/>
                <a:gd name="T12" fmla="*/ 756 w 790"/>
                <a:gd name="T13" fmla="*/ 1220 h 1252"/>
                <a:gd name="T14" fmla="*/ 19 w 790"/>
                <a:gd name="T15" fmla="*/ 1225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0" h="1252">
                  <a:moveTo>
                    <a:pt x="19" y="1225"/>
                  </a:moveTo>
                  <a:cubicBezTo>
                    <a:pt x="8" y="1214"/>
                    <a:pt x="0" y="935"/>
                    <a:pt x="0" y="603"/>
                  </a:cubicBezTo>
                  <a:lnTo>
                    <a:pt x="0" y="0"/>
                  </a:lnTo>
                  <a:lnTo>
                    <a:pt x="388" y="8"/>
                  </a:lnTo>
                  <a:lnTo>
                    <a:pt x="776" y="16"/>
                  </a:lnTo>
                  <a:lnTo>
                    <a:pt x="784" y="607"/>
                  </a:lnTo>
                  <a:cubicBezTo>
                    <a:pt x="790" y="1060"/>
                    <a:pt x="783" y="1203"/>
                    <a:pt x="756" y="1220"/>
                  </a:cubicBezTo>
                  <a:cubicBezTo>
                    <a:pt x="712" y="1247"/>
                    <a:pt x="46" y="1252"/>
                    <a:pt x="19" y="12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4214196" y="1701800"/>
            <a:ext cx="607340" cy="609600"/>
            <a:chOff x="3313055" y="2165374"/>
            <a:chExt cx="2517890" cy="2527253"/>
          </a:xfrm>
          <a:solidFill>
            <a:schemeClr val="accent2"/>
          </a:solidFill>
        </p:grpSpPr>
        <p:sp>
          <p:nvSpPr>
            <p:cNvPr id="44" name="Freeform 30"/>
            <p:cNvSpPr>
              <a:spLocks/>
            </p:cNvSpPr>
            <p:nvPr/>
          </p:nvSpPr>
          <p:spPr bwMode="auto">
            <a:xfrm>
              <a:off x="3313055" y="4188112"/>
              <a:ext cx="502173" cy="502173"/>
            </a:xfrm>
            <a:custGeom>
              <a:avLst/>
              <a:gdLst>
                <a:gd name="T0" fmla="*/ 0 w 429"/>
                <a:gd name="T1" fmla="*/ 215 h 429"/>
                <a:gd name="T2" fmla="*/ 0 w 429"/>
                <a:gd name="T3" fmla="*/ 0 h 429"/>
                <a:gd name="T4" fmla="*/ 215 w 429"/>
                <a:gd name="T5" fmla="*/ 0 h 429"/>
                <a:gd name="T6" fmla="*/ 429 w 429"/>
                <a:gd name="T7" fmla="*/ 0 h 429"/>
                <a:gd name="T8" fmla="*/ 429 w 429"/>
                <a:gd name="T9" fmla="*/ 215 h 429"/>
                <a:gd name="T10" fmla="*/ 429 w 429"/>
                <a:gd name="T11" fmla="*/ 429 h 429"/>
                <a:gd name="T12" fmla="*/ 215 w 429"/>
                <a:gd name="T13" fmla="*/ 429 h 429"/>
                <a:gd name="T14" fmla="*/ 0 w 429"/>
                <a:gd name="T15" fmla="*/ 429 h 429"/>
                <a:gd name="T16" fmla="*/ 0 w 429"/>
                <a:gd name="T17" fmla="*/ 215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429">
                  <a:moveTo>
                    <a:pt x="0" y="215"/>
                  </a:moveTo>
                  <a:lnTo>
                    <a:pt x="0" y="0"/>
                  </a:lnTo>
                  <a:lnTo>
                    <a:pt x="215" y="0"/>
                  </a:lnTo>
                  <a:lnTo>
                    <a:pt x="429" y="0"/>
                  </a:lnTo>
                  <a:lnTo>
                    <a:pt x="429" y="215"/>
                  </a:lnTo>
                  <a:lnTo>
                    <a:pt x="429" y="429"/>
                  </a:lnTo>
                  <a:lnTo>
                    <a:pt x="215" y="429"/>
                  </a:lnTo>
                  <a:lnTo>
                    <a:pt x="0" y="429"/>
                  </a:lnTo>
                  <a:lnTo>
                    <a:pt x="0" y="2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3987306" y="3522061"/>
              <a:ext cx="503344" cy="1170566"/>
            </a:xfrm>
            <a:custGeom>
              <a:avLst/>
              <a:gdLst>
                <a:gd name="T0" fmla="*/ 19 w 1893"/>
                <a:gd name="T1" fmla="*/ 4384 h 4410"/>
                <a:gd name="T2" fmla="*/ 0 w 1893"/>
                <a:gd name="T3" fmla="*/ 2183 h 4410"/>
                <a:gd name="T4" fmla="*/ 0 w 1893"/>
                <a:gd name="T5" fmla="*/ 0 h 4410"/>
                <a:gd name="T6" fmla="*/ 946 w 1893"/>
                <a:gd name="T7" fmla="*/ 7 h 4410"/>
                <a:gd name="T8" fmla="*/ 1893 w 1893"/>
                <a:gd name="T9" fmla="*/ 15 h 4410"/>
                <a:gd name="T10" fmla="*/ 1892 w 1893"/>
                <a:gd name="T11" fmla="*/ 2188 h 4410"/>
                <a:gd name="T12" fmla="*/ 1891 w 1893"/>
                <a:gd name="T13" fmla="*/ 4382 h 4410"/>
                <a:gd name="T14" fmla="*/ 19 w 1893"/>
                <a:gd name="T15" fmla="*/ 4384 h 4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3" h="4410">
                  <a:moveTo>
                    <a:pt x="19" y="4384"/>
                  </a:moveTo>
                  <a:cubicBezTo>
                    <a:pt x="9" y="4374"/>
                    <a:pt x="0" y="3383"/>
                    <a:pt x="0" y="2183"/>
                  </a:cubicBezTo>
                  <a:lnTo>
                    <a:pt x="0" y="0"/>
                  </a:lnTo>
                  <a:lnTo>
                    <a:pt x="946" y="7"/>
                  </a:lnTo>
                  <a:lnTo>
                    <a:pt x="1893" y="15"/>
                  </a:lnTo>
                  <a:lnTo>
                    <a:pt x="1892" y="2188"/>
                  </a:lnTo>
                  <a:cubicBezTo>
                    <a:pt x="1892" y="3383"/>
                    <a:pt x="1891" y="4370"/>
                    <a:pt x="1891" y="4382"/>
                  </a:cubicBezTo>
                  <a:cubicBezTo>
                    <a:pt x="1891" y="4408"/>
                    <a:pt x="45" y="4410"/>
                    <a:pt x="19" y="438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4661547" y="2846649"/>
              <a:ext cx="502173" cy="1843641"/>
            </a:xfrm>
            <a:custGeom>
              <a:avLst/>
              <a:gdLst>
                <a:gd name="T0" fmla="*/ 0 w 429"/>
                <a:gd name="T1" fmla="*/ 788 h 1575"/>
                <a:gd name="T2" fmla="*/ 0 w 429"/>
                <a:gd name="T3" fmla="*/ 0 h 1575"/>
                <a:gd name="T4" fmla="*/ 215 w 429"/>
                <a:gd name="T5" fmla="*/ 0 h 1575"/>
                <a:gd name="T6" fmla="*/ 429 w 429"/>
                <a:gd name="T7" fmla="*/ 0 h 1575"/>
                <a:gd name="T8" fmla="*/ 429 w 429"/>
                <a:gd name="T9" fmla="*/ 788 h 1575"/>
                <a:gd name="T10" fmla="*/ 429 w 429"/>
                <a:gd name="T11" fmla="*/ 1575 h 1575"/>
                <a:gd name="T12" fmla="*/ 215 w 429"/>
                <a:gd name="T13" fmla="*/ 1575 h 1575"/>
                <a:gd name="T14" fmla="*/ 0 w 429"/>
                <a:gd name="T15" fmla="*/ 1575 h 1575"/>
                <a:gd name="T16" fmla="*/ 0 w 429"/>
                <a:gd name="T17" fmla="*/ 788 h 1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1575">
                  <a:moveTo>
                    <a:pt x="0" y="788"/>
                  </a:moveTo>
                  <a:lnTo>
                    <a:pt x="0" y="0"/>
                  </a:lnTo>
                  <a:lnTo>
                    <a:pt x="215" y="0"/>
                  </a:lnTo>
                  <a:lnTo>
                    <a:pt x="429" y="0"/>
                  </a:lnTo>
                  <a:lnTo>
                    <a:pt x="429" y="788"/>
                  </a:lnTo>
                  <a:lnTo>
                    <a:pt x="429" y="1575"/>
                  </a:lnTo>
                  <a:lnTo>
                    <a:pt x="215" y="1575"/>
                  </a:lnTo>
                  <a:lnTo>
                    <a:pt x="0" y="1575"/>
                  </a:lnTo>
                  <a:lnTo>
                    <a:pt x="0" y="7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9" name="Freeform 33"/>
            <p:cNvSpPr>
              <a:spLocks/>
            </p:cNvSpPr>
            <p:nvPr/>
          </p:nvSpPr>
          <p:spPr bwMode="auto">
            <a:xfrm>
              <a:off x="5329942" y="2165374"/>
              <a:ext cx="501003" cy="2524910"/>
            </a:xfrm>
            <a:custGeom>
              <a:avLst/>
              <a:gdLst>
                <a:gd name="T0" fmla="*/ 10 w 1888"/>
                <a:gd name="T1" fmla="*/ 9477 h 9512"/>
                <a:gd name="T2" fmla="*/ 4 w 1888"/>
                <a:gd name="T3" fmla="*/ 4728 h 9512"/>
                <a:gd name="T4" fmla="*/ 11 w 1888"/>
                <a:gd name="T5" fmla="*/ 15 h 9512"/>
                <a:gd name="T6" fmla="*/ 950 w 1888"/>
                <a:gd name="T7" fmla="*/ 8 h 9512"/>
                <a:gd name="T8" fmla="*/ 1888 w 1888"/>
                <a:gd name="T9" fmla="*/ 0 h 9512"/>
                <a:gd name="T10" fmla="*/ 1888 w 1888"/>
                <a:gd name="T11" fmla="*/ 4756 h 9512"/>
                <a:gd name="T12" fmla="*/ 1888 w 1888"/>
                <a:gd name="T13" fmla="*/ 9512 h 9512"/>
                <a:gd name="T14" fmla="*/ 956 w 1888"/>
                <a:gd name="T15" fmla="*/ 9512 h 9512"/>
                <a:gd name="T16" fmla="*/ 10 w 1888"/>
                <a:gd name="T17" fmla="*/ 9477 h 9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8" h="9512">
                  <a:moveTo>
                    <a:pt x="10" y="9477"/>
                  </a:moveTo>
                  <a:cubicBezTo>
                    <a:pt x="3" y="9457"/>
                    <a:pt x="0" y="7321"/>
                    <a:pt x="4" y="4728"/>
                  </a:cubicBezTo>
                  <a:lnTo>
                    <a:pt x="11" y="15"/>
                  </a:lnTo>
                  <a:lnTo>
                    <a:pt x="950" y="8"/>
                  </a:lnTo>
                  <a:lnTo>
                    <a:pt x="1888" y="0"/>
                  </a:lnTo>
                  <a:lnTo>
                    <a:pt x="1888" y="4756"/>
                  </a:lnTo>
                  <a:lnTo>
                    <a:pt x="1888" y="9512"/>
                  </a:lnTo>
                  <a:lnTo>
                    <a:pt x="956" y="9512"/>
                  </a:lnTo>
                  <a:cubicBezTo>
                    <a:pt x="236" y="9512"/>
                    <a:pt x="20" y="9504"/>
                    <a:pt x="10" y="947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6681590" y="1557096"/>
            <a:ext cx="594976" cy="640004"/>
            <a:chOff x="3156787" y="1906679"/>
            <a:chExt cx="2830427" cy="3044642"/>
          </a:xfrm>
          <a:solidFill>
            <a:schemeClr val="accent3"/>
          </a:solidFill>
        </p:grpSpPr>
        <p:sp>
          <p:nvSpPr>
            <p:cNvPr id="50" name="Freeform 10"/>
            <p:cNvSpPr>
              <a:spLocks/>
            </p:cNvSpPr>
            <p:nvPr/>
          </p:nvSpPr>
          <p:spPr bwMode="auto">
            <a:xfrm>
              <a:off x="3156787" y="2393635"/>
              <a:ext cx="2830427" cy="2557686"/>
            </a:xfrm>
            <a:custGeom>
              <a:avLst/>
              <a:gdLst>
                <a:gd name="T0" fmla="*/ 4593 w 10659"/>
                <a:gd name="T1" fmla="*/ 9580 h 9635"/>
                <a:gd name="T2" fmla="*/ 1637 w 10659"/>
                <a:gd name="T3" fmla="*/ 8102 h 9635"/>
                <a:gd name="T4" fmla="*/ 312 w 10659"/>
                <a:gd name="T5" fmla="*/ 5984 h 9635"/>
                <a:gd name="T6" fmla="*/ 87 w 10659"/>
                <a:gd name="T7" fmla="*/ 5008 h 9635"/>
                <a:gd name="T8" fmla="*/ 54 w 10659"/>
                <a:gd name="T9" fmla="*/ 4655 h 9635"/>
                <a:gd name="T10" fmla="*/ 255 w 10659"/>
                <a:gd name="T11" fmla="*/ 2848 h 9635"/>
                <a:gd name="T12" fmla="*/ 1175 w 10659"/>
                <a:gd name="T13" fmla="*/ 1060 h 9635"/>
                <a:gd name="T14" fmla="*/ 2271 w 10659"/>
                <a:gd name="T15" fmla="*/ 38 h 9635"/>
                <a:gd name="T16" fmla="*/ 3189 w 10659"/>
                <a:gd name="T17" fmla="*/ 1316 h 9635"/>
                <a:gd name="T18" fmla="*/ 3008 w 10659"/>
                <a:gd name="T19" fmla="*/ 1495 h 9635"/>
                <a:gd name="T20" fmla="*/ 1748 w 10659"/>
                <a:gd name="T21" fmla="*/ 3557 h 9635"/>
                <a:gd name="T22" fmla="*/ 1695 w 10659"/>
                <a:gd name="T23" fmla="*/ 3839 h 9635"/>
                <a:gd name="T24" fmla="*/ 1697 w 10659"/>
                <a:gd name="T25" fmla="*/ 4827 h 9635"/>
                <a:gd name="T26" fmla="*/ 1740 w 10659"/>
                <a:gd name="T27" fmla="*/ 5053 h 9635"/>
                <a:gd name="T28" fmla="*/ 2705 w 10659"/>
                <a:gd name="T29" fmla="*/ 6879 h 9635"/>
                <a:gd name="T30" fmla="*/ 5350 w 10659"/>
                <a:gd name="T31" fmla="*/ 8016 h 9635"/>
                <a:gd name="T32" fmla="*/ 8638 w 10659"/>
                <a:gd name="T33" fmla="*/ 5984 h 9635"/>
                <a:gd name="T34" fmla="*/ 9028 w 10659"/>
                <a:gd name="T35" fmla="*/ 4524 h 9635"/>
                <a:gd name="T36" fmla="*/ 8944 w 10659"/>
                <a:gd name="T37" fmla="*/ 3515 h 9635"/>
                <a:gd name="T38" fmla="*/ 8780 w 10659"/>
                <a:gd name="T39" fmla="*/ 2989 h 9635"/>
                <a:gd name="T40" fmla="*/ 8682 w 10659"/>
                <a:gd name="T41" fmla="*/ 2769 h 9635"/>
                <a:gd name="T42" fmla="*/ 7615 w 10659"/>
                <a:gd name="T43" fmla="*/ 1429 h 9635"/>
                <a:gd name="T44" fmla="*/ 7509 w 10659"/>
                <a:gd name="T45" fmla="*/ 1326 h 9635"/>
                <a:gd name="T46" fmla="*/ 8415 w 10659"/>
                <a:gd name="T47" fmla="*/ 42 h 9635"/>
                <a:gd name="T48" fmla="*/ 9471 w 10659"/>
                <a:gd name="T49" fmla="*/ 989 h 9635"/>
                <a:gd name="T50" fmla="*/ 10601 w 10659"/>
                <a:gd name="T51" fmla="*/ 3559 h 9635"/>
                <a:gd name="T52" fmla="*/ 10577 w 10659"/>
                <a:gd name="T53" fmla="*/ 5236 h 9635"/>
                <a:gd name="T54" fmla="*/ 9092 w 10659"/>
                <a:gd name="T55" fmla="*/ 8074 h 9635"/>
                <a:gd name="T56" fmla="*/ 6065 w 10659"/>
                <a:gd name="T57" fmla="*/ 9582 h 9635"/>
                <a:gd name="T58" fmla="*/ 4593 w 10659"/>
                <a:gd name="T59" fmla="*/ 9580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659" h="9635">
                  <a:moveTo>
                    <a:pt x="4593" y="9580"/>
                  </a:moveTo>
                  <a:cubicBezTo>
                    <a:pt x="3437" y="9399"/>
                    <a:pt x="2443" y="8902"/>
                    <a:pt x="1637" y="8102"/>
                  </a:cubicBezTo>
                  <a:cubicBezTo>
                    <a:pt x="996" y="7465"/>
                    <a:pt x="596" y="6825"/>
                    <a:pt x="312" y="5984"/>
                  </a:cubicBezTo>
                  <a:cubicBezTo>
                    <a:pt x="229" y="5738"/>
                    <a:pt x="87" y="5122"/>
                    <a:pt x="87" y="5008"/>
                  </a:cubicBezTo>
                  <a:cubicBezTo>
                    <a:pt x="87" y="4951"/>
                    <a:pt x="72" y="4792"/>
                    <a:pt x="54" y="4655"/>
                  </a:cubicBezTo>
                  <a:cubicBezTo>
                    <a:pt x="0" y="4250"/>
                    <a:pt x="90" y="3446"/>
                    <a:pt x="255" y="2848"/>
                  </a:cubicBezTo>
                  <a:cubicBezTo>
                    <a:pt x="419" y="2258"/>
                    <a:pt x="768" y="1578"/>
                    <a:pt x="1175" y="1060"/>
                  </a:cubicBezTo>
                  <a:cubicBezTo>
                    <a:pt x="1470" y="683"/>
                    <a:pt x="2191" y="11"/>
                    <a:pt x="2271" y="38"/>
                  </a:cubicBezTo>
                  <a:cubicBezTo>
                    <a:pt x="2308" y="50"/>
                    <a:pt x="3186" y="1272"/>
                    <a:pt x="3189" y="1316"/>
                  </a:cubicBezTo>
                  <a:cubicBezTo>
                    <a:pt x="3190" y="1332"/>
                    <a:pt x="3109" y="1413"/>
                    <a:pt x="3008" y="1495"/>
                  </a:cubicBezTo>
                  <a:cubicBezTo>
                    <a:pt x="2392" y="1995"/>
                    <a:pt x="1887" y="2821"/>
                    <a:pt x="1748" y="3557"/>
                  </a:cubicBezTo>
                  <a:cubicBezTo>
                    <a:pt x="1732" y="3643"/>
                    <a:pt x="1708" y="3770"/>
                    <a:pt x="1695" y="3839"/>
                  </a:cubicBezTo>
                  <a:cubicBezTo>
                    <a:pt x="1662" y="4013"/>
                    <a:pt x="1664" y="4671"/>
                    <a:pt x="1697" y="4827"/>
                  </a:cubicBezTo>
                  <a:cubicBezTo>
                    <a:pt x="1712" y="4897"/>
                    <a:pt x="1731" y="4999"/>
                    <a:pt x="1740" y="5053"/>
                  </a:cubicBezTo>
                  <a:cubicBezTo>
                    <a:pt x="1833" y="5654"/>
                    <a:pt x="2213" y="6372"/>
                    <a:pt x="2705" y="6879"/>
                  </a:cubicBezTo>
                  <a:cubicBezTo>
                    <a:pt x="3418" y="7612"/>
                    <a:pt x="4359" y="8016"/>
                    <a:pt x="5350" y="8016"/>
                  </a:cubicBezTo>
                  <a:cubicBezTo>
                    <a:pt x="6725" y="8016"/>
                    <a:pt x="8015" y="7219"/>
                    <a:pt x="8638" y="5984"/>
                  </a:cubicBezTo>
                  <a:cubicBezTo>
                    <a:pt x="8871" y="5523"/>
                    <a:pt x="8962" y="5181"/>
                    <a:pt x="9028" y="4524"/>
                  </a:cubicBezTo>
                  <a:cubicBezTo>
                    <a:pt x="9053" y="4281"/>
                    <a:pt x="9009" y="3756"/>
                    <a:pt x="8944" y="3515"/>
                  </a:cubicBezTo>
                  <a:cubicBezTo>
                    <a:pt x="8881" y="3280"/>
                    <a:pt x="8804" y="3033"/>
                    <a:pt x="8780" y="2989"/>
                  </a:cubicBezTo>
                  <a:cubicBezTo>
                    <a:pt x="8766" y="2963"/>
                    <a:pt x="8722" y="2864"/>
                    <a:pt x="8682" y="2769"/>
                  </a:cubicBezTo>
                  <a:cubicBezTo>
                    <a:pt x="8496" y="2329"/>
                    <a:pt x="8027" y="1739"/>
                    <a:pt x="7615" y="1429"/>
                  </a:cubicBezTo>
                  <a:cubicBezTo>
                    <a:pt x="7557" y="1385"/>
                    <a:pt x="7509" y="1339"/>
                    <a:pt x="7509" y="1326"/>
                  </a:cubicBezTo>
                  <a:cubicBezTo>
                    <a:pt x="7509" y="1296"/>
                    <a:pt x="8378" y="65"/>
                    <a:pt x="8415" y="42"/>
                  </a:cubicBezTo>
                  <a:cubicBezTo>
                    <a:pt x="8483" y="0"/>
                    <a:pt x="9153" y="601"/>
                    <a:pt x="9471" y="989"/>
                  </a:cubicBezTo>
                  <a:cubicBezTo>
                    <a:pt x="10052" y="1698"/>
                    <a:pt x="10399" y="2486"/>
                    <a:pt x="10601" y="3559"/>
                  </a:cubicBezTo>
                  <a:cubicBezTo>
                    <a:pt x="10659" y="3868"/>
                    <a:pt x="10645" y="4889"/>
                    <a:pt x="10577" y="5236"/>
                  </a:cubicBezTo>
                  <a:cubicBezTo>
                    <a:pt x="10358" y="6373"/>
                    <a:pt x="9880" y="7286"/>
                    <a:pt x="9092" y="8074"/>
                  </a:cubicBezTo>
                  <a:cubicBezTo>
                    <a:pt x="8259" y="8907"/>
                    <a:pt x="7229" y="9420"/>
                    <a:pt x="6065" y="9582"/>
                  </a:cubicBezTo>
                  <a:cubicBezTo>
                    <a:pt x="5688" y="9635"/>
                    <a:pt x="4938" y="9633"/>
                    <a:pt x="4593" y="958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2" name="Freeform 18"/>
            <p:cNvSpPr>
              <a:spLocks/>
            </p:cNvSpPr>
            <p:nvPr/>
          </p:nvSpPr>
          <p:spPr bwMode="auto">
            <a:xfrm>
              <a:off x="4364809" y="1906679"/>
              <a:ext cx="426087" cy="1625916"/>
            </a:xfrm>
            <a:custGeom>
              <a:avLst/>
              <a:gdLst>
                <a:gd name="T0" fmla="*/ 10 w 1606"/>
                <a:gd name="T1" fmla="*/ 6090 h 6125"/>
                <a:gd name="T2" fmla="*/ 4 w 1606"/>
                <a:gd name="T3" fmla="*/ 3035 h 6125"/>
                <a:gd name="T4" fmla="*/ 11 w 1606"/>
                <a:gd name="T5" fmla="*/ 15 h 6125"/>
                <a:gd name="T6" fmla="*/ 809 w 1606"/>
                <a:gd name="T7" fmla="*/ 7 h 6125"/>
                <a:gd name="T8" fmla="*/ 1606 w 1606"/>
                <a:gd name="T9" fmla="*/ 0 h 6125"/>
                <a:gd name="T10" fmla="*/ 1606 w 1606"/>
                <a:gd name="T11" fmla="*/ 3062 h 6125"/>
                <a:gd name="T12" fmla="*/ 1606 w 1606"/>
                <a:gd name="T13" fmla="*/ 6125 h 6125"/>
                <a:gd name="T14" fmla="*/ 815 w 1606"/>
                <a:gd name="T15" fmla="*/ 6125 h 6125"/>
                <a:gd name="T16" fmla="*/ 10 w 1606"/>
                <a:gd name="T17" fmla="*/ 6090 h 6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6" h="6125">
                  <a:moveTo>
                    <a:pt x="10" y="6090"/>
                  </a:moveTo>
                  <a:cubicBezTo>
                    <a:pt x="3" y="6070"/>
                    <a:pt x="0" y="4696"/>
                    <a:pt x="4" y="3035"/>
                  </a:cubicBezTo>
                  <a:lnTo>
                    <a:pt x="11" y="15"/>
                  </a:lnTo>
                  <a:lnTo>
                    <a:pt x="809" y="7"/>
                  </a:lnTo>
                  <a:lnTo>
                    <a:pt x="1606" y="0"/>
                  </a:lnTo>
                  <a:lnTo>
                    <a:pt x="1606" y="3062"/>
                  </a:lnTo>
                  <a:lnTo>
                    <a:pt x="1606" y="6125"/>
                  </a:lnTo>
                  <a:lnTo>
                    <a:pt x="815" y="6125"/>
                  </a:lnTo>
                  <a:cubicBezTo>
                    <a:pt x="208" y="6125"/>
                    <a:pt x="20" y="6117"/>
                    <a:pt x="10" y="609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1895027" y="3240107"/>
            <a:ext cx="685800" cy="556430"/>
            <a:chOff x="2871753" y="2049488"/>
            <a:chExt cx="3400494" cy="2759025"/>
          </a:xfrm>
          <a:solidFill>
            <a:schemeClr val="accent1"/>
          </a:solidFill>
        </p:grpSpPr>
        <p:sp>
          <p:nvSpPr>
            <p:cNvPr id="53" name="Freeform 5"/>
            <p:cNvSpPr>
              <a:spLocks/>
            </p:cNvSpPr>
            <p:nvPr/>
          </p:nvSpPr>
          <p:spPr bwMode="auto">
            <a:xfrm>
              <a:off x="3350515" y="3093633"/>
              <a:ext cx="2921732" cy="1714880"/>
            </a:xfrm>
            <a:custGeom>
              <a:avLst/>
              <a:gdLst>
                <a:gd name="T0" fmla="*/ 3993 w 11006"/>
                <a:gd name="T1" fmla="*/ 6404 h 6459"/>
                <a:gd name="T2" fmla="*/ 2304 w 11006"/>
                <a:gd name="T3" fmla="*/ 5891 h 6459"/>
                <a:gd name="T4" fmla="*/ 474 w 11006"/>
                <a:gd name="T5" fmla="*/ 4360 h 6459"/>
                <a:gd name="T6" fmla="*/ 0 w 11006"/>
                <a:gd name="T7" fmla="*/ 3568 h 6459"/>
                <a:gd name="T8" fmla="*/ 1319 w 11006"/>
                <a:gd name="T9" fmla="*/ 3527 h 6459"/>
                <a:gd name="T10" fmla="*/ 2639 w 11006"/>
                <a:gd name="T11" fmla="*/ 3527 h 6459"/>
                <a:gd name="T12" fmla="*/ 2844 w 11006"/>
                <a:gd name="T13" fmla="*/ 3680 h 6459"/>
                <a:gd name="T14" fmla="*/ 3965 w 11006"/>
                <a:gd name="T15" fmla="*/ 4203 h 6459"/>
                <a:gd name="T16" fmla="*/ 5645 w 11006"/>
                <a:gd name="T17" fmla="*/ 4092 h 6459"/>
                <a:gd name="T18" fmla="*/ 7178 w 11006"/>
                <a:gd name="T19" fmla="*/ 2819 h 6459"/>
                <a:gd name="T20" fmla="*/ 6577 w 11006"/>
                <a:gd name="T21" fmla="*/ 2596 h 6459"/>
                <a:gd name="T22" fmla="*/ 5882 w 11006"/>
                <a:gd name="T23" fmla="*/ 2564 h 6459"/>
                <a:gd name="T24" fmla="*/ 8437 w 11006"/>
                <a:gd name="T25" fmla="*/ 0 h 6459"/>
                <a:gd name="T26" fmla="*/ 10989 w 11006"/>
                <a:gd name="T27" fmla="*/ 2573 h 6459"/>
                <a:gd name="T28" fmla="*/ 10308 w 11006"/>
                <a:gd name="T29" fmla="*/ 2595 h 6459"/>
                <a:gd name="T30" fmla="*/ 9615 w 11006"/>
                <a:gd name="T31" fmla="*/ 2622 h 6459"/>
                <a:gd name="T32" fmla="*/ 9496 w 11006"/>
                <a:gd name="T33" fmla="*/ 2928 h 6459"/>
                <a:gd name="T34" fmla="*/ 6603 w 11006"/>
                <a:gd name="T35" fmla="*/ 6041 h 6459"/>
                <a:gd name="T36" fmla="*/ 5715 w 11006"/>
                <a:gd name="T37" fmla="*/ 6324 h 6459"/>
                <a:gd name="T38" fmla="*/ 3993 w 11006"/>
                <a:gd name="T39" fmla="*/ 6404 h 6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006" h="6459">
                  <a:moveTo>
                    <a:pt x="3993" y="6404"/>
                  </a:moveTo>
                  <a:cubicBezTo>
                    <a:pt x="3439" y="6342"/>
                    <a:pt x="2840" y="6160"/>
                    <a:pt x="2304" y="5891"/>
                  </a:cubicBezTo>
                  <a:cubicBezTo>
                    <a:pt x="1567" y="5520"/>
                    <a:pt x="958" y="5012"/>
                    <a:pt x="474" y="4360"/>
                  </a:cubicBezTo>
                  <a:cubicBezTo>
                    <a:pt x="271" y="4088"/>
                    <a:pt x="0" y="3634"/>
                    <a:pt x="0" y="3568"/>
                  </a:cubicBezTo>
                  <a:cubicBezTo>
                    <a:pt x="0" y="3533"/>
                    <a:pt x="193" y="3527"/>
                    <a:pt x="1319" y="3527"/>
                  </a:cubicBezTo>
                  <a:lnTo>
                    <a:pt x="2639" y="3527"/>
                  </a:lnTo>
                  <a:lnTo>
                    <a:pt x="2844" y="3680"/>
                  </a:lnTo>
                  <a:cubicBezTo>
                    <a:pt x="3171" y="3923"/>
                    <a:pt x="3508" y="4080"/>
                    <a:pt x="3965" y="4203"/>
                  </a:cubicBezTo>
                  <a:cubicBezTo>
                    <a:pt x="4397" y="4318"/>
                    <a:pt x="5204" y="4265"/>
                    <a:pt x="5645" y="4092"/>
                  </a:cubicBezTo>
                  <a:cubicBezTo>
                    <a:pt x="6280" y="3842"/>
                    <a:pt x="6869" y="3353"/>
                    <a:pt x="7178" y="2819"/>
                  </a:cubicBezTo>
                  <a:cubicBezTo>
                    <a:pt x="7314" y="2585"/>
                    <a:pt x="7343" y="2596"/>
                    <a:pt x="6577" y="2596"/>
                  </a:cubicBezTo>
                  <a:cubicBezTo>
                    <a:pt x="6111" y="2596"/>
                    <a:pt x="5896" y="2586"/>
                    <a:pt x="5882" y="2564"/>
                  </a:cubicBezTo>
                  <a:cubicBezTo>
                    <a:pt x="5859" y="2527"/>
                    <a:pt x="8376" y="0"/>
                    <a:pt x="8437" y="0"/>
                  </a:cubicBezTo>
                  <a:cubicBezTo>
                    <a:pt x="8484" y="0"/>
                    <a:pt x="11006" y="2543"/>
                    <a:pt x="10989" y="2573"/>
                  </a:cubicBezTo>
                  <a:cubicBezTo>
                    <a:pt x="10982" y="2584"/>
                    <a:pt x="10676" y="2594"/>
                    <a:pt x="10308" y="2595"/>
                  </a:cubicBezTo>
                  <a:cubicBezTo>
                    <a:pt x="9940" y="2596"/>
                    <a:pt x="9628" y="2608"/>
                    <a:pt x="9615" y="2622"/>
                  </a:cubicBezTo>
                  <a:cubicBezTo>
                    <a:pt x="9602" y="2635"/>
                    <a:pt x="9548" y="2773"/>
                    <a:pt x="9496" y="2928"/>
                  </a:cubicBezTo>
                  <a:cubicBezTo>
                    <a:pt x="9025" y="4331"/>
                    <a:pt x="7964" y="5473"/>
                    <a:pt x="6603" y="6041"/>
                  </a:cubicBezTo>
                  <a:cubicBezTo>
                    <a:pt x="6348" y="6147"/>
                    <a:pt x="5908" y="6287"/>
                    <a:pt x="5715" y="6324"/>
                  </a:cubicBezTo>
                  <a:cubicBezTo>
                    <a:pt x="5171" y="6427"/>
                    <a:pt x="4481" y="6459"/>
                    <a:pt x="3993" y="640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6" name="Freeform 9"/>
            <p:cNvSpPr>
              <a:spLocks/>
            </p:cNvSpPr>
            <p:nvPr/>
          </p:nvSpPr>
          <p:spPr bwMode="auto">
            <a:xfrm>
              <a:off x="2871753" y="2049488"/>
              <a:ext cx="2935779" cy="1718390"/>
            </a:xfrm>
            <a:custGeom>
              <a:avLst/>
              <a:gdLst>
                <a:gd name="T0" fmla="*/ 1269 w 11058"/>
                <a:gd name="T1" fmla="*/ 5190 h 6473"/>
                <a:gd name="T2" fmla="*/ 27 w 11058"/>
                <a:gd name="T3" fmla="*/ 3892 h 6473"/>
                <a:gd name="T4" fmla="*/ 746 w 11058"/>
                <a:gd name="T5" fmla="*/ 3869 h 6473"/>
                <a:gd name="T6" fmla="*/ 1423 w 11058"/>
                <a:gd name="T7" fmla="*/ 3862 h 6473"/>
                <a:gd name="T8" fmla="*/ 1494 w 11058"/>
                <a:gd name="T9" fmla="*/ 3650 h 6473"/>
                <a:gd name="T10" fmla="*/ 4795 w 11058"/>
                <a:gd name="T11" fmla="*/ 291 h 6473"/>
                <a:gd name="T12" fmla="*/ 5642 w 11058"/>
                <a:gd name="T13" fmla="*/ 97 h 6473"/>
                <a:gd name="T14" fmla="*/ 7604 w 11058"/>
                <a:gd name="T15" fmla="*/ 166 h 6473"/>
                <a:gd name="T16" fmla="*/ 9297 w 11058"/>
                <a:gd name="T17" fmla="*/ 909 h 6473"/>
                <a:gd name="T18" fmla="*/ 10292 w 11058"/>
                <a:gd name="T19" fmla="*/ 1789 h 6473"/>
                <a:gd name="T20" fmla="*/ 11018 w 11058"/>
                <a:gd name="T21" fmla="*/ 2917 h 6473"/>
                <a:gd name="T22" fmla="*/ 9694 w 11058"/>
                <a:gd name="T23" fmla="*/ 2945 h 6473"/>
                <a:gd name="T24" fmla="*/ 8387 w 11058"/>
                <a:gd name="T25" fmla="*/ 2945 h 6473"/>
                <a:gd name="T26" fmla="*/ 8241 w 11058"/>
                <a:gd name="T27" fmla="*/ 2828 h 6473"/>
                <a:gd name="T28" fmla="*/ 6903 w 11058"/>
                <a:gd name="T29" fmla="*/ 2238 h 6473"/>
                <a:gd name="T30" fmla="*/ 5903 w 11058"/>
                <a:gd name="T31" fmla="*/ 2240 h 6473"/>
                <a:gd name="T32" fmla="*/ 3851 w 11058"/>
                <a:gd name="T33" fmla="*/ 3658 h 6473"/>
                <a:gd name="T34" fmla="*/ 4465 w 11058"/>
                <a:gd name="T35" fmla="*/ 3876 h 6473"/>
                <a:gd name="T36" fmla="*/ 5145 w 11058"/>
                <a:gd name="T37" fmla="*/ 3896 h 6473"/>
                <a:gd name="T38" fmla="*/ 2580 w 11058"/>
                <a:gd name="T39" fmla="*/ 6473 h 6473"/>
                <a:gd name="T40" fmla="*/ 1269 w 11058"/>
                <a:gd name="T41" fmla="*/ 5190 h 6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58" h="6473">
                  <a:moveTo>
                    <a:pt x="1269" y="5190"/>
                  </a:moveTo>
                  <a:cubicBezTo>
                    <a:pt x="409" y="4330"/>
                    <a:pt x="0" y="3902"/>
                    <a:pt x="27" y="3892"/>
                  </a:cubicBezTo>
                  <a:cubicBezTo>
                    <a:pt x="50" y="3883"/>
                    <a:pt x="373" y="3873"/>
                    <a:pt x="746" y="3869"/>
                  </a:cubicBezTo>
                  <a:lnTo>
                    <a:pt x="1423" y="3862"/>
                  </a:lnTo>
                  <a:lnTo>
                    <a:pt x="1494" y="3650"/>
                  </a:lnTo>
                  <a:cubicBezTo>
                    <a:pt x="2046" y="2012"/>
                    <a:pt x="3206" y="832"/>
                    <a:pt x="4795" y="291"/>
                  </a:cubicBezTo>
                  <a:cubicBezTo>
                    <a:pt x="5093" y="190"/>
                    <a:pt x="5137" y="180"/>
                    <a:pt x="5642" y="97"/>
                  </a:cubicBezTo>
                  <a:cubicBezTo>
                    <a:pt x="6229" y="0"/>
                    <a:pt x="6963" y="26"/>
                    <a:pt x="7604" y="166"/>
                  </a:cubicBezTo>
                  <a:cubicBezTo>
                    <a:pt x="8094" y="273"/>
                    <a:pt x="8827" y="595"/>
                    <a:pt x="9297" y="909"/>
                  </a:cubicBezTo>
                  <a:cubicBezTo>
                    <a:pt x="9627" y="1130"/>
                    <a:pt x="10034" y="1489"/>
                    <a:pt x="10292" y="1789"/>
                  </a:cubicBezTo>
                  <a:cubicBezTo>
                    <a:pt x="10612" y="2159"/>
                    <a:pt x="11058" y="2852"/>
                    <a:pt x="11018" y="2917"/>
                  </a:cubicBezTo>
                  <a:cubicBezTo>
                    <a:pt x="11007" y="2934"/>
                    <a:pt x="10513" y="2945"/>
                    <a:pt x="9694" y="2945"/>
                  </a:cubicBezTo>
                  <a:lnTo>
                    <a:pt x="8387" y="2945"/>
                  </a:lnTo>
                  <a:lnTo>
                    <a:pt x="8241" y="2828"/>
                  </a:lnTo>
                  <a:cubicBezTo>
                    <a:pt x="7883" y="2543"/>
                    <a:pt x="7409" y="2334"/>
                    <a:pt x="6903" y="2238"/>
                  </a:cubicBezTo>
                  <a:cubicBezTo>
                    <a:pt x="6683" y="2195"/>
                    <a:pt x="6138" y="2197"/>
                    <a:pt x="5903" y="2240"/>
                  </a:cubicBezTo>
                  <a:cubicBezTo>
                    <a:pt x="5069" y="2393"/>
                    <a:pt x="4260" y="2952"/>
                    <a:pt x="3851" y="3658"/>
                  </a:cubicBezTo>
                  <a:cubicBezTo>
                    <a:pt x="3723" y="3880"/>
                    <a:pt x="3713" y="3876"/>
                    <a:pt x="4465" y="3876"/>
                  </a:cubicBezTo>
                  <a:cubicBezTo>
                    <a:pt x="4828" y="3876"/>
                    <a:pt x="5134" y="3885"/>
                    <a:pt x="5145" y="3896"/>
                  </a:cubicBezTo>
                  <a:cubicBezTo>
                    <a:pt x="5167" y="3918"/>
                    <a:pt x="2625" y="6473"/>
                    <a:pt x="2580" y="6473"/>
                  </a:cubicBezTo>
                  <a:cubicBezTo>
                    <a:pt x="2564" y="6473"/>
                    <a:pt x="1974" y="5895"/>
                    <a:pt x="1269" y="519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6" name="群組 5"/>
          <p:cNvGrpSpPr/>
          <p:nvPr/>
        </p:nvGrpSpPr>
        <p:grpSpPr>
          <a:xfrm rot="16200000">
            <a:off x="4269812" y="3427115"/>
            <a:ext cx="692514" cy="376530"/>
            <a:chOff x="2938682" y="2540939"/>
            <a:chExt cx="3266637" cy="1776122"/>
          </a:xfrm>
          <a:solidFill>
            <a:schemeClr val="accent2"/>
          </a:solidFill>
        </p:grpSpPr>
        <p:sp>
          <p:nvSpPr>
            <p:cNvPr id="57" name="手繪多邊形 56"/>
            <p:cNvSpPr>
              <a:spLocks/>
            </p:cNvSpPr>
            <p:nvPr/>
          </p:nvSpPr>
          <p:spPr bwMode="auto">
            <a:xfrm>
              <a:off x="2938682" y="2540939"/>
              <a:ext cx="3266637" cy="1776122"/>
            </a:xfrm>
            <a:custGeom>
              <a:avLst/>
              <a:gdLst>
                <a:gd name="connsiteX0" fmla="*/ 2020945 w 4430154"/>
                <a:gd name="connsiteY0" fmla="*/ 285748 h 2408744"/>
                <a:gd name="connsiteX1" fmla="*/ 300748 w 4430154"/>
                <a:gd name="connsiteY1" fmla="*/ 291872 h 2408744"/>
                <a:gd name="connsiteX2" fmla="*/ 284547 w 4430154"/>
                <a:gd name="connsiteY2" fmla="*/ 1204528 h 2408744"/>
                <a:gd name="connsiteX3" fmla="*/ 296788 w 4430154"/>
                <a:gd name="connsiteY3" fmla="*/ 2122948 h 2408744"/>
                <a:gd name="connsiteX4" fmla="*/ 2016984 w 4430154"/>
                <a:gd name="connsiteY4" fmla="*/ 2135188 h 2408744"/>
                <a:gd name="connsiteX5" fmla="*/ 3737181 w 4430154"/>
                <a:gd name="connsiteY5" fmla="*/ 2122948 h 2408744"/>
                <a:gd name="connsiteX6" fmla="*/ 3737181 w 4430154"/>
                <a:gd name="connsiteY6" fmla="*/ 297992 h 2408744"/>
                <a:gd name="connsiteX7" fmla="*/ 2020945 w 4430154"/>
                <a:gd name="connsiteY7" fmla="*/ 285748 h 2408744"/>
                <a:gd name="connsiteX8" fmla="*/ 2016140 w 4430154"/>
                <a:gd name="connsiteY8" fmla="*/ 0 h 2408744"/>
                <a:gd name="connsiteX9" fmla="*/ 3902665 w 4430154"/>
                <a:gd name="connsiteY9" fmla="*/ 19084 h 2408744"/>
                <a:gd name="connsiteX10" fmla="*/ 3974310 w 4430154"/>
                <a:gd name="connsiteY10" fmla="*/ 67696 h 2408744"/>
                <a:gd name="connsiteX11" fmla="*/ 4032994 w 4430154"/>
                <a:gd name="connsiteY11" fmla="*/ 468484 h 2408744"/>
                <a:gd name="connsiteX12" fmla="*/ 4052795 w 4430154"/>
                <a:gd name="connsiteY12" fmla="*/ 761964 h 2408744"/>
                <a:gd name="connsiteX13" fmla="*/ 4185284 w 4430154"/>
                <a:gd name="connsiteY13" fmla="*/ 772404 h 2408744"/>
                <a:gd name="connsiteX14" fmla="*/ 4325692 w 4430154"/>
                <a:gd name="connsiteY14" fmla="*/ 786808 h 2408744"/>
                <a:gd name="connsiteX15" fmla="*/ 4418579 w 4430154"/>
                <a:gd name="connsiteY15" fmla="*/ 887276 h 2408744"/>
                <a:gd name="connsiteX16" fmla="*/ 4415338 w 4430154"/>
                <a:gd name="connsiteY16" fmla="*/ 1537608 h 2408744"/>
                <a:gd name="connsiteX17" fmla="*/ 4155762 w 4430154"/>
                <a:gd name="connsiteY17" fmla="*/ 1656440 h 2408744"/>
                <a:gd name="connsiteX18" fmla="*/ 4045234 w 4430154"/>
                <a:gd name="connsiteY18" fmla="*/ 1668684 h 2408744"/>
                <a:gd name="connsiteX19" fmla="*/ 4032994 w 4430154"/>
                <a:gd name="connsiteY19" fmla="*/ 1957120 h 2408744"/>
                <a:gd name="connsiteX20" fmla="*/ 3974310 w 4430154"/>
                <a:gd name="connsiteY20" fmla="*/ 2351064 h 2408744"/>
                <a:gd name="connsiteX21" fmla="*/ 2014340 w 4430154"/>
                <a:gd name="connsiteY21" fmla="*/ 2408680 h 2408744"/>
                <a:gd name="connsiteX22" fmla="*/ 104774 w 4430154"/>
                <a:gd name="connsiteY22" fmla="*/ 2389232 h 2408744"/>
                <a:gd name="connsiteX23" fmla="*/ 9008 w 4430154"/>
                <a:gd name="connsiteY23" fmla="*/ 2243756 h 2408744"/>
                <a:gd name="connsiteX24" fmla="*/ 17649 w 4430154"/>
                <a:gd name="connsiteY24" fmla="*/ 127112 h 2408744"/>
                <a:gd name="connsiteX25" fmla="*/ 129616 w 4430154"/>
                <a:gd name="connsiteY25" fmla="*/ 19084 h 2408744"/>
                <a:gd name="connsiteX26" fmla="*/ 2016140 w 4430154"/>
                <a:gd name="connsiteY26" fmla="*/ 0 h 2408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30154" h="2408744">
                  <a:moveTo>
                    <a:pt x="2020945" y="285748"/>
                  </a:moveTo>
                  <a:cubicBezTo>
                    <a:pt x="1083801" y="285748"/>
                    <a:pt x="309749" y="288632"/>
                    <a:pt x="300748" y="291872"/>
                  </a:cubicBezTo>
                  <a:cubicBezTo>
                    <a:pt x="286347" y="297632"/>
                    <a:pt x="284547" y="387276"/>
                    <a:pt x="284547" y="1204528"/>
                  </a:cubicBezTo>
                  <a:cubicBezTo>
                    <a:pt x="284547" y="1895772"/>
                    <a:pt x="287427" y="2113588"/>
                    <a:pt x="296788" y="2122948"/>
                  </a:cubicBezTo>
                  <a:cubicBezTo>
                    <a:pt x="306148" y="2132308"/>
                    <a:pt x="702175" y="2135188"/>
                    <a:pt x="2016984" y="2135188"/>
                  </a:cubicBezTo>
                  <a:cubicBezTo>
                    <a:pt x="3332154" y="2135188"/>
                    <a:pt x="3727820" y="2132308"/>
                    <a:pt x="3737181" y="2122948"/>
                  </a:cubicBezTo>
                  <a:cubicBezTo>
                    <a:pt x="3754822" y="2105308"/>
                    <a:pt x="3754822" y="315632"/>
                    <a:pt x="3737181" y="297992"/>
                  </a:cubicBezTo>
                  <a:cubicBezTo>
                    <a:pt x="3727820" y="288632"/>
                    <a:pt x="3332874" y="285748"/>
                    <a:pt x="2020945" y="285748"/>
                  </a:cubicBezTo>
                  <a:close/>
                  <a:moveTo>
                    <a:pt x="2016140" y="0"/>
                  </a:moveTo>
                  <a:cubicBezTo>
                    <a:pt x="3798978" y="0"/>
                    <a:pt x="3860182" y="720"/>
                    <a:pt x="3902665" y="19084"/>
                  </a:cubicBezTo>
                  <a:cubicBezTo>
                    <a:pt x="3927146" y="29888"/>
                    <a:pt x="3959188" y="51492"/>
                    <a:pt x="3974310" y="67696"/>
                  </a:cubicBezTo>
                  <a:cubicBezTo>
                    <a:pt x="4027953" y="124592"/>
                    <a:pt x="4032994" y="159164"/>
                    <a:pt x="4032994" y="468484"/>
                  </a:cubicBezTo>
                  <a:cubicBezTo>
                    <a:pt x="4032994" y="737836"/>
                    <a:pt x="4034074" y="751880"/>
                    <a:pt x="4052795" y="761964"/>
                  </a:cubicBezTo>
                  <a:cubicBezTo>
                    <a:pt x="4063596" y="767724"/>
                    <a:pt x="4123360" y="772404"/>
                    <a:pt x="4185284" y="772404"/>
                  </a:cubicBezTo>
                  <a:cubicBezTo>
                    <a:pt x="4263048" y="772404"/>
                    <a:pt x="4306972" y="776724"/>
                    <a:pt x="4325692" y="786808"/>
                  </a:cubicBezTo>
                  <a:cubicBezTo>
                    <a:pt x="4362775" y="805892"/>
                    <a:pt x="4405258" y="852348"/>
                    <a:pt x="4418579" y="887276"/>
                  </a:cubicBezTo>
                  <a:cubicBezTo>
                    <a:pt x="4435860" y="933008"/>
                    <a:pt x="4432980" y="1496196"/>
                    <a:pt x="4415338" y="1537608"/>
                  </a:cubicBezTo>
                  <a:cubicBezTo>
                    <a:pt x="4379696" y="1620788"/>
                    <a:pt x="4301931" y="1656440"/>
                    <a:pt x="4155762" y="1656440"/>
                  </a:cubicBezTo>
                  <a:cubicBezTo>
                    <a:pt x="4092758" y="1656440"/>
                    <a:pt x="4053155" y="1661120"/>
                    <a:pt x="4045234" y="1668684"/>
                  </a:cubicBezTo>
                  <a:cubicBezTo>
                    <a:pt x="4036594" y="1677684"/>
                    <a:pt x="4032994" y="1755824"/>
                    <a:pt x="4032994" y="1957120"/>
                  </a:cubicBezTo>
                  <a:cubicBezTo>
                    <a:pt x="4032994" y="2259240"/>
                    <a:pt x="4027953" y="2294528"/>
                    <a:pt x="3974310" y="2351064"/>
                  </a:cubicBezTo>
                  <a:cubicBezTo>
                    <a:pt x="3915626" y="2413000"/>
                    <a:pt x="4061435" y="2408680"/>
                    <a:pt x="2014340" y="2408680"/>
                  </a:cubicBezTo>
                  <a:cubicBezTo>
                    <a:pt x="183620" y="2408680"/>
                    <a:pt x="135736" y="2407960"/>
                    <a:pt x="104774" y="2389232"/>
                  </a:cubicBezTo>
                  <a:cubicBezTo>
                    <a:pt x="55811" y="2359344"/>
                    <a:pt x="20529" y="2306052"/>
                    <a:pt x="9008" y="2243756"/>
                  </a:cubicBezTo>
                  <a:cubicBezTo>
                    <a:pt x="-7553" y="2153732"/>
                    <a:pt x="728" y="166364"/>
                    <a:pt x="17649" y="127112"/>
                  </a:cubicBezTo>
                  <a:cubicBezTo>
                    <a:pt x="37450" y="81740"/>
                    <a:pt x="80293" y="40692"/>
                    <a:pt x="129616" y="19084"/>
                  </a:cubicBezTo>
                  <a:cubicBezTo>
                    <a:pt x="172459" y="720"/>
                    <a:pt x="233663" y="0"/>
                    <a:pt x="201614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8" name="Freeform 8"/>
            <p:cNvSpPr>
              <a:spLocks/>
            </p:cNvSpPr>
            <p:nvPr/>
          </p:nvSpPr>
          <p:spPr bwMode="auto">
            <a:xfrm>
              <a:off x="3313546" y="2915519"/>
              <a:ext cx="2225245" cy="1026586"/>
            </a:xfrm>
            <a:custGeom>
              <a:avLst/>
              <a:gdLst>
                <a:gd name="T0" fmla="*/ 1 w 1901"/>
                <a:gd name="T1" fmla="*/ 440 h 877"/>
                <a:gd name="T2" fmla="*/ 3 w 1901"/>
                <a:gd name="T3" fmla="*/ 4 h 877"/>
                <a:gd name="T4" fmla="*/ 952 w 1901"/>
                <a:gd name="T5" fmla="*/ 2 h 877"/>
                <a:gd name="T6" fmla="*/ 1901 w 1901"/>
                <a:gd name="T7" fmla="*/ 0 h 877"/>
                <a:gd name="T8" fmla="*/ 1901 w 1901"/>
                <a:gd name="T9" fmla="*/ 439 h 877"/>
                <a:gd name="T10" fmla="*/ 1901 w 1901"/>
                <a:gd name="T11" fmla="*/ 877 h 877"/>
                <a:gd name="T12" fmla="*/ 950 w 1901"/>
                <a:gd name="T13" fmla="*/ 877 h 877"/>
                <a:gd name="T14" fmla="*/ 0 w 1901"/>
                <a:gd name="T15" fmla="*/ 877 h 877"/>
                <a:gd name="T16" fmla="*/ 1 w 1901"/>
                <a:gd name="T17" fmla="*/ 440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1" h="877">
                  <a:moveTo>
                    <a:pt x="1" y="440"/>
                  </a:moveTo>
                  <a:lnTo>
                    <a:pt x="3" y="4"/>
                  </a:lnTo>
                  <a:lnTo>
                    <a:pt x="952" y="2"/>
                  </a:lnTo>
                  <a:lnTo>
                    <a:pt x="1901" y="0"/>
                  </a:lnTo>
                  <a:lnTo>
                    <a:pt x="1901" y="439"/>
                  </a:lnTo>
                  <a:lnTo>
                    <a:pt x="1901" y="877"/>
                  </a:lnTo>
                  <a:lnTo>
                    <a:pt x="950" y="877"/>
                  </a:lnTo>
                  <a:lnTo>
                    <a:pt x="0" y="877"/>
                  </a:lnTo>
                  <a:lnTo>
                    <a:pt x="1" y="4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7" name="群組 6"/>
          <p:cNvGrpSpPr/>
          <p:nvPr/>
        </p:nvGrpSpPr>
        <p:grpSpPr>
          <a:xfrm rot="10800000">
            <a:off x="6711780" y="3326004"/>
            <a:ext cx="561764" cy="560196"/>
            <a:chOff x="3301988" y="2162533"/>
            <a:chExt cx="2540025" cy="2532935"/>
          </a:xfrm>
          <a:solidFill>
            <a:schemeClr val="accent3"/>
          </a:solidFill>
        </p:grpSpPr>
        <p:sp>
          <p:nvSpPr>
            <p:cNvPr id="59" name="Freeform 74"/>
            <p:cNvSpPr>
              <a:spLocks/>
            </p:cNvSpPr>
            <p:nvPr/>
          </p:nvSpPr>
          <p:spPr bwMode="auto">
            <a:xfrm>
              <a:off x="3301988" y="2616192"/>
              <a:ext cx="997108" cy="2079276"/>
            </a:xfrm>
            <a:custGeom>
              <a:avLst/>
              <a:gdLst>
                <a:gd name="T0" fmla="*/ 268 w 3724"/>
                <a:gd name="T1" fmla="*/ 7697 h 7760"/>
                <a:gd name="T2" fmla="*/ 85 w 3724"/>
                <a:gd name="T3" fmla="*/ 7493 h 7760"/>
                <a:gd name="T4" fmla="*/ 14 w 3724"/>
                <a:gd name="T5" fmla="*/ 7352 h 7760"/>
                <a:gd name="T6" fmla="*/ 6 w 3724"/>
                <a:gd name="T7" fmla="*/ 5997 h 7760"/>
                <a:gd name="T8" fmla="*/ 27 w 3724"/>
                <a:gd name="T9" fmla="*/ 4502 h 7760"/>
                <a:gd name="T10" fmla="*/ 114 w 3724"/>
                <a:gd name="T11" fmla="*/ 4036 h 7760"/>
                <a:gd name="T12" fmla="*/ 199 w 3724"/>
                <a:gd name="T13" fmla="*/ 3570 h 7760"/>
                <a:gd name="T14" fmla="*/ 325 w 3724"/>
                <a:gd name="T15" fmla="*/ 2879 h 7760"/>
                <a:gd name="T16" fmla="*/ 450 w 3724"/>
                <a:gd name="T17" fmla="*/ 2187 h 7760"/>
                <a:gd name="T18" fmla="*/ 624 w 3724"/>
                <a:gd name="T19" fmla="*/ 1214 h 7760"/>
                <a:gd name="T20" fmla="*/ 692 w 3724"/>
                <a:gd name="T21" fmla="*/ 861 h 7760"/>
                <a:gd name="T22" fmla="*/ 776 w 3724"/>
                <a:gd name="T23" fmla="*/ 409 h 7760"/>
                <a:gd name="T24" fmla="*/ 849 w 3724"/>
                <a:gd name="T25" fmla="*/ 63 h 7760"/>
                <a:gd name="T26" fmla="*/ 874 w 3724"/>
                <a:gd name="T27" fmla="*/ 0 h 7760"/>
                <a:gd name="T28" fmla="*/ 2293 w 3724"/>
                <a:gd name="T29" fmla="*/ 7 h 7760"/>
                <a:gd name="T30" fmla="*/ 3711 w 3724"/>
                <a:gd name="T31" fmla="*/ 14 h 7760"/>
                <a:gd name="T32" fmla="*/ 3720 w 3724"/>
                <a:gd name="T33" fmla="*/ 1694 h 7760"/>
                <a:gd name="T34" fmla="*/ 3711 w 3724"/>
                <a:gd name="T35" fmla="*/ 3466 h 7760"/>
                <a:gd name="T36" fmla="*/ 3348 w 3724"/>
                <a:gd name="T37" fmla="*/ 3823 h 7760"/>
                <a:gd name="T38" fmla="*/ 3133 w 3724"/>
                <a:gd name="T39" fmla="*/ 3872 h 7760"/>
                <a:gd name="T40" fmla="*/ 3062 w 3724"/>
                <a:gd name="T41" fmla="*/ 3881 h 7760"/>
                <a:gd name="T42" fmla="*/ 3048 w 3724"/>
                <a:gd name="T43" fmla="*/ 5617 h 7760"/>
                <a:gd name="T44" fmla="*/ 3034 w 3724"/>
                <a:gd name="T45" fmla="*/ 7354 h 7760"/>
                <a:gd name="T46" fmla="*/ 2962 w 3724"/>
                <a:gd name="T47" fmla="*/ 7494 h 7760"/>
                <a:gd name="T48" fmla="*/ 2778 w 3724"/>
                <a:gd name="T49" fmla="*/ 7697 h 7760"/>
                <a:gd name="T50" fmla="*/ 1524 w 3724"/>
                <a:gd name="T51" fmla="*/ 7760 h 7760"/>
                <a:gd name="T52" fmla="*/ 268 w 3724"/>
                <a:gd name="T53" fmla="*/ 7697 h 7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24" h="7760">
                  <a:moveTo>
                    <a:pt x="268" y="7697"/>
                  </a:moveTo>
                  <a:cubicBezTo>
                    <a:pt x="190" y="7653"/>
                    <a:pt x="134" y="7592"/>
                    <a:pt x="85" y="7493"/>
                  </a:cubicBezTo>
                  <a:lnTo>
                    <a:pt x="14" y="7352"/>
                  </a:lnTo>
                  <a:lnTo>
                    <a:pt x="6" y="5997"/>
                  </a:lnTo>
                  <a:cubicBezTo>
                    <a:pt x="0" y="5118"/>
                    <a:pt x="7" y="4593"/>
                    <a:pt x="27" y="4502"/>
                  </a:cubicBezTo>
                  <a:cubicBezTo>
                    <a:pt x="43" y="4424"/>
                    <a:pt x="82" y="4214"/>
                    <a:pt x="114" y="4036"/>
                  </a:cubicBezTo>
                  <a:cubicBezTo>
                    <a:pt x="145" y="3857"/>
                    <a:pt x="184" y="3648"/>
                    <a:pt x="199" y="3570"/>
                  </a:cubicBezTo>
                  <a:cubicBezTo>
                    <a:pt x="215" y="3493"/>
                    <a:pt x="271" y="3182"/>
                    <a:pt x="325" y="2879"/>
                  </a:cubicBezTo>
                  <a:cubicBezTo>
                    <a:pt x="379" y="2576"/>
                    <a:pt x="435" y="2265"/>
                    <a:pt x="450" y="2187"/>
                  </a:cubicBezTo>
                  <a:cubicBezTo>
                    <a:pt x="487" y="2002"/>
                    <a:pt x="586" y="1446"/>
                    <a:pt x="624" y="1214"/>
                  </a:cubicBezTo>
                  <a:cubicBezTo>
                    <a:pt x="640" y="1113"/>
                    <a:pt x="671" y="954"/>
                    <a:pt x="692" y="861"/>
                  </a:cubicBezTo>
                  <a:cubicBezTo>
                    <a:pt x="712" y="768"/>
                    <a:pt x="750" y="565"/>
                    <a:pt x="776" y="409"/>
                  </a:cubicBezTo>
                  <a:cubicBezTo>
                    <a:pt x="802" y="254"/>
                    <a:pt x="834" y="99"/>
                    <a:pt x="849" y="63"/>
                  </a:cubicBezTo>
                  <a:lnTo>
                    <a:pt x="874" y="0"/>
                  </a:lnTo>
                  <a:lnTo>
                    <a:pt x="2293" y="7"/>
                  </a:lnTo>
                  <a:lnTo>
                    <a:pt x="3711" y="14"/>
                  </a:lnTo>
                  <a:lnTo>
                    <a:pt x="3720" y="1694"/>
                  </a:lnTo>
                  <a:cubicBezTo>
                    <a:pt x="3724" y="2617"/>
                    <a:pt x="3720" y="3415"/>
                    <a:pt x="3711" y="3466"/>
                  </a:cubicBezTo>
                  <a:cubicBezTo>
                    <a:pt x="3685" y="3612"/>
                    <a:pt x="3519" y="3775"/>
                    <a:pt x="3348" y="3823"/>
                  </a:cubicBezTo>
                  <a:cubicBezTo>
                    <a:pt x="3269" y="3845"/>
                    <a:pt x="3172" y="3867"/>
                    <a:pt x="3133" y="3872"/>
                  </a:cubicBezTo>
                  <a:lnTo>
                    <a:pt x="3062" y="3881"/>
                  </a:lnTo>
                  <a:lnTo>
                    <a:pt x="3048" y="5617"/>
                  </a:lnTo>
                  <a:lnTo>
                    <a:pt x="3034" y="7354"/>
                  </a:lnTo>
                  <a:lnTo>
                    <a:pt x="2962" y="7494"/>
                  </a:lnTo>
                  <a:cubicBezTo>
                    <a:pt x="2913" y="7589"/>
                    <a:pt x="2854" y="7655"/>
                    <a:pt x="2778" y="7697"/>
                  </a:cubicBezTo>
                  <a:cubicBezTo>
                    <a:pt x="2668" y="7760"/>
                    <a:pt x="2655" y="7760"/>
                    <a:pt x="1524" y="7760"/>
                  </a:cubicBezTo>
                  <a:cubicBezTo>
                    <a:pt x="394" y="7760"/>
                    <a:pt x="380" y="7760"/>
                    <a:pt x="268" y="76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0" name="Freeform 75"/>
            <p:cNvSpPr>
              <a:spLocks/>
            </p:cNvSpPr>
            <p:nvPr/>
          </p:nvSpPr>
          <p:spPr bwMode="auto">
            <a:xfrm>
              <a:off x="4843724" y="2616192"/>
              <a:ext cx="998289" cy="2079276"/>
            </a:xfrm>
            <a:custGeom>
              <a:avLst/>
              <a:gdLst>
                <a:gd name="T0" fmla="*/ 978 w 3727"/>
                <a:gd name="T1" fmla="*/ 7695 h 7761"/>
                <a:gd name="T2" fmla="*/ 802 w 3727"/>
                <a:gd name="T3" fmla="*/ 7518 h 7761"/>
                <a:gd name="T4" fmla="*/ 736 w 3727"/>
                <a:gd name="T5" fmla="*/ 7409 h 7761"/>
                <a:gd name="T6" fmla="*/ 735 w 3727"/>
                <a:gd name="T7" fmla="*/ 5682 h 7761"/>
                <a:gd name="T8" fmla="*/ 718 w 3727"/>
                <a:gd name="T9" fmla="*/ 3911 h 7761"/>
                <a:gd name="T10" fmla="*/ 624 w 3727"/>
                <a:gd name="T11" fmla="*/ 3867 h 7761"/>
                <a:gd name="T12" fmla="*/ 181 w 3727"/>
                <a:gd name="T13" fmla="*/ 3694 h 7761"/>
                <a:gd name="T14" fmla="*/ 8 w 3727"/>
                <a:gd name="T15" fmla="*/ 1679 h 7761"/>
                <a:gd name="T16" fmla="*/ 16 w 3727"/>
                <a:gd name="T17" fmla="*/ 14 h 7761"/>
                <a:gd name="T18" fmla="*/ 1448 w 3727"/>
                <a:gd name="T19" fmla="*/ 7 h 7761"/>
                <a:gd name="T20" fmla="*/ 2881 w 3727"/>
                <a:gd name="T21" fmla="*/ 0 h 7761"/>
                <a:gd name="T22" fmla="*/ 2907 w 3727"/>
                <a:gd name="T23" fmla="*/ 63 h 7761"/>
                <a:gd name="T24" fmla="*/ 2978 w 3727"/>
                <a:gd name="T25" fmla="*/ 395 h 7761"/>
                <a:gd name="T26" fmla="*/ 3067 w 3727"/>
                <a:gd name="T27" fmla="*/ 889 h 7761"/>
                <a:gd name="T28" fmla="*/ 3134 w 3727"/>
                <a:gd name="T29" fmla="*/ 1256 h 7761"/>
                <a:gd name="T30" fmla="*/ 3220 w 3727"/>
                <a:gd name="T31" fmla="*/ 1722 h 7761"/>
                <a:gd name="T32" fmla="*/ 3303 w 3727"/>
                <a:gd name="T33" fmla="*/ 2187 h 7761"/>
                <a:gd name="T34" fmla="*/ 3431 w 3727"/>
                <a:gd name="T35" fmla="*/ 2893 h 7761"/>
                <a:gd name="T36" fmla="*/ 3609 w 3727"/>
                <a:gd name="T37" fmla="*/ 3881 h 7761"/>
                <a:gd name="T38" fmla="*/ 3682 w 3727"/>
                <a:gd name="T39" fmla="*/ 4276 h 7761"/>
                <a:gd name="T40" fmla="*/ 3727 w 3727"/>
                <a:gd name="T41" fmla="*/ 5950 h 7761"/>
                <a:gd name="T42" fmla="*/ 3695 w 3727"/>
                <a:gd name="T43" fmla="*/ 7460 h 7761"/>
                <a:gd name="T44" fmla="*/ 3439 w 3727"/>
                <a:gd name="T45" fmla="*/ 7722 h 7761"/>
                <a:gd name="T46" fmla="*/ 2225 w 3727"/>
                <a:gd name="T47" fmla="*/ 7761 h 7761"/>
                <a:gd name="T48" fmla="*/ 1088 w 3727"/>
                <a:gd name="T49" fmla="*/ 7761 h 7761"/>
                <a:gd name="T50" fmla="*/ 978 w 3727"/>
                <a:gd name="T51" fmla="*/ 7694 h 7761"/>
                <a:gd name="T52" fmla="*/ 978 w 3727"/>
                <a:gd name="T53" fmla="*/ 7695 h 7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27" h="7761">
                  <a:moveTo>
                    <a:pt x="978" y="7695"/>
                  </a:moveTo>
                  <a:cubicBezTo>
                    <a:pt x="918" y="7658"/>
                    <a:pt x="839" y="7579"/>
                    <a:pt x="802" y="7518"/>
                  </a:cubicBezTo>
                  <a:lnTo>
                    <a:pt x="736" y="7409"/>
                  </a:lnTo>
                  <a:lnTo>
                    <a:pt x="735" y="5682"/>
                  </a:lnTo>
                  <a:cubicBezTo>
                    <a:pt x="735" y="4733"/>
                    <a:pt x="728" y="3936"/>
                    <a:pt x="718" y="3911"/>
                  </a:cubicBezTo>
                  <a:cubicBezTo>
                    <a:pt x="708" y="3886"/>
                    <a:pt x="668" y="3867"/>
                    <a:pt x="624" y="3867"/>
                  </a:cubicBezTo>
                  <a:cubicBezTo>
                    <a:pt x="483" y="3867"/>
                    <a:pt x="277" y="3786"/>
                    <a:pt x="181" y="3694"/>
                  </a:cubicBezTo>
                  <a:cubicBezTo>
                    <a:pt x="0" y="3518"/>
                    <a:pt x="0" y="3525"/>
                    <a:pt x="8" y="1679"/>
                  </a:cubicBezTo>
                  <a:lnTo>
                    <a:pt x="16" y="14"/>
                  </a:lnTo>
                  <a:lnTo>
                    <a:pt x="1448" y="7"/>
                  </a:lnTo>
                  <a:lnTo>
                    <a:pt x="2881" y="0"/>
                  </a:lnTo>
                  <a:lnTo>
                    <a:pt x="2907" y="63"/>
                  </a:lnTo>
                  <a:cubicBezTo>
                    <a:pt x="2922" y="99"/>
                    <a:pt x="2954" y="248"/>
                    <a:pt x="2978" y="395"/>
                  </a:cubicBezTo>
                  <a:cubicBezTo>
                    <a:pt x="3003" y="543"/>
                    <a:pt x="3042" y="765"/>
                    <a:pt x="3067" y="889"/>
                  </a:cubicBezTo>
                  <a:cubicBezTo>
                    <a:pt x="3091" y="1013"/>
                    <a:pt x="3121" y="1178"/>
                    <a:pt x="3134" y="1256"/>
                  </a:cubicBezTo>
                  <a:cubicBezTo>
                    <a:pt x="3148" y="1334"/>
                    <a:pt x="3186" y="1543"/>
                    <a:pt x="3220" y="1722"/>
                  </a:cubicBezTo>
                  <a:cubicBezTo>
                    <a:pt x="3253" y="1900"/>
                    <a:pt x="3291" y="2110"/>
                    <a:pt x="3303" y="2187"/>
                  </a:cubicBezTo>
                  <a:cubicBezTo>
                    <a:pt x="3315" y="2265"/>
                    <a:pt x="3373" y="2583"/>
                    <a:pt x="3431" y="2893"/>
                  </a:cubicBezTo>
                  <a:cubicBezTo>
                    <a:pt x="3538" y="3463"/>
                    <a:pt x="3558" y="3574"/>
                    <a:pt x="3609" y="3881"/>
                  </a:cubicBezTo>
                  <a:cubicBezTo>
                    <a:pt x="3625" y="3974"/>
                    <a:pt x="3658" y="4152"/>
                    <a:pt x="3682" y="4276"/>
                  </a:cubicBezTo>
                  <a:cubicBezTo>
                    <a:pt x="3719" y="4463"/>
                    <a:pt x="3727" y="4748"/>
                    <a:pt x="3727" y="5950"/>
                  </a:cubicBezTo>
                  <a:cubicBezTo>
                    <a:pt x="3727" y="6965"/>
                    <a:pt x="3717" y="7417"/>
                    <a:pt x="3695" y="7460"/>
                  </a:cubicBezTo>
                  <a:cubicBezTo>
                    <a:pt x="3648" y="7551"/>
                    <a:pt x="3526" y="7676"/>
                    <a:pt x="3439" y="7722"/>
                  </a:cubicBezTo>
                  <a:cubicBezTo>
                    <a:pt x="3377" y="7754"/>
                    <a:pt x="3150" y="7761"/>
                    <a:pt x="2225" y="7761"/>
                  </a:cubicBezTo>
                  <a:lnTo>
                    <a:pt x="1088" y="7761"/>
                  </a:lnTo>
                  <a:lnTo>
                    <a:pt x="978" y="7694"/>
                  </a:lnTo>
                  <a:lnTo>
                    <a:pt x="978" y="769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1" name="Freeform 86"/>
            <p:cNvSpPr>
              <a:spLocks/>
            </p:cNvSpPr>
            <p:nvPr/>
          </p:nvSpPr>
          <p:spPr bwMode="auto">
            <a:xfrm>
              <a:off x="4466858" y="2619740"/>
              <a:ext cx="211473" cy="881330"/>
            </a:xfrm>
            <a:custGeom>
              <a:avLst/>
              <a:gdLst>
                <a:gd name="T0" fmla="*/ 10 w 788"/>
                <a:gd name="T1" fmla="*/ 3253 h 3288"/>
                <a:gd name="T2" fmla="*/ 4 w 788"/>
                <a:gd name="T3" fmla="*/ 1609 h 3288"/>
                <a:gd name="T4" fmla="*/ 12 w 788"/>
                <a:gd name="T5" fmla="*/ 0 h 3288"/>
                <a:gd name="T6" fmla="*/ 393 w 788"/>
                <a:gd name="T7" fmla="*/ 0 h 3288"/>
                <a:gd name="T8" fmla="*/ 774 w 788"/>
                <a:gd name="T9" fmla="*/ 0 h 3288"/>
                <a:gd name="T10" fmla="*/ 781 w 788"/>
                <a:gd name="T11" fmla="*/ 1644 h 3288"/>
                <a:gd name="T12" fmla="*/ 788 w 788"/>
                <a:gd name="T13" fmla="*/ 3288 h 3288"/>
                <a:gd name="T14" fmla="*/ 406 w 788"/>
                <a:gd name="T15" fmla="*/ 3288 h 3288"/>
                <a:gd name="T16" fmla="*/ 10 w 788"/>
                <a:gd name="T17" fmla="*/ 3253 h 3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8" h="3288">
                  <a:moveTo>
                    <a:pt x="10" y="3253"/>
                  </a:moveTo>
                  <a:cubicBezTo>
                    <a:pt x="3" y="3234"/>
                    <a:pt x="0" y="2494"/>
                    <a:pt x="4" y="1609"/>
                  </a:cubicBezTo>
                  <a:lnTo>
                    <a:pt x="12" y="0"/>
                  </a:lnTo>
                  <a:lnTo>
                    <a:pt x="393" y="0"/>
                  </a:lnTo>
                  <a:lnTo>
                    <a:pt x="774" y="0"/>
                  </a:lnTo>
                  <a:lnTo>
                    <a:pt x="781" y="1644"/>
                  </a:lnTo>
                  <a:lnTo>
                    <a:pt x="788" y="3288"/>
                  </a:lnTo>
                  <a:lnTo>
                    <a:pt x="406" y="3288"/>
                  </a:lnTo>
                  <a:cubicBezTo>
                    <a:pt x="126" y="3288"/>
                    <a:pt x="20" y="3279"/>
                    <a:pt x="10" y="325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2" name="Freeform 89"/>
            <p:cNvSpPr>
              <a:spLocks/>
            </p:cNvSpPr>
            <p:nvPr/>
          </p:nvSpPr>
          <p:spPr bwMode="auto">
            <a:xfrm>
              <a:off x="3831259" y="2162533"/>
              <a:ext cx="469019" cy="287083"/>
            </a:xfrm>
            <a:custGeom>
              <a:avLst/>
              <a:gdLst>
                <a:gd name="T0" fmla="*/ 19 w 1751"/>
                <a:gd name="T1" fmla="*/ 1054 h 1070"/>
                <a:gd name="T2" fmla="*/ 0 w 1751"/>
                <a:gd name="T3" fmla="*/ 517 h 1070"/>
                <a:gd name="T4" fmla="*/ 0 w 1751"/>
                <a:gd name="T5" fmla="*/ 0 h 1070"/>
                <a:gd name="T6" fmla="*/ 875 w 1751"/>
                <a:gd name="T7" fmla="*/ 0 h 1070"/>
                <a:gd name="T8" fmla="*/ 1751 w 1751"/>
                <a:gd name="T9" fmla="*/ 0 h 1070"/>
                <a:gd name="T10" fmla="*/ 1743 w 1751"/>
                <a:gd name="T11" fmla="*/ 529 h 1070"/>
                <a:gd name="T12" fmla="*/ 1735 w 1751"/>
                <a:gd name="T13" fmla="*/ 1058 h 1070"/>
                <a:gd name="T14" fmla="*/ 887 w 1751"/>
                <a:gd name="T15" fmla="*/ 1066 h 1070"/>
                <a:gd name="T16" fmla="*/ 19 w 1751"/>
                <a:gd name="T17" fmla="*/ 1054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1" h="1070">
                  <a:moveTo>
                    <a:pt x="19" y="1054"/>
                  </a:moveTo>
                  <a:cubicBezTo>
                    <a:pt x="8" y="1043"/>
                    <a:pt x="0" y="802"/>
                    <a:pt x="0" y="517"/>
                  </a:cubicBezTo>
                  <a:lnTo>
                    <a:pt x="0" y="0"/>
                  </a:lnTo>
                  <a:lnTo>
                    <a:pt x="875" y="0"/>
                  </a:lnTo>
                  <a:lnTo>
                    <a:pt x="1751" y="0"/>
                  </a:lnTo>
                  <a:lnTo>
                    <a:pt x="1743" y="529"/>
                  </a:lnTo>
                  <a:lnTo>
                    <a:pt x="1735" y="1058"/>
                  </a:lnTo>
                  <a:lnTo>
                    <a:pt x="887" y="1066"/>
                  </a:lnTo>
                  <a:cubicBezTo>
                    <a:pt x="420" y="1070"/>
                    <a:pt x="30" y="1064"/>
                    <a:pt x="19" y="105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3" name="Freeform 90"/>
            <p:cNvSpPr>
              <a:spLocks/>
            </p:cNvSpPr>
            <p:nvPr/>
          </p:nvSpPr>
          <p:spPr bwMode="auto">
            <a:xfrm>
              <a:off x="4844910" y="2166077"/>
              <a:ext cx="471382" cy="283538"/>
            </a:xfrm>
            <a:custGeom>
              <a:avLst/>
              <a:gdLst>
                <a:gd name="T0" fmla="*/ 10 w 1761"/>
                <a:gd name="T1" fmla="*/ 1022 h 1058"/>
                <a:gd name="T2" fmla="*/ 4 w 1761"/>
                <a:gd name="T3" fmla="*/ 493 h 1058"/>
                <a:gd name="T4" fmla="*/ 12 w 1761"/>
                <a:gd name="T5" fmla="*/ 0 h 1058"/>
                <a:gd name="T6" fmla="*/ 887 w 1761"/>
                <a:gd name="T7" fmla="*/ 0 h 1058"/>
                <a:gd name="T8" fmla="*/ 1761 w 1761"/>
                <a:gd name="T9" fmla="*/ 0 h 1058"/>
                <a:gd name="T10" fmla="*/ 1761 w 1761"/>
                <a:gd name="T11" fmla="*/ 522 h 1058"/>
                <a:gd name="T12" fmla="*/ 1761 w 1761"/>
                <a:gd name="T13" fmla="*/ 1044 h 1058"/>
                <a:gd name="T14" fmla="*/ 893 w 1761"/>
                <a:gd name="T15" fmla="*/ 1052 h 1058"/>
                <a:gd name="T16" fmla="*/ 10 w 1761"/>
                <a:gd name="T17" fmla="*/ 102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1" h="1058">
                  <a:moveTo>
                    <a:pt x="10" y="1022"/>
                  </a:moveTo>
                  <a:cubicBezTo>
                    <a:pt x="3" y="1002"/>
                    <a:pt x="0" y="764"/>
                    <a:pt x="4" y="493"/>
                  </a:cubicBezTo>
                  <a:lnTo>
                    <a:pt x="12" y="0"/>
                  </a:lnTo>
                  <a:lnTo>
                    <a:pt x="887" y="0"/>
                  </a:lnTo>
                  <a:lnTo>
                    <a:pt x="1761" y="0"/>
                  </a:lnTo>
                  <a:lnTo>
                    <a:pt x="1761" y="522"/>
                  </a:lnTo>
                  <a:lnTo>
                    <a:pt x="1761" y="1044"/>
                  </a:lnTo>
                  <a:lnTo>
                    <a:pt x="893" y="1052"/>
                  </a:lnTo>
                  <a:cubicBezTo>
                    <a:pt x="201" y="1058"/>
                    <a:pt x="21" y="1052"/>
                    <a:pt x="10" y="102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1909782" y="4802238"/>
            <a:ext cx="600918" cy="752274"/>
            <a:chOff x="3310258" y="1849459"/>
            <a:chExt cx="2523485" cy="3159083"/>
          </a:xfrm>
          <a:solidFill>
            <a:schemeClr val="accent1"/>
          </a:solidFill>
        </p:grpSpPr>
        <p:sp>
          <p:nvSpPr>
            <p:cNvPr id="64" name="Freeform 100"/>
            <p:cNvSpPr>
              <a:spLocks/>
            </p:cNvSpPr>
            <p:nvPr/>
          </p:nvSpPr>
          <p:spPr bwMode="auto">
            <a:xfrm>
              <a:off x="3918686" y="3973629"/>
              <a:ext cx="1401148" cy="1034913"/>
            </a:xfrm>
            <a:custGeom>
              <a:avLst/>
              <a:gdLst>
                <a:gd name="T0" fmla="*/ 889 w 5229"/>
                <a:gd name="T1" fmla="*/ 3819 h 3866"/>
                <a:gd name="T2" fmla="*/ 552 w 5229"/>
                <a:gd name="T3" fmla="*/ 3189 h 3866"/>
                <a:gd name="T4" fmla="*/ 479 w 5229"/>
                <a:gd name="T5" fmla="*/ 2794 h 3866"/>
                <a:gd name="T6" fmla="*/ 395 w 5229"/>
                <a:gd name="T7" fmla="*/ 2314 h 3866"/>
                <a:gd name="T8" fmla="*/ 243 w 5229"/>
                <a:gd name="T9" fmla="*/ 1453 h 3866"/>
                <a:gd name="T10" fmla="*/ 142 w 5229"/>
                <a:gd name="T11" fmla="*/ 889 h 3866"/>
                <a:gd name="T12" fmla="*/ 58 w 5229"/>
                <a:gd name="T13" fmla="*/ 437 h 3866"/>
                <a:gd name="T14" fmla="*/ 16 w 5229"/>
                <a:gd name="T15" fmla="*/ 162 h 3866"/>
                <a:gd name="T16" fmla="*/ 0 w 5229"/>
                <a:gd name="T17" fmla="*/ 0 h 3866"/>
                <a:gd name="T18" fmla="*/ 2614 w 5229"/>
                <a:gd name="T19" fmla="*/ 0 h 3866"/>
                <a:gd name="T20" fmla="*/ 5229 w 5229"/>
                <a:gd name="T21" fmla="*/ 0 h 3866"/>
                <a:gd name="T22" fmla="*/ 5213 w 5229"/>
                <a:gd name="T23" fmla="*/ 105 h 3866"/>
                <a:gd name="T24" fmla="*/ 5135 w 5229"/>
                <a:gd name="T25" fmla="*/ 536 h 3866"/>
                <a:gd name="T26" fmla="*/ 5051 w 5229"/>
                <a:gd name="T27" fmla="*/ 1001 h 3866"/>
                <a:gd name="T28" fmla="*/ 4986 w 5229"/>
                <a:gd name="T29" fmla="*/ 1368 h 3866"/>
                <a:gd name="T30" fmla="*/ 4798 w 5229"/>
                <a:gd name="T31" fmla="*/ 2384 h 3866"/>
                <a:gd name="T32" fmla="*/ 4716 w 5229"/>
                <a:gd name="T33" fmla="*/ 2850 h 3866"/>
                <a:gd name="T34" fmla="*/ 4630 w 5229"/>
                <a:gd name="T35" fmla="*/ 3333 h 3866"/>
                <a:gd name="T36" fmla="*/ 4281 w 5229"/>
                <a:gd name="T37" fmla="*/ 3836 h 3866"/>
                <a:gd name="T38" fmla="*/ 2588 w 5229"/>
                <a:gd name="T39" fmla="*/ 3865 h 3866"/>
                <a:gd name="T40" fmla="*/ 889 w 5229"/>
                <a:gd name="T41" fmla="*/ 3819 h 3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29" h="3866">
                  <a:moveTo>
                    <a:pt x="889" y="3819"/>
                  </a:moveTo>
                  <a:cubicBezTo>
                    <a:pt x="684" y="3711"/>
                    <a:pt x="625" y="3601"/>
                    <a:pt x="552" y="3189"/>
                  </a:cubicBezTo>
                  <a:cubicBezTo>
                    <a:pt x="525" y="3041"/>
                    <a:pt x="493" y="2863"/>
                    <a:pt x="479" y="2794"/>
                  </a:cubicBezTo>
                  <a:cubicBezTo>
                    <a:pt x="466" y="2724"/>
                    <a:pt x="428" y="2508"/>
                    <a:pt x="395" y="2314"/>
                  </a:cubicBezTo>
                  <a:cubicBezTo>
                    <a:pt x="315" y="1848"/>
                    <a:pt x="293" y="1722"/>
                    <a:pt x="243" y="1453"/>
                  </a:cubicBezTo>
                  <a:cubicBezTo>
                    <a:pt x="220" y="1329"/>
                    <a:pt x="175" y="1075"/>
                    <a:pt x="142" y="889"/>
                  </a:cubicBezTo>
                  <a:cubicBezTo>
                    <a:pt x="110" y="702"/>
                    <a:pt x="72" y="499"/>
                    <a:pt x="58" y="437"/>
                  </a:cubicBezTo>
                  <a:cubicBezTo>
                    <a:pt x="43" y="375"/>
                    <a:pt x="25" y="251"/>
                    <a:pt x="16" y="162"/>
                  </a:cubicBezTo>
                  <a:lnTo>
                    <a:pt x="0" y="0"/>
                  </a:lnTo>
                  <a:lnTo>
                    <a:pt x="2614" y="0"/>
                  </a:lnTo>
                  <a:lnTo>
                    <a:pt x="5229" y="0"/>
                  </a:lnTo>
                  <a:lnTo>
                    <a:pt x="5213" y="105"/>
                  </a:lnTo>
                  <a:cubicBezTo>
                    <a:pt x="5204" y="164"/>
                    <a:pt x="5169" y="357"/>
                    <a:pt x="5135" y="536"/>
                  </a:cubicBezTo>
                  <a:cubicBezTo>
                    <a:pt x="5101" y="714"/>
                    <a:pt x="5063" y="924"/>
                    <a:pt x="5051" y="1001"/>
                  </a:cubicBezTo>
                  <a:cubicBezTo>
                    <a:pt x="5039" y="1079"/>
                    <a:pt x="5010" y="1244"/>
                    <a:pt x="4986" y="1368"/>
                  </a:cubicBezTo>
                  <a:cubicBezTo>
                    <a:pt x="4865" y="1998"/>
                    <a:pt x="4818" y="2256"/>
                    <a:pt x="4798" y="2384"/>
                  </a:cubicBezTo>
                  <a:cubicBezTo>
                    <a:pt x="4787" y="2462"/>
                    <a:pt x="4749" y="2671"/>
                    <a:pt x="4716" y="2850"/>
                  </a:cubicBezTo>
                  <a:cubicBezTo>
                    <a:pt x="4682" y="3028"/>
                    <a:pt x="4644" y="3246"/>
                    <a:pt x="4630" y="3333"/>
                  </a:cubicBezTo>
                  <a:cubicBezTo>
                    <a:pt x="4592" y="3584"/>
                    <a:pt x="4465" y="3766"/>
                    <a:pt x="4281" y="3836"/>
                  </a:cubicBezTo>
                  <a:cubicBezTo>
                    <a:pt x="4228" y="3856"/>
                    <a:pt x="3662" y="3866"/>
                    <a:pt x="2588" y="3865"/>
                  </a:cubicBezTo>
                  <a:cubicBezTo>
                    <a:pt x="1172" y="3864"/>
                    <a:pt x="964" y="3858"/>
                    <a:pt x="889" y="38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5" name="Freeform 102"/>
            <p:cNvSpPr>
              <a:spLocks/>
            </p:cNvSpPr>
            <p:nvPr/>
          </p:nvSpPr>
          <p:spPr bwMode="auto">
            <a:xfrm>
              <a:off x="3767462" y="2799310"/>
              <a:ext cx="1704770" cy="1006558"/>
            </a:xfrm>
            <a:custGeom>
              <a:avLst/>
              <a:gdLst>
                <a:gd name="T0" fmla="*/ 19 w 6364"/>
                <a:gd name="T1" fmla="*/ 3739 h 3755"/>
                <a:gd name="T2" fmla="*/ 1 w 6364"/>
                <a:gd name="T3" fmla="*/ 3435 h 3755"/>
                <a:gd name="T4" fmla="*/ 268 w 6364"/>
                <a:gd name="T5" fmla="*/ 2774 h 3755"/>
                <a:gd name="T6" fmla="*/ 1016 w 6364"/>
                <a:gd name="T7" fmla="*/ 2713 h 3755"/>
                <a:gd name="T8" fmla="*/ 1679 w 6364"/>
                <a:gd name="T9" fmla="*/ 2699 h 3755"/>
                <a:gd name="T10" fmla="*/ 1688 w 6364"/>
                <a:gd name="T11" fmla="*/ 2635 h 3755"/>
                <a:gd name="T12" fmla="*/ 1626 w 6364"/>
                <a:gd name="T13" fmla="*/ 2449 h 3755"/>
                <a:gd name="T14" fmla="*/ 1130 w 6364"/>
                <a:gd name="T15" fmla="*/ 1824 h 3755"/>
                <a:gd name="T16" fmla="*/ 1051 w 6364"/>
                <a:gd name="T17" fmla="*/ 1395 h 3755"/>
                <a:gd name="T18" fmla="*/ 1613 w 6364"/>
                <a:gd name="T19" fmla="*/ 1632 h 3755"/>
                <a:gd name="T20" fmla="*/ 2119 w 6364"/>
                <a:gd name="T21" fmla="*/ 2378 h 3755"/>
                <a:gd name="T22" fmla="*/ 2217 w 6364"/>
                <a:gd name="T23" fmla="*/ 2622 h 3755"/>
                <a:gd name="T24" fmla="*/ 2257 w 6364"/>
                <a:gd name="T25" fmla="*/ 2713 h 3755"/>
                <a:gd name="T26" fmla="*/ 2724 w 6364"/>
                <a:gd name="T27" fmla="*/ 2713 h 3755"/>
                <a:gd name="T28" fmla="*/ 3192 w 6364"/>
                <a:gd name="T29" fmla="*/ 2713 h 3755"/>
                <a:gd name="T30" fmla="*/ 3230 w 6364"/>
                <a:gd name="T31" fmla="*/ 2622 h 3755"/>
                <a:gd name="T32" fmla="*/ 3288 w 6364"/>
                <a:gd name="T33" fmla="*/ 2417 h 3755"/>
                <a:gd name="T34" fmla="*/ 3877 w 6364"/>
                <a:gd name="T35" fmla="*/ 995 h 3755"/>
                <a:gd name="T36" fmla="*/ 4544 w 6364"/>
                <a:gd name="T37" fmla="*/ 116 h 3755"/>
                <a:gd name="T38" fmla="*/ 4939 w 6364"/>
                <a:gd name="T39" fmla="*/ 267 h 3755"/>
                <a:gd name="T40" fmla="*/ 4648 w 6364"/>
                <a:gd name="T41" fmla="*/ 743 h 3755"/>
                <a:gd name="T42" fmla="*/ 4033 w 6364"/>
                <a:gd name="T43" fmla="*/ 1712 h 3755"/>
                <a:gd name="T44" fmla="*/ 3755 w 6364"/>
                <a:gd name="T45" fmla="*/ 2673 h 3755"/>
                <a:gd name="T46" fmla="*/ 4911 w 6364"/>
                <a:gd name="T47" fmla="*/ 2720 h 3755"/>
                <a:gd name="T48" fmla="*/ 6276 w 6364"/>
                <a:gd name="T49" fmla="*/ 2948 h 3755"/>
                <a:gd name="T50" fmla="*/ 6362 w 6364"/>
                <a:gd name="T51" fmla="*/ 3398 h 3755"/>
                <a:gd name="T52" fmla="*/ 6364 w 6364"/>
                <a:gd name="T53" fmla="*/ 3744 h 3755"/>
                <a:gd name="T54" fmla="*/ 3201 w 6364"/>
                <a:gd name="T55" fmla="*/ 3751 h 3755"/>
                <a:gd name="T56" fmla="*/ 19 w 6364"/>
                <a:gd name="T57" fmla="*/ 3739 h 3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64" h="3755">
                  <a:moveTo>
                    <a:pt x="19" y="3739"/>
                  </a:moveTo>
                  <a:cubicBezTo>
                    <a:pt x="8" y="3729"/>
                    <a:pt x="0" y="3592"/>
                    <a:pt x="1" y="3435"/>
                  </a:cubicBezTo>
                  <a:cubicBezTo>
                    <a:pt x="3" y="3039"/>
                    <a:pt x="65" y="2885"/>
                    <a:pt x="268" y="2774"/>
                  </a:cubicBezTo>
                  <a:cubicBezTo>
                    <a:pt x="337" y="2736"/>
                    <a:pt x="472" y="2725"/>
                    <a:pt x="1016" y="2713"/>
                  </a:cubicBezTo>
                  <a:lnTo>
                    <a:pt x="1679" y="2699"/>
                  </a:lnTo>
                  <a:lnTo>
                    <a:pt x="1688" y="2635"/>
                  </a:lnTo>
                  <a:cubicBezTo>
                    <a:pt x="1693" y="2599"/>
                    <a:pt x="1666" y="2516"/>
                    <a:pt x="1626" y="2449"/>
                  </a:cubicBezTo>
                  <a:cubicBezTo>
                    <a:pt x="1547" y="2314"/>
                    <a:pt x="1227" y="1911"/>
                    <a:pt x="1130" y="1824"/>
                  </a:cubicBezTo>
                  <a:cubicBezTo>
                    <a:pt x="981" y="1692"/>
                    <a:pt x="945" y="1493"/>
                    <a:pt x="1051" y="1395"/>
                  </a:cubicBezTo>
                  <a:cubicBezTo>
                    <a:pt x="1216" y="1245"/>
                    <a:pt x="1320" y="1289"/>
                    <a:pt x="1613" y="1632"/>
                  </a:cubicBezTo>
                  <a:cubicBezTo>
                    <a:pt x="1884" y="1950"/>
                    <a:pt x="2045" y="2187"/>
                    <a:pt x="2119" y="2378"/>
                  </a:cubicBezTo>
                  <a:cubicBezTo>
                    <a:pt x="2152" y="2462"/>
                    <a:pt x="2196" y="2571"/>
                    <a:pt x="2217" y="2622"/>
                  </a:cubicBezTo>
                  <a:lnTo>
                    <a:pt x="2257" y="2713"/>
                  </a:lnTo>
                  <a:lnTo>
                    <a:pt x="2724" y="2713"/>
                  </a:lnTo>
                  <a:lnTo>
                    <a:pt x="3192" y="2713"/>
                  </a:lnTo>
                  <a:lnTo>
                    <a:pt x="3230" y="2622"/>
                  </a:lnTo>
                  <a:cubicBezTo>
                    <a:pt x="3251" y="2571"/>
                    <a:pt x="3277" y="2479"/>
                    <a:pt x="3288" y="2417"/>
                  </a:cubicBezTo>
                  <a:cubicBezTo>
                    <a:pt x="3350" y="2051"/>
                    <a:pt x="3598" y="1452"/>
                    <a:pt x="3877" y="995"/>
                  </a:cubicBezTo>
                  <a:cubicBezTo>
                    <a:pt x="4075" y="670"/>
                    <a:pt x="4438" y="192"/>
                    <a:pt x="4544" y="116"/>
                  </a:cubicBezTo>
                  <a:cubicBezTo>
                    <a:pt x="4707" y="0"/>
                    <a:pt x="4939" y="89"/>
                    <a:pt x="4939" y="267"/>
                  </a:cubicBezTo>
                  <a:cubicBezTo>
                    <a:pt x="4938" y="373"/>
                    <a:pt x="4904" y="429"/>
                    <a:pt x="4648" y="743"/>
                  </a:cubicBezTo>
                  <a:cubicBezTo>
                    <a:pt x="4419" y="1023"/>
                    <a:pt x="4179" y="1401"/>
                    <a:pt x="4033" y="1712"/>
                  </a:cubicBezTo>
                  <a:cubicBezTo>
                    <a:pt x="3849" y="2104"/>
                    <a:pt x="3703" y="2610"/>
                    <a:pt x="3755" y="2673"/>
                  </a:cubicBezTo>
                  <a:cubicBezTo>
                    <a:pt x="3781" y="2704"/>
                    <a:pt x="4005" y="2713"/>
                    <a:pt x="4911" y="2720"/>
                  </a:cubicBezTo>
                  <a:cubicBezTo>
                    <a:pt x="6173" y="2729"/>
                    <a:pt x="6086" y="2714"/>
                    <a:pt x="6276" y="2948"/>
                  </a:cubicBezTo>
                  <a:cubicBezTo>
                    <a:pt x="6359" y="3051"/>
                    <a:pt x="6360" y="3058"/>
                    <a:pt x="6362" y="3398"/>
                  </a:cubicBezTo>
                  <a:lnTo>
                    <a:pt x="6364" y="3744"/>
                  </a:lnTo>
                  <a:lnTo>
                    <a:pt x="3201" y="3751"/>
                  </a:lnTo>
                  <a:cubicBezTo>
                    <a:pt x="1461" y="3755"/>
                    <a:pt x="29" y="3749"/>
                    <a:pt x="19" y="373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6" name="Freeform 105"/>
            <p:cNvSpPr>
              <a:spLocks/>
            </p:cNvSpPr>
            <p:nvPr/>
          </p:nvSpPr>
          <p:spPr bwMode="auto">
            <a:xfrm>
              <a:off x="3645777" y="2904455"/>
              <a:ext cx="329614" cy="394591"/>
            </a:xfrm>
            <a:custGeom>
              <a:avLst/>
              <a:gdLst>
                <a:gd name="T0" fmla="*/ 381 w 1228"/>
                <a:gd name="T1" fmla="*/ 1336 h 1471"/>
                <a:gd name="T2" fmla="*/ 121 w 1228"/>
                <a:gd name="T3" fmla="*/ 1043 h 1471"/>
                <a:gd name="T4" fmla="*/ 555 w 1228"/>
                <a:gd name="T5" fmla="*/ 75 h 1471"/>
                <a:gd name="T6" fmla="*/ 1105 w 1228"/>
                <a:gd name="T7" fmla="*/ 1031 h 1471"/>
                <a:gd name="T8" fmla="*/ 381 w 1228"/>
                <a:gd name="T9" fmla="*/ 1336 h 1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8" h="1471">
                  <a:moveTo>
                    <a:pt x="381" y="1336"/>
                  </a:moveTo>
                  <a:cubicBezTo>
                    <a:pt x="266" y="1284"/>
                    <a:pt x="186" y="1194"/>
                    <a:pt x="121" y="1043"/>
                  </a:cubicBezTo>
                  <a:cubicBezTo>
                    <a:pt x="0" y="762"/>
                    <a:pt x="278" y="144"/>
                    <a:pt x="555" y="75"/>
                  </a:cubicBezTo>
                  <a:cubicBezTo>
                    <a:pt x="851" y="0"/>
                    <a:pt x="1228" y="657"/>
                    <a:pt x="1105" y="1031"/>
                  </a:cubicBezTo>
                  <a:cubicBezTo>
                    <a:pt x="1006" y="1332"/>
                    <a:pt x="676" y="1471"/>
                    <a:pt x="381" y="13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7" name="Freeform 106"/>
            <p:cNvSpPr>
              <a:spLocks/>
            </p:cNvSpPr>
            <p:nvPr/>
          </p:nvSpPr>
          <p:spPr bwMode="auto">
            <a:xfrm>
              <a:off x="3310258" y="2769776"/>
              <a:ext cx="336701" cy="310710"/>
            </a:xfrm>
            <a:custGeom>
              <a:avLst/>
              <a:gdLst>
                <a:gd name="T0" fmla="*/ 391 w 1256"/>
                <a:gd name="T1" fmla="*/ 1107 h 1163"/>
                <a:gd name="T2" fmla="*/ 19 w 1256"/>
                <a:gd name="T3" fmla="*/ 565 h 1163"/>
                <a:gd name="T4" fmla="*/ 598 w 1256"/>
                <a:gd name="T5" fmla="*/ 46 h 1163"/>
                <a:gd name="T6" fmla="*/ 1255 w 1256"/>
                <a:gd name="T7" fmla="*/ 348 h 1163"/>
                <a:gd name="T8" fmla="*/ 968 w 1256"/>
                <a:gd name="T9" fmla="*/ 915 h 1163"/>
                <a:gd name="T10" fmla="*/ 391 w 1256"/>
                <a:gd name="T11" fmla="*/ 1107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6" h="1163">
                  <a:moveTo>
                    <a:pt x="391" y="1107"/>
                  </a:moveTo>
                  <a:cubicBezTo>
                    <a:pt x="150" y="1050"/>
                    <a:pt x="0" y="831"/>
                    <a:pt x="19" y="565"/>
                  </a:cubicBezTo>
                  <a:cubicBezTo>
                    <a:pt x="40" y="280"/>
                    <a:pt x="260" y="82"/>
                    <a:pt x="598" y="46"/>
                  </a:cubicBezTo>
                  <a:cubicBezTo>
                    <a:pt x="1024" y="0"/>
                    <a:pt x="1256" y="107"/>
                    <a:pt x="1255" y="348"/>
                  </a:cubicBezTo>
                  <a:cubicBezTo>
                    <a:pt x="1255" y="520"/>
                    <a:pt x="1149" y="730"/>
                    <a:pt x="968" y="915"/>
                  </a:cubicBezTo>
                  <a:cubicBezTo>
                    <a:pt x="773" y="1115"/>
                    <a:pt x="626" y="1163"/>
                    <a:pt x="391" y="110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8" name="Freeform 107"/>
            <p:cNvSpPr>
              <a:spLocks/>
            </p:cNvSpPr>
            <p:nvPr/>
          </p:nvSpPr>
          <p:spPr bwMode="auto">
            <a:xfrm>
              <a:off x="3925772" y="2768594"/>
              <a:ext cx="379232" cy="304803"/>
            </a:xfrm>
            <a:custGeom>
              <a:avLst/>
              <a:gdLst>
                <a:gd name="T0" fmla="*/ 766 w 1414"/>
                <a:gd name="T1" fmla="*/ 1118 h 1140"/>
                <a:gd name="T2" fmla="*/ 364 w 1414"/>
                <a:gd name="T3" fmla="*/ 806 h 1140"/>
                <a:gd name="T4" fmla="*/ 771 w 1414"/>
                <a:gd name="T5" fmla="*/ 46 h 1140"/>
                <a:gd name="T6" fmla="*/ 1254 w 1414"/>
                <a:gd name="T7" fmla="*/ 230 h 1140"/>
                <a:gd name="T8" fmla="*/ 1414 w 1414"/>
                <a:gd name="T9" fmla="*/ 623 h 1140"/>
                <a:gd name="T10" fmla="*/ 1330 w 1414"/>
                <a:gd name="T11" fmla="*/ 906 h 1140"/>
                <a:gd name="T12" fmla="*/ 1161 w 1414"/>
                <a:gd name="T13" fmla="*/ 1066 h 1140"/>
                <a:gd name="T14" fmla="*/ 766 w 1414"/>
                <a:gd name="T15" fmla="*/ 1118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14" h="1140">
                  <a:moveTo>
                    <a:pt x="766" y="1118"/>
                  </a:moveTo>
                  <a:cubicBezTo>
                    <a:pt x="652" y="1094"/>
                    <a:pt x="466" y="950"/>
                    <a:pt x="364" y="806"/>
                  </a:cubicBezTo>
                  <a:cubicBezTo>
                    <a:pt x="0" y="293"/>
                    <a:pt x="157" y="0"/>
                    <a:pt x="771" y="46"/>
                  </a:cubicBezTo>
                  <a:cubicBezTo>
                    <a:pt x="1003" y="64"/>
                    <a:pt x="1124" y="110"/>
                    <a:pt x="1254" y="230"/>
                  </a:cubicBezTo>
                  <a:cubicBezTo>
                    <a:pt x="1374" y="342"/>
                    <a:pt x="1414" y="439"/>
                    <a:pt x="1414" y="623"/>
                  </a:cubicBezTo>
                  <a:cubicBezTo>
                    <a:pt x="1414" y="763"/>
                    <a:pt x="1400" y="808"/>
                    <a:pt x="1330" y="906"/>
                  </a:cubicBezTo>
                  <a:cubicBezTo>
                    <a:pt x="1283" y="970"/>
                    <a:pt x="1207" y="1042"/>
                    <a:pt x="1161" y="1066"/>
                  </a:cubicBezTo>
                  <a:cubicBezTo>
                    <a:pt x="1067" y="1115"/>
                    <a:pt x="873" y="1140"/>
                    <a:pt x="766" y="111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69" name="Freeform 108"/>
            <p:cNvSpPr>
              <a:spLocks/>
            </p:cNvSpPr>
            <p:nvPr/>
          </p:nvSpPr>
          <p:spPr bwMode="auto">
            <a:xfrm>
              <a:off x="5165064" y="2626825"/>
              <a:ext cx="284719" cy="363872"/>
            </a:xfrm>
            <a:custGeom>
              <a:avLst/>
              <a:gdLst>
                <a:gd name="T0" fmla="*/ 412 w 1059"/>
                <a:gd name="T1" fmla="*/ 1293 h 1357"/>
                <a:gd name="T2" fmla="*/ 84 w 1059"/>
                <a:gd name="T3" fmla="*/ 1009 h 1357"/>
                <a:gd name="T4" fmla="*/ 142 w 1059"/>
                <a:gd name="T5" fmla="*/ 354 h 1357"/>
                <a:gd name="T6" fmla="*/ 545 w 1059"/>
                <a:gd name="T7" fmla="*/ 0 h 1357"/>
                <a:gd name="T8" fmla="*/ 951 w 1059"/>
                <a:gd name="T9" fmla="*/ 353 h 1357"/>
                <a:gd name="T10" fmla="*/ 1057 w 1059"/>
                <a:gd name="T11" fmla="*/ 758 h 1357"/>
                <a:gd name="T12" fmla="*/ 980 w 1059"/>
                <a:gd name="T13" fmla="*/ 1072 h 1357"/>
                <a:gd name="T14" fmla="*/ 412 w 1059"/>
                <a:gd name="T15" fmla="*/ 1293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9" h="1357">
                  <a:moveTo>
                    <a:pt x="412" y="1293"/>
                  </a:moveTo>
                  <a:cubicBezTo>
                    <a:pt x="275" y="1244"/>
                    <a:pt x="148" y="1134"/>
                    <a:pt x="84" y="1009"/>
                  </a:cubicBezTo>
                  <a:cubicBezTo>
                    <a:pt x="0" y="844"/>
                    <a:pt x="22" y="597"/>
                    <a:pt x="142" y="354"/>
                  </a:cubicBezTo>
                  <a:cubicBezTo>
                    <a:pt x="259" y="115"/>
                    <a:pt x="390" y="0"/>
                    <a:pt x="545" y="0"/>
                  </a:cubicBezTo>
                  <a:cubicBezTo>
                    <a:pt x="712" y="0"/>
                    <a:pt x="825" y="98"/>
                    <a:pt x="951" y="353"/>
                  </a:cubicBezTo>
                  <a:cubicBezTo>
                    <a:pt x="1040" y="532"/>
                    <a:pt x="1056" y="593"/>
                    <a:pt x="1057" y="758"/>
                  </a:cubicBezTo>
                  <a:cubicBezTo>
                    <a:pt x="1059" y="926"/>
                    <a:pt x="1048" y="970"/>
                    <a:pt x="980" y="1072"/>
                  </a:cubicBezTo>
                  <a:cubicBezTo>
                    <a:pt x="862" y="1250"/>
                    <a:pt x="588" y="1357"/>
                    <a:pt x="412" y="129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0" name="Freeform 109"/>
            <p:cNvSpPr>
              <a:spLocks/>
            </p:cNvSpPr>
            <p:nvPr/>
          </p:nvSpPr>
          <p:spPr bwMode="auto">
            <a:xfrm>
              <a:off x="3695395" y="2626826"/>
              <a:ext cx="216199" cy="225648"/>
            </a:xfrm>
            <a:custGeom>
              <a:avLst/>
              <a:gdLst>
                <a:gd name="T0" fmla="*/ 217 w 804"/>
                <a:gd name="T1" fmla="*/ 677 h 843"/>
                <a:gd name="T2" fmla="*/ 84 w 804"/>
                <a:gd name="T3" fmla="*/ 199 h 843"/>
                <a:gd name="T4" fmla="*/ 430 w 804"/>
                <a:gd name="T5" fmla="*/ 0 h 843"/>
                <a:gd name="T6" fmla="*/ 695 w 804"/>
                <a:gd name="T7" fmla="*/ 110 h 843"/>
                <a:gd name="T8" fmla="*/ 804 w 804"/>
                <a:gd name="T9" fmla="*/ 337 h 843"/>
                <a:gd name="T10" fmla="*/ 217 w 804"/>
                <a:gd name="T11" fmla="*/ 677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4" h="843">
                  <a:moveTo>
                    <a:pt x="217" y="677"/>
                  </a:moveTo>
                  <a:cubicBezTo>
                    <a:pt x="61" y="582"/>
                    <a:pt x="0" y="361"/>
                    <a:pt x="84" y="199"/>
                  </a:cubicBezTo>
                  <a:cubicBezTo>
                    <a:pt x="157" y="58"/>
                    <a:pt x="258" y="0"/>
                    <a:pt x="430" y="0"/>
                  </a:cubicBezTo>
                  <a:cubicBezTo>
                    <a:pt x="572" y="0"/>
                    <a:pt x="594" y="9"/>
                    <a:pt x="695" y="110"/>
                  </a:cubicBezTo>
                  <a:cubicBezTo>
                    <a:pt x="787" y="202"/>
                    <a:pt x="804" y="238"/>
                    <a:pt x="804" y="337"/>
                  </a:cubicBezTo>
                  <a:cubicBezTo>
                    <a:pt x="804" y="660"/>
                    <a:pt x="489" y="843"/>
                    <a:pt x="217" y="67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1" name="Freeform 110"/>
            <p:cNvSpPr>
              <a:spLocks/>
            </p:cNvSpPr>
            <p:nvPr/>
          </p:nvSpPr>
          <p:spPr bwMode="auto">
            <a:xfrm>
              <a:off x="4809462" y="2475606"/>
              <a:ext cx="346152" cy="298895"/>
            </a:xfrm>
            <a:custGeom>
              <a:avLst/>
              <a:gdLst>
                <a:gd name="T0" fmla="*/ 328 w 1292"/>
                <a:gd name="T1" fmla="*/ 1047 h 1116"/>
                <a:gd name="T2" fmla="*/ 34 w 1292"/>
                <a:gd name="T3" fmla="*/ 709 h 1116"/>
                <a:gd name="T4" fmla="*/ 42 w 1292"/>
                <a:gd name="T5" fmla="*/ 442 h 1116"/>
                <a:gd name="T6" fmla="*/ 770 w 1292"/>
                <a:gd name="T7" fmla="*/ 0 h 1116"/>
                <a:gd name="T8" fmla="*/ 1267 w 1292"/>
                <a:gd name="T9" fmla="*/ 356 h 1116"/>
                <a:gd name="T10" fmla="*/ 786 w 1292"/>
                <a:gd name="T11" fmla="*/ 1041 h 1116"/>
                <a:gd name="T12" fmla="*/ 328 w 1292"/>
                <a:gd name="T13" fmla="*/ 1047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2" h="1116">
                  <a:moveTo>
                    <a:pt x="328" y="1047"/>
                  </a:moveTo>
                  <a:cubicBezTo>
                    <a:pt x="188" y="983"/>
                    <a:pt x="86" y="866"/>
                    <a:pt x="34" y="709"/>
                  </a:cubicBezTo>
                  <a:cubicBezTo>
                    <a:pt x="0" y="605"/>
                    <a:pt x="1" y="572"/>
                    <a:pt x="42" y="442"/>
                  </a:cubicBezTo>
                  <a:cubicBezTo>
                    <a:pt x="129" y="164"/>
                    <a:pt x="399" y="0"/>
                    <a:pt x="770" y="0"/>
                  </a:cubicBezTo>
                  <a:cubicBezTo>
                    <a:pt x="1104" y="0"/>
                    <a:pt x="1292" y="134"/>
                    <a:pt x="1267" y="356"/>
                  </a:cubicBezTo>
                  <a:cubicBezTo>
                    <a:pt x="1240" y="598"/>
                    <a:pt x="1003" y="936"/>
                    <a:pt x="786" y="1041"/>
                  </a:cubicBezTo>
                  <a:cubicBezTo>
                    <a:pt x="636" y="1114"/>
                    <a:pt x="479" y="1116"/>
                    <a:pt x="328" y="10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2" name="Freeform 111"/>
            <p:cNvSpPr>
              <a:spLocks/>
            </p:cNvSpPr>
            <p:nvPr/>
          </p:nvSpPr>
          <p:spPr bwMode="auto">
            <a:xfrm>
              <a:off x="5468688" y="2475605"/>
              <a:ext cx="340245" cy="304803"/>
            </a:xfrm>
            <a:custGeom>
              <a:avLst/>
              <a:gdLst>
                <a:gd name="T0" fmla="*/ 517 w 1271"/>
                <a:gd name="T1" fmla="*/ 1042 h 1137"/>
                <a:gd name="T2" fmla="*/ 41 w 1271"/>
                <a:gd name="T3" fmla="*/ 399 h 1137"/>
                <a:gd name="T4" fmla="*/ 502 w 1271"/>
                <a:gd name="T5" fmla="*/ 1 h 1137"/>
                <a:gd name="T6" fmla="*/ 1271 w 1271"/>
                <a:gd name="T7" fmla="*/ 579 h 1137"/>
                <a:gd name="T8" fmla="*/ 1113 w 1271"/>
                <a:gd name="T9" fmla="*/ 966 h 1137"/>
                <a:gd name="T10" fmla="*/ 517 w 1271"/>
                <a:gd name="T11" fmla="*/ 1042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1" h="1137">
                  <a:moveTo>
                    <a:pt x="517" y="1042"/>
                  </a:moveTo>
                  <a:cubicBezTo>
                    <a:pt x="301" y="935"/>
                    <a:pt x="79" y="635"/>
                    <a:pt x="41" y="399"/>
                  </a:cubicBezTo>
                  <a:cubicBezTo>
                    <a:pt x="0" y="141"/>
                    <a:pt x="163" y="0"/>
                    <a:pt x="502" y="1"/>
                  </a:cubicBezTo>
                  <a:cubicBezTo>
                    <a:pt x="968" y="2"/>
                    <a:pt x="1271" y="229"/>
                    <a:pt x="1271" y="579"/>
                  </a:cubicBezTo>
                  <a:cubicBezTo>
                    <a:pt x="1271" y="706"/>
                    <a:pt x="1194" y="894"/>
                    <a:pt x="1113" y="966"/>
                  </a:cubicBezTo>
                  <a:cubicBezTo>
                    <a:pt x="956" y="1105"/>
                    <a:pt x="709" y="1137"/>
                    <a:pt x="517" y="104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3" name="Freeform 112"/>
            <p:cNvSpPr>
              <a:spLocks/>
            </p:cNvSpPr>
            <p:nvPr/>
          </p:nvSpPr>
          <p:spPr bwMode="auto">
            <a:xfrm>
              <a:off x="3311440" y="2362189"/>
              <a:ext cx="354423" cy="322524"/>
            </a:xfrm>
            <a:custGeom>
              <a:avLst/>
              <a:gdLst>
                <a:gd name="T0" fmla="*/ 417 w 1320"/>
                <a:gd name="T1" fmla="*/ 1098 h 1202"/>
                <a:gd name="T2" fmla="*/ 15 w 1320"/>
                <a:gd name="T3" fmla="*/ 547 h 1202"/>
                <a:gd name="T4" fmla="*/ 301 w 1320"/>
                <a:gd name="T5" fmla="*/ 111 h 1202"/>
                <a:gd name="T6" fmla="*/ 988 w 1320"/>
                <a:gd name="T7" fmla="*/ 292 h 1202"/>
                <a:gd name="T8" fmla="*/ 1192 w 1320"/>
                <a:gd name="T9" fmla="*/ 1011 h 1202"/>
                <a:gd name="T10" fmla="*/ 417 w 1320"/>
                <a:gd name="T11" fmla="*/ 1098 h 1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0" h="1202">
                  <a:moveTo>
                    <a:pt x="417" y="1098"/>
                  </a:moveTo>
                  <a:cubicBezTo>
                    <a:pt x="119" y="985"/>
                    <a:pt x="0" y="822"/>
                    <a:pt x="15" y="547"/>
                  </a:cubicBezTo>
                  <a:cubicBezTo>
                    <a:pt x="26" y="338"/>
                    <a:pt x="121" y="192"/>
                    <a:pt x="301" y="111"/>
                  </a:cubicBezTo>
                  <a:cubicBezTo>
                    <a:pt x="544" y="0"/>
                    <a:pt x="775" y="61"/>
                    <a:pt x="988" y="292"/>
                  </a:cubicBezTo>
                  <a:cubicBezTo>
                    <a:pt x="1230" y="554"/>
                    <a:pt x="1320" y="873"/>
                    <a:pt x="1192" y="1011"/>
                  </a:cubicBezTo>
                  <a:cubicBezTo>
                    <a:pt x="1051" y="1162"/>
                    <a:pt x="691" y="1202"/>
                    <a:pt x="417" y="109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4" name="Freeform 113"/>
            <p:cNvSpPr>
              <a:spLocks/>
            </p:cNvSpPr>
            <p:nvPr/>
          </p:nvSpPr>
          <p:spPr bwMode="auto">
            <a:xfrm>
              <a:off x="3958850" y="2337379"/>
              <a:ext cx="346152" cy="348515"/>
            </a:xfrm>
            <a:custGeom>
              <a:avLst/>
              <a:gdLst>
                <a:gd name="T0" fmla="*/ 242 w 1292"/>
                <a:gd name="T1" fmla="*/ 1191 h 1299"/>
                <a:gd name="T2" fmla="*/ 121 w 1292"/>
                <a:gd name="T3" fmla="*/ 672 h 1299"/>
                <a:gd name="T4" fmla="*/ 1146 w 1292"/>
                <a:gd name="T5" fmla="*/ 299 h 1299"/>
                <a:gd name="T6" fmla="*/ 1292 w 1292"/>
                <a:gd name="T7" fmla="*/ 675 h 1299"/>
                <a:gd name="T8" fmla="*/ 1089 w 1292"/>
                <a:gd name="T9" fmla="*/ 1086 h 1299"/>
                <a:gd name="T10" fmla="*/ 242 w 1292"/>
                <a:gd name="T11" fmla="*/ 1191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2" h="1299">
                  <a:moveTo>
                    <a:pt x="242" y="1191"/>
                  </a:moveTo>
                  <a:cubicBezTo>
                    <a:pt x="35" y="1082"/>
                    <a:pt x="0" y="928"/>
                    <a:pt x="121" y="672"/>
                  </a:cubicBezTo>
                  <a:cubicBezTo>
                    <a:pt x="360" y="167"/>
                    <a:pt x="818" y="0"/>
                    <a:pt x="1146" y="299"/>
                  </a:cubicBezTo>
                  <a:cubicBezTo>
                    <a:pt x="1251" y="395"/>
                    <a:pt x="1292" y="499"/>
                    <a:pt x="1292" y="675"/>
                  </a:cubicBezTo>
                  <a:cubicBezTo>
                    <a:pt x="1292" y="864"/>
                    <a:pt x="1235" y="978"/>
                    <a:pt x="1089" y="1086"/>
                  </a:cubicBezTo>
                  <a:cubicBezTo>
                    <a:pt x="873" y="1246"/>
                    <a:pt x="447" y="1299"/>
                    <a:pt x="242" y="119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5" name="Freeform 114"/>
            <p:cNvSpPr>
              <a:spLocks/>
            </p:cNvSpPr>
            <p:nvPr/>
          </p:nvSpPr>
          <p:spPr bwMode="auto">
            <a:xfrm>
              <a:off x="3669406" y="2164896"/>
              <a:ext cx="283538" cy="383958"/>
            </a:xfrm>
            <a:custGeom>
              <a:avLst/>
              <a:gdLst>
                <a:gd name="T0" fmla="*/ 297 w 1061"/>
                <a:gd name="T1" fmla="*/ 1228 h 1432"/>
                <a:gd name="T2" fmla="*/ 1 w 1061"/>
                <a:gd name="T3" fmla="*/ 538 h 1432"/>
                <a:gd name="T4" fmla="*/ 413 w 1061"/>
                <a:gd name="T5" fmla="*/ 29 h 1432"/>
                <a:gd name="T6" fmla="*/ 674 w 1061"/>
                <a:gd name="T7" fmla="*/ 42 h 1432"/>
                <a:gd name="T8" fmla="*/ 1033 w 1061"/>
                <a:gd name="T9" fmla="*/ 417 h 1432"/>
                <a:gd name="T10" fmla="*/ 926 w 1061"/>
                <a:gd name="T11" fmla="*/ 981 h 1432"/>
                <a:gd name="T12" fmla="*/ 297 w 1061"/>
                <a:gd name="T13" fmla="*/ 1228 h 1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1" h="1432">
                  <a:moveTo>
                    <a:pt x="297" y="1228"/>
                  </a:moveTo>
                  <a:cubicBezTo>
                    <a:pt x="136" y="1067"/>
                    <a:pt x="0" y="750"/>
                    <a:pt x="1" y="538"/>
                  </a:cubicBezTo>
                  <a:cubicBezTo>
                    <a:pt x="2" y="310"/>
                    <a:pt x="172" y="100"/>
                    <a:pt x="413" y="29"/>
                  </a:cubicBezTo>
                  <a:cubicBezTo>
                    <a:pt x="511" y="0"/>
                    <a:pt x="552" y="2"/>
                    <a:pt x="674" y="42"/>
                  </a:cubicBezTo>
                  <a:cubicBezTo>
                    <a:pt x="842" y="99"/>
                    <a:pt x="1005" y="268"/>
                    <a:pt x="1033" y="417"/>
                  </a:cubicBezTo>
                  <a:cubicBezTo>
                    <a:pt x="1061" y="568"/>
                    <a:pt x="1020" y="787"/>
                    <a:pt x="926" y="981"/>
                  </a:cubicBezTo>
                  <a:cubicBezTo>
                    <a:pt x="758" y="1331"/>
                    <a:pt x="501" y="1432"/>
                    <a:pt x="297" y="1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6" name="Freeform 115"/>
            <p:cNvSpPr>
              <a:spLocks/>
            </p:cNvSpPr>
            <p:nvPr/>
          </p:nvSpPr>
          <p:spPr bwMode="auto">
            <a:xfrm>
              <a:off x="5202870" y="2312570"/>
              <a:ext cx="237463" cy="217379"/>
            </a:xfrm>
            <a:custGeom>
              <a:avLst/>
              <a:gdLst>
                <a:gd name="T0" fmla="*/ 180 w 886"/>
                <a:gd name="T1" fmla="*/ 705 h 807"/>
                <a:gd name="T2" fmla="*/ 39 w 886"/>
                <a:gd name="T3" fmla="*/ 315 h 807"/>
                <a:gd name="T4" fmla="*/ 509 w 886"/>
                <a:gd name="T5" fmla="*/ 45 h 807"/>
                <a:gd name="T6" fmla="*/ 652 w 886"/>
                <a:gd name="T7" fmla="*/ 703 h 807"/>
                <a:gd name="T8" fmla="*/ 180 w 886"/>
                <a:gd name="T9" fmla="*/ 705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6" h="807">
                  <a:moveTo>
                    <a:pt x="180" y="705"/>
                  </a:moveTo>
                  <a:cubicBezTo>
                    <a:pt x="58" y="603"/>
                    <a:pt x="0" y="443"/>
                    <a:pt x="39" y="315"/>
                  </a:cubicBezTo>
                  <a:cubicBezTo>
                    <a:pt x="101" y="115"/>
                    <a:pt x="301" y="0"/>
                    <a:pt x="509" y="45"/>
                  </a:cubicBezTo>
                  <a:cubicBezTo>
                    <a:pt x="799" y="108"/>
                    <a:pt x="886" y="506"/>
                    <a:pt x="652" y="703"/>
                  </a:cubicBezTo>
                  <a:cubicBezTo>
                    <a:pt x="530" y="806"/>
                    <a:pt x="300" y="807"/>
                    <a:pt x="180" y="70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7" name="Freeform 117"/>
            <p:cNvSpPr>
              <a:spLocks/>
            </p:cNvSpPr>
            <p:nvPr/>
          </p:nvSpPr>
          <p:spPr bwMode="auto">
            <a:xfrm>
              <a:off x="4788197" y="2038485"/>
              <a:ext cx="369781" cy="347334"/>
            </a:xfrm>
            <a:custGeom>
              <a:avLst/>
              <a:gdLst>
                <a:gd name="T0" fmla="*/ 604 w 1380"/>
                <a:gd name="T1" fmla="*/ 1206 h 1296"/>
                <a:gd name="T2" fmla="*/ 116 w 1380"/>
                <a:gd name="T3" fmla="*/ 773 h 1296"/>
                <a:gd name="T4" fmla="*/ 868 w 1380"/>
                <a:gd name="T5" fmla="*/ 194 h 1296"/>
                <a:gd name="T6" fmla="*/ 1350 w 1380"/>
                <a:gd name="T7" fmla="*/ 882 h 1296"/>
                <a:gd name="T8" fmla="*/ 604 w 1380"/>
                <a:gd name="T9" fmla="*/ 1206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0" h="1296">
                  <a:moveTo>
                    <a:pt x="604" y="1206"/>
                  </a:moveTo>
                  <a:cubicBezTo>
                    <a:pt x="355" y="1157"/>
                    <a:pt x="180" y="1001"/>
                    <a:pt x="116" y="773"/>
                  </a:cubicBezTo>
                  <a:cubicBezTo>
                    <a:pt x="0" y="360"/>
                    <a:pt x="467" y="0"/>
                    <a:pt x="868" y="194"/>
                  </a:cubicBezTo>
                  <a:cubicBezTo>
                    <a:pt x="1090" y="301"/>
                    <a:pt x="1321" y="632"/>
                    <a:pt x="1350" y="882"/>
                  </a:cubicBezTo>
                  <a:cubicBezTo>
                    <a:pt x="1380" y="1156"/>
                    <a:pt x="1058" y="1296"/>
                    <a:pt x="604" y="120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8" name="Freeform 118"/>
            <p:cNvSpPr>
              <a:spLocks/>
            </p:cNvSpPr>
            <p:nvPr/>
          </p:nvSpPr>
          <p:spPr bwMode="auto">
            <a:xfrm>
              <a:off x="5454511" y="2059750"/>
              <a:ext cx="379232" cy="314255"/>
            </a:xfrm>
            <a:custGeom>
              <a:avLst/>
              <a:gdLst>
                <a:gd name="T0" fmla="*/ 293 w 1416"/>
                <a:gd name="T1" fmla="*/ 1114 h 1171"/>
                <a:gd name="T2" fmla="*/ 174 w 1416"/>
                <a:gd name="T3" fmla="*/ 1071 h 1171"/>
                <a:gd name="T4" fmla="*/ 121 w 1416"/>
                <a:gd name="T5" fmla="*/ 981 h 1171"/>
                <a:gd name="T6" fmla="*/ 575 w 1416"/>
                <a:gd name="T7" fmla="*/ 108 h 1171"/>
                <a:gd name="T8" fmla="*/ 1226 w 1416"/>
                <a:gd name="T9" fmla="*/ 278 h 1171"/>
                <a:gd name="T10" fmla="*/ 986 w 1416"/>
                <a:gd name="T11" fmla="*/ 1076 h 1171"/>
                <a:gd name="T12" fmla="*/ 293 w 1416"/>
                <a:gd name="T13" fmla="*/ 1114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6" h="1171">
                  <a:moveTo>
                    <a:pt x="293" y="1114"/>
                  </a:moveTo>
                  <a:cubicBezTo>
                    <a:pt x="231" y="1091"/>
                    <a:pt x="177" y="1071"/>
                    <a:pt x="174" y="1071"/>
                  </a:cubicBezTo>
                  <a:cubicBezTo>
                    <a:pt x="170" y="1071"/>
                    <a:pt x="146" y="1031"/>
                    <a:pt x="121" y="981"/>
                  </a:cubicBezTo>
                  <a:cubicBezTo>
                    <a:pt x="0" y="746"/>
                    <a:pt x="256" y="253"/>
                    <a:pt x="575" y="108"/>
                  </a:cubicBezTo>
                  <a:cubicBezTo>
                    <a:pt x="810" y="0"/>
                    <a:pt x="1091" y="74"/>
                    <a:pt x="1226" y="278"/>
                  </a:cubicBezTo>
                  <a:cubicBezTo>
                    <a:pt x="1416" y="566"/>
                    <a:pt x="1304" y="940"/>
                    <a:pt x="986" y="1076"/>
                  </a:cubicBezTo>
                  <a:cubicBezTo>
                    <a:pt x="812" y="1151"/>
                    <a:pt x="443" y="1171"/>
                    <a:pt x="293" y="111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79" name="Freeform 119"/>
            <p:cNvSpPr>
              <a:spLocks/>
            </p:cNvSpPr>
            <p:nvPr/>
          </p:nvSpPr>
          <p:spPr bwMode="auto">
            <a:xfrm>
              <a:off x="5174516" y="1849459"/>
              <a:ext cx="275268" cy="394591"/>
            </a:xfrm>
            <a:custGeom>
              <a:avLst/>
              <a:gdLst>
                <a:gd name="T0" fmla="*/ 367 w 1028"/>
                <a:gd name="T1" fmla="*/ 1343 h 1471"/>
                <a:gd name="T2" fmla="*/ 0 w 1028"/>
                <a:gd name="T3" fmla="*/ 595 h 1471"/>
                <a:gd name="T4" fmla="*/ 174 w 1028"/>
                <a:gd name="T5" fmla="*/ 201 h 1471"/>
                <a:gd name="T6" fmla="*/ 950 w 1028"/>
                <a:gd name="T7" fmla="*/ 305 h 1471"/>
                <a:gd name="T8" fmla="*/ 1026 w 1028"/>
                <a:gd name="T9" fmla="*/ 619 h 1471"/>
                <a:gd name="T10" fmla="*/ 920 w 1028"/>
                <a:gd name="T11" fmla="*/ 1024 h 1471"/>
                <a:gd name="T12" fmla="*/ 367 w 1028"/>
                <a:gd name="T13" fmla="*/ 1343 h 1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8" h="1471">
                  <a:moveTo>
                    <a:pt x="367" y="1343"/>
                  </a:moveTo>
                  <a:cubicBezTo>
                    <a:pt x="169" y="1210"/>
                    <a:pt x="0" y="866"/>
                    <a:pt x="0" y="595"/>
                  </a:cubicBezTo>
                  <a:cubicBezTo>
                    <a:pt x="0" y="459"/>
                    <a:pt x="72" y="295"/>
                    <a:pt x="174" y="201"/>
                  </a:cubicBezTo>
                  <a:cubicBezTo>
                    <a:pt x="389" y="0"/>
                    <a:pt x="783" y="54"/>
                    <a:pt x="950" y="305"/>
                  </a:cubicBezTo>
                  <a:cubicBezTo>
                    <a:pt x="1017" y="407"/>
                    <a:pt x="1028" y="451"/>
                    <a:pt x="1026" y="619"/>
                  </a:cubicBezTo>
                  <a:cubicBezTo>
                    <a:pt x="1025" y="784"/>
                    <a:pt x="1009" y="845"/>
                    <a:pt x="920" y="1024"/>
                  </a:cubicBezTo>
                  <a:cubicBezTo>
                    <a:pt x="756" y="1356"/>
                    <a:pt x="557" y="1471"/>
                    <a:pt x="367" y="134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4252292" y="4915604"/>
            <a:ext cx="842616" cy="519996"/>
            <a:chOff x="2923334" y="2411575"/>
            <a:chExt cx="3297332" cy="2034850"/>
          </a:xfrm>
          <a:solidFill>
            <a:schemeClr val="accent2"/>
          </a:solidFill>
        </p:grpSpPr>
        <p:sp>
          <p:nvSpPr>
            <p:cNvPr id="80" name="Freeform 58"/>
            <p:cNvSpPr>
              <a:spLocks/>
            </p:cNvSpPr>
            <p:nvPr/>
          </p:nvSpPr>
          <p:spPr bwMode="auto">
            <a:xfrm>
              <a:off x="2923334" y="2411575"/>
              <a:ext cx="3297332" cy="2034850"/>
            </a:xfrm>
            <a:custGeom>
              <a:avLst/>
              <a:gdLst>
                <a:gd name="T0" fmla="*/ 2165 w 12311"/>
                <a:gd name="T1" fmla="*/ 7332 h 7600"/>
                <a:gd name="T2" fmla="*/ 2129 w 12311"/>
                <a:gd name="T3" fmla="*/ 2675 h 7600"/>
                <a:gd name="T4" fmla="*/ 1812 w 12311"/>
                <a:gd name="T5" fmla="*/ 2553 h 7600"/>
                <a:gd name="T6" fmla="*/ 572 w 12311"/>
                <a:gd name="T7" fmla="*/ 1780 h 7600"/>
                <a:gd name="T8" fmla="*/ 412 w 12311"/>
                <a:gd name="T9" fmla="*/ 608 h 7600"/>
                <a:gd name="T10" fmla="*/ 1755 w 12311"/>
                <a:gd name="T11" fmla="*/ 1702 h 7600"/>
                <a:gd name="T12" fmla="*/ 2687 w 12311"/>
                <a:gd name="T13" fmla="*/ 1866 h 7600"/>
                <a:gd name="T14" fmla="*/ 5438 w 12311"/>
                <a:gd name="T15" fmla="*/ 1596 h 7600"/>
                <a:gd name="T16" fmla="*/ 8662 w 12311"/>
                <a:gd name="T17" fmla="*/ 868 h 7600"/>
                <a:gd name="T18" fmla="*/ 9206 w 12311"/>
                <a:gd name="T19" fmla="*/ 542 h 7600"/>
                <a:gd name="T20" fmla="*/ 10582 w 12311"/>
                <a:gd name="T21" fmla="*/ 1243 h 7600"/>
                <a:gd name="T22" fmla="*/ 10451 w 12311"/>
                <a:gd name="T23" fmla="*/ 391 h 7600"/>
                <a:gd name="T24" fmla="*/ 10174 w 12311"/>
                <a:gd name="T25" fmla="*/ 1234 h 7600"/>
                <a:gd name="T26" fmla="*/ 9514 w 12311"/>
                <a:gd name="T27" fmla="*/ 868 h 7600"/>
                <a:gd name="T28" fmla="*/ 9658 w 12311"/>
                <a:gd name="T29" fmla="*/ 30 h 7600"/>
                <a:gd name="T30" fmla="*/ 11403 w 12311"/>
                <a:gd name="T31" fmla="*/ 699 h 7600"/>
                <a:gd name="T32" fmla="*/ 11905 w 12311"/>
                <a:gd name="T33" fmla="*/ 1090 h 7600"/>
                <a:gd name="T34" fmla="*/ 12305 w 12311"/>
                <a:gd name="T35" fmla="*/ 1397 h 7600"/>
                <a:gd name="T36" fmla="*/ 10984 w 12311"/>
                <a:gd name="T37" fmla="*/ 2073 h 7600"/>
                <a:gd name="T38" fmla="*/ 10139 w 12311"/>
                <a:gd name="T39" fmla="*/ 2321 h 7600"/>
                <a:gd name="T40" fmla="*/ 9785 w 12311"/>
                <a:gd name="T41" fmla="*/ 3199 h 7600"/>
                <a:gd name="T42" fmla="*/ 9093 w 12311"/>
                <a:gd name="T43" fmla="*/ 4573 h 7600"/>
                <a:gd name="T44" fmla="*/ 9065 w 12311"/>
                <a:gd name="T45" fmla="*/ 7388 h 7600"/>
                <a:gd name="T46" fmla="*/ 8717 w 12311"/>
                <a:gd name="T47" fmla="*/ 7551 h 7600"/>
                <a:gd name="T48" fmla="*/ 8345 w 12311"/>
                <a:gd name="T49" fmla="*/ 7332 h 7600"/>
                <a:gd name="T50" fmla="*/ 8310 w 12311"/>
                <a:gd name="T51" fmla="*/ 4945 h 7600"/>
                <a:gd name="T52" fmla="*/ 7710 w 12311"/>
                <a:gd name="T53" fmla="*/ 4912 h 7600"/>
                <a:gd name="T54" fmla="*/ 7629 w 12311"/>
                <a:gd name="T55" fmla="*/ 7390 h 7600"/>
                <a:gd name="T56" fmla="*/ 6934 w 12311"/>
                <a:gd name="T57" fmla="*/ 6120 h 7600"/>
                <a:gd name="T58" fmla="*/ 6412 w 12311"/>
                <a:gd name="T59" fmla="*/ 4888 h 7600"/>
                <a:gd name="T60" fmla="*/ 3938 w 12311"/>
                <a:gd name="T61" fmla="*/ 4475 h 7600"/>
                <a:gd name="T62" fmla="*/ 2921 w 12311"/>
                <a:gd name="T63" fmla="*/ 5915 h 7600"/>
                <a:gd name="T64" fmla="*/ 2515 w 12311"/>
                <a:gd name="T65" fmla="*/ 7551 h 7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311" h="7600">
                  <a:moveTo>
                    <a:pt x="2274" y="7441"/>
                  </a:moveTo>
                  <a:lnTo>
                    <a:pt x="2165" y="7332"/>
                  </a:lnTo>
                  <a:lnTo>
                    <a:pt x="2165" y="5018"/>
                  </a:lnTo>
                  <a:cubicBezTo>
                    <a:pt x="2165" y="3200"/>
                    <a:pt x="2157" y="2697"/>
                    <a:pt x="2129" y="2675"/>
                  </a:cubicBezTo>
                  <a:cubicBezTo>
                    <a:pt x="2110" y="2660"/>
                    <a:pt x="2043" y="2631"/>
                    <a:pt x="1981" y="2612"/>
                  </a:cubicBezTo>
                  <a:cubicBezTo>
                    <a:pt x="1919" y="2592"/>
                    <a:pt x="1843" y="2565"/>
                    <a:pt x="1812" y="2553"/>
                  </a:cubicBezTo>
                  <a:cubicBezTo>
                    <a:pt x="1781" y="2540"/>
                    <a:pt x="1673" y="2496"/>
                    <a:pt x="1572" y="2455"/>
                  </a:cubicBezTo>
                  <a:cubicBezTo>
                    <a:pt x="1233" y="2317"/>
                    <a:pt x="836" y="2049"/>
                    <a:pt x="572" y="1780"/>
                  </a:cubicBezTo>
                  <a:cubicBezTo>
                    <a:pt x="369" y="1574"/>
                    <a:pt x="111" y="1215"/>
                    <a:pt x="72" y="1086"/>
                  </a:cubicBezTo>
                  <a:cubicBezTo>
                    <a:pt x="0" y="845"/>
                    <a:pt x="168" y="608"/>
                    <a:pt x="412" y="608"/>
                  </a:cubicBezTo>
                  <a:cubicBezTo>
                    <a:pt x="591" y="608"/>
                    <a:pt x="674" y="668"/>
                    <a:pt x="875" y="941"/>
                  </a:cubicBezTo>
                  <a:cubicBezTo>
                    <a:pt x="1119" y="1274"/>
                    <a:pt x="1414" y="1528"/>
                    <a:pt x="1755" y="1702"/>
                  </a:cubicBezTo>
                  <a:cubicBezTo>
                    <a:pt x="1980" y="1816"/>
                    <a:pt x="2455" y="1955"/>
                    <a:pt x="2560" y="1937"/>
                  </a:cubicBezTo>
                  <a:cubicBezTo>
                    <a:pt x="2583" y="1933"/>
                    <a:pt x="2640" y="1901"/>
                    <a:pt x="2687" y="1866"/>
                  </a:cubicBezTo>
                  <a:cubicBezTo>
                    <a:pt x="2782" y="1794"/>
                    <a:pt x="2980" y="1689"/>
                    <a:pt x="3109" y="1642"/>
                  </a:cubicBezTo>
                  <a:cubicBezTo>
                    <a:pt x="3167" y="1621"/>
                    <a:pt x="3921" y="1606"/>
                    <a:pt x="5438" y="1596"/>
                  </a:cubicBezTo>
                  <a:cubicBezTo>
                    <a:pt x="7515" y="1581"/>
                    <a:pt x="7694" y="1576"/>
                    <a:pt x="7837" y="1528"/>
                  </a:cubicBezTo>
                  <a:cubicBezTo>
                    <a:pt x="8092" y="1443"/>
                    <a:pt x="8267" y="1303"/>
                    <a:pt x="8662" y="868"/>
                  </a:cubicBezTo>
                  <a:cubicBezTo>
                    <a:pt x="9255" y="215"/>
                    <a:pt x="9247" y="222"/>
                    <a:pt x="9248" y="274"/>
                  </a:cubicBezTo>
                  <a:cubicBezTo>
                    <a:pt x="9248" y="300"/>
                    <a:pt x="9229" y="420"/>
                    <a:pt x="9206" y="542"/>
                  </a:cubicBezTo>
                  <a:cubicBezTo>
                    <a:pt x="9123" y="976"/>
                    <a:pt x="9157" y="1239"/>
                    <a:pt x="9323" y="1436"/>
                  </a:cubicBezTo>
                  <a:cubicBezTo>
                    <a:pt x="9699" y="1884"/>
                    <a:pt x="10357" y="1783"/>
                    <a:pt x="10582" y="1243"/>
                  </a:cubicBezTo>
                  <a:cubicBezTo>
                    <a:pt x="10657" y="1063"/>
                    <a:pt x="10731" y="536"/>
                    <a:pt x="10693" y="453"/>
                  </a:cubicBezTo>
                  <a:cubicBezTo>
                    <a:pt x="10652" y="363"/>
                    <a:pt x="10538" y="334"/>
                    <a:pt x="10451" y="391"/>
                  </a:cubicBezTo>
                  <a:cubicBezTo>
                    <a:pt x="10384" y="436"/>
                    <a:pt x="10321" y="616"/>
                    <a:pt x="10321" y="766"/>
                  </a:cubicBezTo>
                  <a:cubicBezTo>
                    <a:pt x="10321" y="872"/>
                    <a:pt x="10236" y="1143"/>
                    <a:pt x="10174" y="1234"/>
                  </a:cubicBezTo>
                  <a:cubicBezTo>
                    <a:pt x="10064" y="1396"/>
                    <a:pt x="9776" y="1406"/>
                    <a:pt x="9620" y="1253"/>
                  </a:cubicBezTo>
                  <a:cubicBezTo>
                    <a:pt x="9522" y="1158"/>
                    <a:pt x="9486" y="1025"/>
                    <a:pt x="9514" y="868"/>
                  </a:cubicBezTo>
                  <a:cubicBezTo>
                    <a:pt x="9537" y="741"/>
                    <a:pt x="9613" y="297"/>
                    <a:pt x="9639" y="142"/>
                  </a:cubicBezTo>
                  <a:lnTo>
                    <a:pt x="9658" y="30"/>
                  </a:lnTo>
                  <a:lnTo>
                    <a:pt x="9996" y="20"/>
                  </a:lnTo>
                  <a:cubicBezTo>
                    <a:pt x="10768" y="0"/>
                    <a:pt x="11161" y="189"/>
                    <a:pt x="11403" y="699"/>
                  </a:cubicBezTo>
                  <a:lnTo>
                    <a:pt x="11500" y="903"/>
                  </a:lnTo>
                  <a:lnTo>
                    <a:pt x="11905" y="1090"/>
                  </a:lnTo>
                  <a:lnTo>
                    <a:pt x="12311" y="1278"/>
                  </a:lnTo>
                  <a:lnTo>
                    <a:pt x="12305" y="1397"/>
                  </a:lnTo>
                  <a:cubicBezTo>
                    <a:pt x="12294" y="1640"/>
                    <a:pt x="12049" y="1940"/>
                    <a:pt x="11795" y="2023"/>
                  </a:cubicBezTo>
                  <a:cubicBezTo>
                    <a:pt x="11731" y="2044"/>
                    <a:pt x="11414" y="2063"/>
                    <a:pt x="10984" y="2073"/>
                  </a:cubicBezTo>
                  <a:cubicBezTo>
                    <a:pt x="10596" y="2082"/>
                    <a:pt x="10265" y="2099"/>
                    <a:pt x="10248" y="2110"/>
                  </a:cubicBezTo>
                  <a:cubicBezTo>
                    <a:pt x="10231" y="2121"/>
                    <a:pt x="10182" y="2216"/>
                    <a:pt x="10139" y="2321"/>
                  </a:cubicBezTo>
                  <a:cubicBezTo>
                    <a:pt x="10097" y="2427"/>
                    <a:pt x="10050" y="2539"/>
                    <a:pt x="10037" y="2570"/>
                  </a:cubicBezTo>
                  <a:cubicBezTo>
                    <a:pt x="10023" y="2601"/>
                    <a:pt x="9910" y="2884"/>
                    <a:pt x="9785" y="3199"/>
                  </a:cubicBezTo>
                  <a:cubicBezTo>
                    <a:pt x="9531" y="3840"/>
                    <a:pt x="9381" y="4154"/>
                    <a:pt x="9209" y="4404"/>
                  </a:cubicBezTo>
                  <a:lnTo>
                    <a:pt x="9093" y="4573"/>
                  </a:lnTo>
                  <a:lnTo>
                    <a:pt x="9079" y="5981"/>
                  </a:lnTo>
                  <a:lnTo>
                    <a:pt x="9065" y="7388"/>
                  </a:lnTo>
                  <a:lnTo>
                    <a:pt x="8967" y="7469"/>
                  </a:lnTo>
                  <a:cubicBezTo>
                    <a:pt x="8886" y="7537"/>
                    <a:pt x="8844" y="7551"/>
                    <a:pt x="8717" y="7551"/>
                  </a:cubicBezTo>
                  <a:cubicBezTo>
                    <a:pt x="8577" y="7551"/>
                    <a:pt x="8555" y="7541"/>
                    <a:pt x="8455" y="7441"/>
                  </a:cubicBezTo>
                  <a:lnTo>
                    <a:pt x="8345" y="7332"/>
                  </a:lnTo>
                  <a:lnTo>
                    <a:pt x="8345" y="6162"/>
                  </a:lnTo>
                  <a:cubicBezTo>
                    <a:pt x="8345" y="5264"/>
                    <a:pt x="8337" y="4982"/>
                    <a:pt x="8310" y="4945"/>
                  </a:cubicBezTo>
                  <a:cubicBezTo>
                    <a:pt x="8279" y="4903"/>
                    <a:pt x="8233" y="4897"/>
                    <a:pt x="7992" y="4904"/>
                  </a:cubicBezTo>
                  <a:lnTo>
                    <a:pt x="7710" y="4912"/>
                  </a:lnTo>
                  <a:lnTo>
                    <a:pt x="7696" y="6111"/>
                  </a:lnTo>
                  <a:cubicBezTo>
                    <a:pt x="7683" y="7230"/>
                    <a:pt x="7678" y="7316"/>
                    <a:pt x="7629" y="7390"/>
                  </a:cubicBezTo>
                  <a:cubicBezTo>
                    <a:pt x="7519" y="7551"/>
                    <a:pt x="7283" y="7600"/>
                    <a:pt x="7112" y="7495"/>
                  </a:cubicBezTo>
                  <a:cubicBezTo>
                    <a:pt x="6934" y="7387"/>
                    <a:pt x="6934" y="7391"/>
                    <a:pt x="6934" y="6120"/>
                  </a:cubicBezTo>
                  <a:cubicBezTo>
                    <a:pt x="6933" y="5487"/>
                    <a:pt x="6924" y="4954"/>
                    <a:pt x="6913" y="4937"/>
                  </a:cubicBezTo>
                  <a:cubicBezTo>
                    <a:pt x="6900" y="4918"/>
                    <a:pt x="6710" y="4900"/>
                    <a:pt x="6412" y="4888"/>
                  </a:cubicBezTo>
                  <a:cubicBezTo>
                    <a:pt x="5689" y="4861"/>
                    <a:pt x="5287" y="4762"/>
                    <a:pt x="4954" y="4527"/>
                  </a:cubicBezTo>
                  <a:cubicBezTo>
                    <a:pt x="4885" y="4478"/>
                    <a:pt x="4812" y="4475"/>
                    <a:pt x="3938" y="4475"/>
                  </a:cubicBezTo>
                  <a:cubicBezTo>
                    <a:pt x="3421" y="4475"/>
                    <a:pt x="2982" y="4485"/>
                    <a:pt x="2963" y="4497"/>
                  </a:cubicBezTo>
                  <a:cubicBezTo>
                    <a:pt x="2938" y="4513"/>
                    <a:pt x="2927" y="4864"/>
                    <a:pt x="2921" y="5915"/>
                  </a:cubicBezTo>
                  <a:cubicBezTo>
                    <a:pt x="2913" y="7232"/>
                    <a:pt x="2909" y="7315"/>
                    <a:pt x="2859" y="7390"/>
                  </a:cubicBezTo>
                  <a:cubicBezTo>
                    <a:pt x="2786" y="7498"/>
                    <a:pt x="2673" y="7551"/>
                    <a:pt x="2515" y="7551"/>
                  </a:cubicBezTo>
                  <a:cubicBezTo>
                    <a:pt x="2400" y="7551"/>
                    <a:pt x="2370" y="7537"/>
                    <a:pt x="2274" y="744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1" name="Freeform 59"/>
            <p:cNvSpPr>
              <a:spLocks/>
            </p:cNvSpPr>
            <p:nvPr/>
          </p:nvSpPr>
          <p:spPr bwMode="auto">
            <a:xfrm>
              <a:off x="3877579" y="3666968"/>
              <a:ext cx="200770" cy="736940"/>
            </a:xfrm>
            <a:custGeom>
              <a:avLst/>
              <a:gdLst>
                <a:gd name="T0" fmla="*/ 224 w 748"/>
                <a:gd name="T1" fmla="*/ 2699 h 2753"/>
                <a:gd name="T2" fmla="*/ 55 w 748"/>
                <a:gd name="T3" fmla="*/ 2565 h 2753"/>
                <a:gd name="T4" fmla="*/ 0 w 748"/>
                <a:gd name="T5" fmla="*/ 1242 h 2753"/>
                <a:gd name="T6" fmla="*/ 0 w 748"/>
                <a:gd name="T7" fmla="*/ 0 h 2753"/>
                <a:gd name="T8" fmla="*/ 367 w 748"/>
                <a:gd name="T9" fmla="*/ 0 h 2753"/>
                <a:gd name="T10" fmla="*/ 733 w 748"/>
                <a:gd name="T11" fmla="*/ 0 h 2753"/>
                <a:gd name="T12" fmla="*/ 741 w 748"/>
                <a:gd name="T13" fmla="*/ 1247 h 2753"/>
                <a:gd name="T14" fmla="*/ 748 w 748"/>
                <a:gd name="T15" fmla="*/ 2493 h 2753"/>
                <a:gd name="T16" fmla="*/ 674 w 748"/>
                <a:gd name="T17" fmla="*/ 2581 h 2753"/>
                <a:gd name="T18" fmla="*/ 370 w 748"/>
                <a:gd name="T19" fmla="*/ 2751 h 2753"/>
                <a:gd name="T20" fmla="*/ 224 w 748"/>
                <a:gd name="T21" fmla="*/ 2699 h 2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8" h="2753">
                  <a:moveTo>
                    <a:pt x="224" y="2699"/>
                  </a:moveTo>
                  <a:cubicBezTo>
                    <a:pt x="161" y="2670"/>
                    <a:pt x="85" y="2610"/>
                    <a:pt x="55" y="2565"/>
                  </a:cubicBezTo>
                  <a:cubicBezTo>
                    <a:pt x="2" y="2487"/>
                    <a:pt x="0" y="2428"/>
                    <a:pt x="0" y="1242"/>
                  </a:cubicBezTo>
                  <a:lnTo>
                    <a:pt x="0" y="0"/>
                  </a:lnTo>
                  <a:lnTo>
                    <a:pt x="367" y="0"/>
                  </a:lnTo>
                  <a:lnTo>
                    <a:pt x="733" y="0"/>
                  </a:lnTo>
                  <a:lnTo>
                    <a:pt x="741" y="1247"/>
                  </a:lnTo>
                  <a:lnTo>
                    <a:pt x="748" y="2493"/>
                  </a:lnTo>
                  <a:lnTo>
                    <a:pt x="674" y="2581"/>
                  </a:lnTo>
                  <a:cubicBezTo>
                    <a:pt x="605" y="2663"/>
                    <a:pt x="445" y="2753"/>
                    <a:pt x="370" y="2751"/>
                  </a:cubicBezTo>
                  <a:cubicBezTo>
                    <a:pt x="353" y="2751"/>
                    <a:pt x="287" y="2727"/>
                    <a:pt x="224" y="26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6549408" y="4907637"/>
            <a:ext cx="765792" cy="686790"/>
            <a:chOff x="2929237" y="1955710"/>
            <a:chExt cx="3285527" cy="2946580"/>
          </a:xfrm>
          <a:solidFill>
            <a:schemeClr val="accent3"/>
          </a:solidFill>
        </p:grpSpPr>
        <p:sp>
          <p:nvSpPr>
            <p:cNvPr id="82" name="Freeform 5"/>
            <p:cNvSpPr>
              <a:spLocks/>
            </p:cNvSpPr>
            <p:nvPr/>
          </p:nvSpPr>
          <p:spPr bwMode="auto">
            <a:xfrm>
              <a:off x="4161017" y="3713030"/>
              <a:ext cx="2053747" cy="1189260"/>
            </a:xfrm>
            <a:custGeom>
              <a:avLst/>
              <a:gdLst>
                <a:gd name="T0" fmla="*/ 7538 w 7669"/>
                <a:gd name="T1" fmla="*/ 4344 h 4440"/>
                <a:gd name="T2" fmla="*/ 7090 w 7669"/>
                <a:gd name="T3" fmla="*/ 3762 h 4440"/>
                <a:gd name="T4" fmla="*/ 6572 w 7669"/>
                <a:gd name="T5" fmla="*/ 3514 h 4440"/>
                <a:gd name="T6" fmla="*/ 5914 w 7669"/>
                <a:gd name="T7" fmla="*/ 3665 h 4440"/>
                <a:gd name="T8" fmla="*/ 5653 w 7669"/>
                <a:gd name="T9" fmla="*/ 3603 h 4440"/>
                <a:gd name="T10" fmla="*/ 5080 w 7669"/>
                <a:gd name="T11" fmla="*/ 3074 h 4440"/>
                <a:gd name="T12" fmla="*/ 4650 w 7669"/>
                <a:gd name="T13" fmla="*/ 3014 h 4440"/>
                <a:gd name="T14" fmla="*/ 3896 w 7669"/>
                <a:gd name="T15" fmla="*/ 3215 h 4440"/>
                <a:gd name="T16" fmla="*/ 3642 w 7669"/>
                <a:gd name="T17" fmla="*/ 3316 h 4440"/>
                <a:gd name="T18" fmla="*/ 3558 w 7669"/>
                <a:gd name="T19" fmla="*/ 3168 h 4440"/>
                <a:gd name="T20" fmla="*/ 2929 w 7669"/>
                <a:gd name="T21" fmla="*/ 2177 h 4440"/>
                <a:gd name="T22" fmla="*/ 2254 w 7669"/>
                <a:gd name="T23" fmla="*/ 2055 h 4440"/>
                <a:gd name="T24" fmla="*/ 1933 w 7669"/>
                <a:gd name="T25" fmla="*/ 2089 h 4440"/>
                <a:gd name="T26" fmla="*/ 1728 w 7669"/>
                <a:gd name="T27" fmla="*/ 1858 h 4440"/>
                <a:gd name="T28" fmla="*/ 936 w 7669"/>
                <a:gd name="T29" fmla="*/ 1173 h 4440"/>
                <a:gd name="T30" fmla="*/ 176 w 7669"/>
                <a:gd name="T31" fmla="*/ 1246 h 4440"/>
                <a:gd name="T32" fmla="*/ 24 w 7669"/>
                <a:gd name="T33" fmla="*/ 1274 h 4440"/>
                <a:gd name="T34" fmla="*/ 475 w 7669"/>
                <a:gd name="T35" fmla="*/ 771 h 4440"/>
                <a:gd name="T36" fmla="*/ 1871 w 7669"/>
                <a:gd name="T37" fmla="*/ 70 h 4440"/>
                <a:gd name="T38" fmla="*/ 2316 w 7669"/>
                <a:gd name="T39" fmla="*/ 35 h 4440"/>
                <a:gd name="T40" fmla="*/ 2443 w 7669"/>
                <a:gd name="T41" fmla="*/ 192 h 4440"/>
                <a:gd name="T42" fmla="*/ 3066 w 7669"/>
                <a:gd name="T43" fmla="*/ 985 h 4440"/>
                <a:gd name="T44" fmla="*/ 3820 w 7669"/>
                <a:gd name="T45" fmla="*/ 1560 h 4440"/>
                <a:gd name="T46" fmla="*/ 3888 w 7669"/>
                <a:gd name="T47" fmla="*/ 1361 h 4440"/>
                <a:gd name="T48" fmla="*/ 3906 w 7669"/>
                <a:gd name="T49" fmla="*/ 972 h 4440"/>
                <a:gd name="T50" fmla="*/ 4083 w 7669"/>
                <a:gd name="T51" fmla="*/ 1022 h 4440"/>
                <a:gd name="T52" fmla="*/ 4361 w 7669"/>
                <a:gd name="T53" fmla="*/ 1184 h 4440"/>
                <a:gd name="T54" fmla="*/ 4658 w 7669"/>
                <a:gd name="T55" fmla="*/ 1291 h 4440"/>
                <a:gd name="T56" fmla="*/ 4884 w 7669"/>
                <a:gd name="T57" fmla="*/ 1368 h 4440"/>
                <a:gd name="T58" fmla="*/ 5079 w 7669"/>
                <a:gd name="T59" fmla="*/ 1386 h 4440"/>
                <a:gd name="T60" fmla="*/ 4873 w 7669"/>
                <a:gd name="T61" fmla="*/ 1689 h 4440"/>
                <a:gd name="T62" fmla="*/ 4725 w 7669"/>
                <a:gd name="T63" fmla="*/ 1940 h 4440"/>
                <a:gd name="T64" fmla="*/ 6027 w 7669"/>
                <a:gd name="T65" fmla="*/ 2045 h 4440"/>
                <a:gd name="T66" fmla="*/ 6451 w 7669"/>
                <a:gd name="T67" fmla="*/ 1984 h 4440"/>
                <a:gd name="T68" fmla="*/ 6764 w 7669"/>
                <a:gd name="T69" fmla="*/ 1943 h 4440"/>
                <a:gd name="T70" fmla="*/ 6923 w 7669"/>
                <a:gd name="T71" fmla="*/ 1928 h 4440"/>
                <a:gd name="T72" fmla="*/ 7023 w 7669"/>
                <a:gd name="T73" fmla="*/ 2051 h 4440"/>
                <a:gd name="T74" fmla="*/ 7449 w 7669"/>
                <a:gd name="T75" fmla="*/ 2822 h 4440"/>
                <a:gd name="T76" fmla="*/ 7638 w 7669"/>
                <a:gd name="T77" fmla="*/ 3612 h 4440"/>
                <a:gd name="T78" fmla="*/ 7605 w 7669"/>
                <a:gd name="T79" fmla="*/ 4432 h 4440"/>
                <a:gd name="T80" fmla="*/ 7538 w 7669"/>
                <a:gd name="T81" fmla="*/ 4344 h 4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69" h="4440">
                  <a:moveTo>
                    <a:pt x="7538" y="4344"/>
                  </a:moveTo>
                  <a:cubicBezTo>
                    <a:pt x="7466" y="4172"/>
                    <a:pt x="7246" y="3885"/>
                    <a:pt x="7090" y="3762"/>
                  </a:cubicBezTo>
                  <a:cubicBezTo>
                    <a:pt x="6910" y="3619"/>
                    <a:pt x="6691" y="3514"/>
                    <a:pt x="6572" y="3514"/>
                  </a:cubicBezTo>
                  <a:cubicBezTo>
                    <a:pt x="6471" y="3513"/>
                    <a:pt x="6106" y="3597"/>
                    <a:pt x="5914" y="3665"/>
                  </a:cubicBezTo>
                  <a:cubicBezTo>
                    <a:pt x="5740" y="3727"/>
                    <a:pt x="5734" y="3725"/>
                    <a:pt x="5653" y="3603"/>
                  </a:cubicBezTo>
                  <a:cubicBezTo>
                    <a:pt x="5532" y="3420"/>
                    <a:pt x="5244" y="3154"/>
                    <a:pt x="5080" y="3074"/>
                  </a:cubicBezTo>
                  <a:cubicBezTo>
                    <a:pt x="4933" y="3002"/>
                    <a:pt x="4908" y="2998"/>
                    <a:pt x="4650" y="3014"/>
                  </a:cubicBezTo>
                  <a:cubicBezTo>
                    <a:pt x="4344" y="3033"/>
                    <a:pt x="4214" y="3068"/>
                    <a:pt x="3896" y="3215"/>
                  </a:cubicBezTo>
                  <a:cubicBezTo>
                    <a:pt x="3775" y="3270"/>
                    <a:pt x="3661" y="3316"/>
                    <a:pt x="3642" y="3316"/>
                  </a:cubicBezTo>
                  <a:cubicBezTo>
                    <a:pt x="3622" y="3316"/>
                    <a:pt x="3585" y="3249"/>
                    <a:pt x="3558" y="3168"/>
                  </a:cubicBezTo>
                  <a:cubicBezTo>
                    <a:pt x="3428" y="2767"/>
                    <a:pt x="3160" y="2345"/>
                    <a:pt x="2929" y="2177"/>
                  </a:cubicBezTo>
                  <a:cubicBezTo>
                    <a:pt x="2797" y="2081"/>
                    <a:pt x="2549" y="2036"/>
                    <a:pt x="2254" y="2055"/>
                  </a:cubicBezTo>
                  <a:cubicBezTo>
                    <a:pt x="2117" y="2063"/>
                    <a:pt x="1973" y="2079"/>
                    <a:pt x="1933" y="2089"/>
                  </a:cubicBezTo>
                  <a:cubicBezTo>
                    <a:pt x="1866" y="2106"/>
                    <a:pt x="1852" y="2090"/>
                    <a:pt x="1728" y="1858"/>
                  </a:cubicBezTo>
                  <a:cubicBezTo>
                    <a:pt x="1459" y="1352"/>
                    <a:pt x="1335" y="1244"/>
                    <a:pt x="936" y="1173"/>
                  </a:cubicBezTo>
                  <a:cubicBezTo>
                    <a:pt x="712" y="1133"/>
                    <a:pt x="453" y="1158"/>
                    <a:pt x="176" y="1246"/>
                  </a:cubicBezTo>
                  <a:cubicBezTo>
                    <a:pt x="102" y="1270"/>
                    <a:pt x="33" y="1282"/>
                    <a:pt x="24" y="1274"/>
                  </a:cubicBezTo>
                  <a:cubicBezTo>
                    <a:pt x="0" y="1249"/>
                    <a:pt x="292" y="924"/>
                    <a:pt x="475" y="771"/>
                  </a:cubicBezTo>
                  <a:cubicBezTo>
                    <a:pt x="926" y="396"/>
                    <a:pt x="1310" y="204"/>
                    <a:pt x="1871" y="70"/>
                  </a:cubicBezTo>
                  <a:cubicBezTo>
                    <a:pt x="2118" y="12"/>
                    <a:pt x="2268" y="0"/>
                    <a:pt x="2316" y="35"/>
                  </a:cubicBezTo>
                  <a:cubicBezTo>
                    <a:pt x="2332" y="47"/>
                    <a:pt x="2389" y="117"/>
                    <a:pt x="2443" y="192"/>
                  </a:cubicBezTo>
                  <a:cubicBezTo>
                    <a:pt x="2687" y="527"/>
                    <a:pt x="2926" y="831"/>
                    <a:pt x="3066" y="985"/>
                  </a:cubicBezTo>
                  <a:cubicBezTo>
                    <a:pt x="3245" y="1181"/>
                    <a:pt x="3758" y="1572"/>
                    <a:pt x="3820" y="1560"/>
                  </a:cubicBezTo>
                  <a:cubicBezTo>
                    <a:pt x="3898" y="1545"/>
                    <a:pt x="3926" y="1464"/>
                    <a:pt x="3888" y="1361"/>
                  </a:cubicBezTo>
                  <a:cubicBezTo>
                    <a:pt x="3838" y="1220"/>
                    <a:pt x="3846" y="1047"/>
                    <a:pt x="3906" y="972"/>
                  </a:cubicBezTo>
                  <a:cubicBezTo>
                    <a:pt x="3970" y="893"/>
                    <a:pt x="4040" y="913"/>
                    <a:pt x="4083" y="1022"/>
                  </a:cubicBezTo>
                  <a:cubicBezTo>
                    <a:pt x="4147" y="1185"/>
                    <a:pt x="4144" y="1183"/>
                    <a:pt x="4361" y="1184"/>
                  </a:cubicBezTo>
                  <a:cubicBezTo>
                    <a:pt x="4562" y="1185"/>
                    <a:pt x="4568" y="1187"/>
                    <a:pt x="4658" y="1291"/>
                  </a:cubicBezTo>
                  <a:cubicBezTo>
                    <a:pt x="4746" y="1393"/>
                    <a:pt x="4848" y="1428"/>
                    <a:pt x="4884" y="1368"/>
                  </a:cubicBezTo>
                  <a:cubicBezTo>
                    <a:pt x="4913" y="1322"/>
                    <a:pt x="5060" y="1335"/>
                    <a:pt x="5079" y="1386"/>
                  </a:cubicBezTo>
                  <a:cubicBezTo>
                    <a:pt x="5106" y="1455"/>
                    <a:pt x="5009" y="1598"/>
                    <a:pt x="4873" y="1689"/>
                  </a:cubicBezTo>
                  <a:cubicBezTo>
                    <a:pt x="4734" y="1783"/>
                    <a:pt x="4672" y="1887"/>
                    <a:pt x="4725" y="1940"/>
                  </a:cubicBezTo>
                  <a:cubicBezTo>
                    <a:pt x="4824" y="2039"/>
                    <a:pt x="5601" y="2102"/>
                    <a:pt x="6027" y="2045"/>
                  </a:cubicBezTo>
                  <a:cubicBezTo>
                    <a:pt x="6175" y="2026"/>
                    <a:pt x="6365" y="1998"/>
                    <a:pt x="6451" y="1984"/>
                  </a:cubicBezTo>
                  <a:cubicBezTo>
                    <a:pt x="6536" y="1969"/>
                    <a:pt x="6677" y="1951"/>
                    <a:pt x="6764" y="1943"/>
                  </a:cubicBezTo>
                  <a:lnTo>
                    <a:pt x="6923" y="1928"/>
                  </a:lnTo>
                  <a:lnTo>
                    <a:pt x="7023" y="2051"/>
                  </a:lnTo>
                  <a:cubicBezTo>
                    <a:pt x="7178" y="2239"/>
                    <a:pt x="7345" y="2542"/>
                    <a:pt x="7449" y="2822"/>
                  </a:cubicBezTo>
                  <a:cubicBezTo>
                    <a:pt x="7561" y="3121"/>
                    <a:pt x="7596" y="3268"/>
                    <a:pt x="7638" y="3612"/>
                  </a:cubicBezTo>
                  <a:cubicBezTo>
                    <a:pt x="7669" y="3876"/>
                    <a:pt x="7649" y="4405"/>
                    <a:pt x="7605" y="4432"/>
                  </a:cubicBezTo>
                  <a:cubicBezTo>
                    <a:pt x="7592" y="4440"/>
                    <a:pt x="7562" y="4400"/>
                    <a:pt x="7538" y="43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83" name="Freeform 9"/>
            <p:cNvSpPr>
              <a:spLocks/>
            </p:cNvSpPr>
            <p:nvPr/>
          </p:nvSpPr>
          <p:spPr bwMode="auto">
            <a:xfrm>
              <a:off x="2929237" y="1955710"/>
              <a:ext cx="3033971" cy="1767947"/>
            </a:xfrm>
            <a:custGeom>
              <a:avLst/>
              <a:gdLst>
                <a:gd name="T0" fmla="*/ 22 w 11329"/>
                <a:gd name="T1" fmla="*/ 6498 h 6604"/>
                <a:gd name="T2" fmla="*/ 0 w 11329"/>
                <a:gd name="T3" fmla="*/ 5828 h 6604"/>
                <a:gd name="T4" fmla="*/ 105 w 11329"/>
                <a:gd name="T5" fmla="*/ 4727 h 6604"/>
                <a:gd name="T6" fmla="*/ 984 w 11329"/>
                <a:gd name="T7" fmla="*/ 2919 h 6604"/>
                <a:gd name="T8" fmla="*/ 1636 w 11329"/>
                <a:gd name="T9" fmla="*/ 2879 h 6604"/>
                <a:gd name="T10" fmla="*/ 3019 w 11329"/>
                <a:gd name="T11" fmla="*/ 3003 h 6604"/>
                <a:gd name="T12" fmla="*/ 4150 w 11329"/>
                <a:gd name="T13" fmla="*/ 2912 h 6604"/>
                <a:gd name="T14" fmla="*/ 4299 w 11329"/>
                <a:gd name="T15" fmla="*/ 2697 h 6604"/>
                <a:gd name="T16" fmla="*/ 4132 w 11329"/>
                <a:gd name="T17" fmla="*/ 2582 h 6604"/>
                <a:gd name="T18" fmla="*/ 3883 w 11329"/>
                <a:gd name="T19" fmla="*/ 2413 h 6604"/>
                <a:gd name="T20" fmla="*/ 3757 w 11329"/>
                <a:gd name="T21" fmla="*/ 2063 h 6604"/>
                <a:gd name="T22" fmla="*/ 4085 w 11329"/>
                <a:gd name="T23" fmla="*/ 2059 h 6604"/>
                <a:gd name="T24" fmla="*/ 4248 w 11329"/>
                <a:gd name="T25" fmla="*/ 2139 h 6604"/>
                <a:gd name="T26" fmla="*/ 4365 w 11329"/>
                <a:gd name="T27" fmla="*/ 1991 h 6604"/>
                <a:gd name="T28" fmla="*/ 4910 w 11329"/>
                <a:gd name="T29" fmla="*/ 1722 h 6604"/>
                <a:gd name="T30" fmla="*/ 5164 w 11329"/>
                <a:gd name="T31" fmla="*/ 1707 h 6604"/>
                <a:gd name="T32" fmla="*/ 5207 w 11329"/>
                <a:gd name="T33" fmla="*/ 1574 h 6604"/>
                <a:gd name="T34" fmla="*/ 5415 w 11329"/>
                <a:gd name="T35" fmla="*/ 1366 h 6604"/>
                <a:gd name="T36" fmla="*/ 5561 w 11329"/>
                <a:gd name="T37" fmla="*/ 1949 h 6604"/>
                <a:gd name="T38" fmla="*/ 5693 w 11329"/>
                <a:gd name="T39" fmla="*/ 2303 h 6604"/>
                <a:gd name="T40" fmla="*/ 6657 w 11329"/>
                <a:gd name="T41" fmla="*/ 1542 h 6604"/>
                <a:gd name="T42" fmla="*/ 7630 w 11329"/>
                <a:gd name="T43" fmla="*/ 332 h 6604"/>
                <a:gd name="T44" fmla="*/ 7864 w 11329"/>
                <a:gd name="T45" fmla="*/ 0 h 6604"/>
                <a:gd name="T46" fmla="*/ 7988 w 11329"/>
                <a:gd name="T47" fmla="*/ 0 h 6604"/>
                <a:gd name="T48" fmla="*/ 8763 w 11329"/>
                <a:gd name="T49" fmla="*/ 145 h 6604"/>
                <a:gd name="T50" fmla="*/ 10797 w 11329"/>
                <a:gd name="T51" fmla="*/ 1352 h 6604"/>
                <a:gd name="T52" fmla="*/ 11297 w 11329"/>
                <a:gd name="T53" fmla="*/ 1962 h 6604"/>
                <a:gd name="T54" fmla="*/ 11162 w 11329"/>
                <a:gd name="T55" fmla="*/ 1916 h 6604"/>
                <a:gd name="T56" fmla="*/ 9412 w 11329"/>
                <a:gd name="T57" fmla="*/ 1863 h 6604"/>
                <a:gd name="T58" fmla="*/ 8718 w 11329"/>
                <a:gd name="T59" fmla="*/ 2756 h 6604"/>
                <a:gd name="T60" fmla="*/ 8539 w 11329"/>
                <a:gd name="T61" fmla="*/ 3084 h 6604"/>
                <a:gd name="T62" fmla="*/ 8252 w 11329"/>
                <a:gd name="T63" fmla="*/ 3060 h 6604"/>
                <a:gd name="T64" fmla="*/ 7203 w 11329"/>
                <a:gd name="T65" fmla="*/ 3104 h 6604"/>
                <a:gd name="T66" fmla="*/ 6051 w 11329"/>
                <a:gd name="T67" fmla="*/ 4657 h 6604"/>
                <a:gd name="T68" fmla="*/ 5953 w 11329"/>
                <a:gd name="T69" fmla="*/ 4934 h 6604"/>
                <a:gd name="T70" fmla="*/ 5696 w 11329"/>
                <a:gd name="T71" fmla="*/ 4817 h 6604"/>
                <a:gd name="T72" fmla="*/ 3957 w 11329"/>
                <a:gd name="T73" fmla="*/ 4457 h 6604"/>
                <a:gd name="T74" fmla="*/ 2977 w 11329"/>
                <a:gd name="T75" fmla="*/ 5284 h 6604"/>
                <a:gd name="T76" fmla="*/ 2802 w 11329"/>
                <a:gd name="T77" fmla="*/ 5474 h 6604"/>
                <a:gd name="T78" fmla="*/ 2604 w 11329"/>
                <a:gd name="T79" fmla="*/ 5423 h 6604"/>
                <a:gd name="T80" fmla="*/ 1584 w 11329"/>
                <a:gd name="T81" fmla="*/ 5193 h 6604"/>
                <a:gd name="T82" fmla="*/ 1175 w 11329"/>
                <a:gd name="T83" fmla="*/ 5309 h 6604"/>
                <a:gd name="T84" fmla="*/ 164 w 11329"/>
                <a:gd name="T85" fmla="*/ 6424 h 6604"/>
                <a:gd name="T86" fmla="*/ 65 w 11329"/>
                <a:gd name="T87" fmla="*/ 6604 h 6604"/>
                <a:gd name="T88" fmla="*/ 22 w 11329"/>
                <a:gd name="T89" fmla="*/ 6498 h 6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329" h="6604">
                  <a:moveTo>
                    <a:pt x="22" y="6498"/>
                  </a:moveTo>
                  <a:cubicBezTo>
                    <a:pt x="10" y="6440"/>
                    <a:pt x="0" y="6138"/>
                    <a:pt x="0" y="5828"/>
                  </a:cubicBezTo>
                  <a:cubicBezTo>
                    <a:pt x="0" y="5294"/>
                    <a:pt x="14" y="5142"/>
                    <a:pt x="105" y="4727"/>
                  </a:cubicBezTo>
                  <a:cubicBezTo>
                    <a:pt x="234" y="4136"/>
                    <a:pt x="607" y="3369"/>
                    <a:pt x="984" y="2919"/>
                  </a:cubicBezTo>
                  <a:cubicBezTo>
                    <a:pt x="1110" y="2769"/>
                    <a:pt x="1053" y="2773"/>
                    <a:pt x="1636" y="2879"/>
                  </a:cubicBezTo>
                  <a:cubicBezTo>
                    <a:pt x="2185" y="2980"/>
                    <a:pt x="2443" y="3003"/>
                    <a:pt x="3019" y="3003"/>
                  </a:cubicBezTo>
                  <a:cubicBezTo>
                    <a:pt x="3534" y="3003"/>
                    <a:pt x="3838" y="2979"/>
                    <a:pt x="4150" y="2912"/>
                  </a:cubicBezTo>
                  <a:cubicBezTo>
                    <a:pt x="4341" y="2872"/>
                    <a:pt x="4364" y="2839"/>
                    <a:pt x="4299" y="2697"/>
                  </a:cubicBezTo>
                  <a:cubicBezTo>
                    <a:pt x="4277" y="2649"/>
                    <a:pt x="4224" y="2612"/>
                    <a:pt x="4132" y="2582"/>
                  </a:cubicBezTo>
                  <a:cubicBezTo>
                    <a:pt x="4044" y="2552"/>
                    <a:pt x="3958" y="2494"/>
                    <a:pt x="3883" y="2413"/>
                  </a:cubicBezTo>
                  <a:cubicBezTo>
                    <a:pt x="3755" y="2275"/>
                    <a:pt x="3718" y="2172"/>
                    <a:pt x="3757" y="2063"/>
                  </a:cubicBezTo>
                  <a:cubicBezTo>
                    <a:pt x="3795" y="1953"/>
                    <a:pt x="3911" y="1952"/>
                    <a:pt x="4085" y="2059"/>
                  </a:cubicBezTo>
                  <a:cubicBezTo>
                    <a:pt x="4162" y="2108"/>
                    <a:pt x="4236" y="2143"/>
                    <a:pt x="4248" y="2139"/>
                  </a:cubicBezTo>
                  <a:cubicBezTo>
                    <a:pt x="4261" y="2134"/>
                    <a:pt x="4313" y="2068"/>
                    <a:pt x="4365" y="1991"/>
                  </a:cubicBezTo>
                  <a:cubicBezTo>
                    <a:pt x="4499" y="1790"/>
                    <a:pt x="4603" y="1739"/>
                    <a:pt x="4910" y="1722"/>
                  </a:cubicBezTo>
                  <a:lnTo>
                    <a:pt x="5164" y="1707"/>
                  </a:lnTo>
                  <a:lnTo>
                    <a:pt x="5207" y="1574"/>
                  </a:lnTo>
                  <a:cubicBezTo>
                    <a:pt x="5261" y="1401"/>
                    <a:pt x="5321" y="1342"/>
                    <a:pt x="5415" y="1366"/>
                  </a:cubicBezTo>
                  <a:cubicBezTo>
                    <a:pt x="5574" y="1405"/>
                    <a:pt x="5646" y="1691"/>
                    <a:pt x="5561" y="1949"/>
                  </a:cubicBezTo>
                  <a:cubicBezTo>
                    <a:pt x="5488" y="2174"/>
                    <a:pt x="5550" y="2342"/>
                    <a:pt x="5693" y="2303"/>
                  </a:cubicBezTo>
                  <a:cubicBezTo>
                    <a:pt x="5810" y="2272"/>
                    <a:pt x="6368" y="1831"/>
                    <a:pt x="6657" y="1542"/>
                  </a:cubicBezTo>
                  <a:cubicBezTo>
                    <a:pt x="6952" y="1246"/>
                    <a:pt x="7228" y="903"/>
                    <a:pt x="7630" y="332"/>
                  </a:cubicBezTo>
                  <a:lnTo>
                    <a:pt x="7864" y="0"/>
                  </a:lnTo>
                  <a:lnTo>
                    <a:pt x="7988" y="0"/>
                  </a:lnTo>
                  <a:cubicBezTo>
                    <a:pt x="8125" y="0"/>
                    <a:pt x="8439" y="59"/>
                    <a:pt x="8763" y="145"/>
                  </a:cubicBezTo>
                  <a:cubicBezTo>
                    <a:pt x="9526" y="348"/>
                    <a:pt x="10182" y="737"/>
                    <a:pt x="10797" y="1352"/>
                  </a:cubicBezTo>
                  <a:cubicBezTo>
                    <a:pt x="11125" y="1681"/>
                    <a:pt x="11329" y="1930"/>
                    <a:pt x="11297" y="1962"/>
                  </a:cubicBezTo>
                  <a:cubicBezTo>
                    <a:pt x="11290" y="1969"/>
                    <a:pt x="11229" y="1949"/>
                    <a:pt x="11162" y="1916"/>
                  </a:cubicBezTo>
                  <a:cubicBezTo>
                    <a:pt x="10677" y="1682"/>
                    <a:pt x="9822" y="1656"/>
                    <a:pt x="9412" y="1863"/>
                  </a:cubicBezTo>
                  <a:cubicBezTo>
                    <a:pt x="9193" y="1974"/>
                    <a:pt x="8985" y="2241"/>
                    <a:pt x="8718" y="2756"/>
                  </a:cubicBezTo>
                  <a:cubicBezTo>
                    <a:pt x="8631" y="2924"/>
                    <a:pt x="8550" y="3072"/>
                    <a:pt x="8539" y="3084"/>
                  </a:cubicBezTo>
                  <a:cubicBezTo>
                    <a:pt x="8527" y="3096"/>
                    <a:pt x="8399" y="3085"/>
                    <a:pt x="8252" y="3060"/>
                  </a:cubicBezTo>
                  <a:cubicBezTo>
                    <a:pt x="7914" y="3001"/>
                    <a:pt x="7475" y="3019"/>
                    <a:pt x="7203" y="3104"/>
                  </a:cubicBezTo>
                  <a:cubicBezTo>
                    <a:pt x="6773" y="3238"/>
                    <a:pt x="6336" y="3827"/>
                    <a:pt x="6051" y="4657"/>
                  </a:cubicBezTo>
                  <a:cubicBezTo>
                    <a:pt x="6001" y="4804"/>
                    <a:pt x="5956" y="4929"/>
                    <a:pt x="5953" y="4934"/>
                  </a:cubicBezTo>
                  <a:cubicBezTo>
                    <a:pt x="5949" y="4938"/>
                    <a:pt x="5834" y="4886"/>
                    <a:pt x="5696" y="4817"/>
                  </a:cubicBezTo>
                  <a:cubicBezTo>
                    <a:pt x="5088" y="4511"/>
                    <a:pt x="4366" y="4362"/>
                    <a:pt x="3957" y="4457"/>
                  </a:cubicBezTo>
                  <a:cubicBezTo>
                    <a:pt x="3700" y="4517"/>
                    <a:pt x="3219" y="4922"/>
                    <a:pt x="2977" y="5284"/>
                  </a:cubicBezTo>
                  <a:cubicBezTo>
                    <a:pt x="2904" y="5392"/>
                    <a:pt x="2829" y="5474"/>
                    <a:pt x="2802" y="5474"/>
                  </a:cubicBezTo>
                  <a:cubicBezTo>
                    <a:pt x="2775" y="5475"/>
                    <a:pt x="2686" y="5452"/>
                    <a:pt x="2604" y="5423"/>
                  </a:cubicBezTo>
                  <a:cubicBezTo>
                    <a:pt x="2139" y="5261"/>
                    <a:pt x="1838" y="5193"/>
                    <a:pt x="1584" y="5193"/>
                  </a:cubicBezTo>
                  <a:cubicBezTo>
                    <a:pt x="1425" y="5193"/>
                    <a:pt x="1371" y="5208"/>
                    <a:pt x="1175" y="5309"/>
                  </a:cubicBezTo>
                  <a:cubicBezTo>
                    <a:pt x="762" y="5521"/>
                    <a:pt x="369" y="5954"/>
                    <a:pt x="164" y="6424"/>
                  </a:cubicBezTo>
                  <a:cubicBezTo>
                    <a:pt x="121" y="6523"/>
                    <a:pt x="76" y="6604"/>
                    <a:pt x="65" y="6604"/>
                  </a:cubicBezTo>
                  <a:cubicBezTo>
                    <a:pt x="54" y="6604"/>
                    <a:pt x="34" y="6556"/>
                    <a:pt x="22" y="649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912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直線接點 54"/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手繪多邊形: 圖案 26"/>
          <p:cNvSpPr>
            <a:spLocks/>
          </p:cNvSpPr>
          <p:nvPr/>
        </p:nvSpPr>
        <p:spPr bwMode="auto">
          <a:xfrm>
            <a:off x="1402038" y="117751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1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30" name="手繪多邊形: 圖案 26"/>
          <p:cNvSpPr>
            <a:spLocks/>
          </p:cNvSpPr>
          <p:nvPr/>
        </p:nvSpPr>
        <p:spPr bwMode="auto">
          <a:xfrm>
            <a:off x="3773763" y="117751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2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35" name="手繪多邊形: 圖案 26"/>
          <p:cNvSpPr>
            <a:spLocks/>
          </p:cNvSpPr>
          <p:nvPr/>
        </p:nvSpPr>
        <p:spPr bwMode="auto">
          <a:xfrm>
            <a:off x="6145488" y="117751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3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39" name="手繪多邊形: 圖案 26"/>
          <p:cNvSpPr>
            <a:spLocks/>
          </p:cNvSpPr>
          <p:nvPr/>
        </p:nvSpPr>
        <p:spPr bwMode="auto">
          <a:xfrm>
            <a:off x="1402038" y="283486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1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42" name="手繪多邊形: 圖案 26"/>
          <p:cNvSpPr>
            <a:spLocks/>
          </p:cNvSpPr>
          <p:nvPr/>
        </p:nvSpPr>
        <p:spPr bwMode="auto">
          <a:xfrm>
            <a:off x="3773763" y="283486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2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45" name="手繪多邊形: 圖案 26"/>
          <p:cNvSpPr>
            <a:spLocks/>
          </p:cNvSpPr>
          <p:nvPr/>
        </p:nvSpPr>
        <p:spPr bwMode="auto">
          <a:xfrm>
            <a:off x="6145488" y="283486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3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48" name="手繪多邊形: 圖案 26"/>
          <p:cNvSpPr>
            <a:spLocks/>
          </p:cNvSpPr>
          <p:nvPr/>
        </p:nvSpPr>
        <p:spPr bwMode="auto">
          <a:xfrm>
            <a:off x="1402038" y="449221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1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51" name="手繪多邊形: 圖案 26"/>
          <p:cNvSpPr>
            <a:spLocks/>
          </p:cNvSpPr>
          <p:nvPr/>
        </p:nvSpPr>
        <p:spPr bwMode="auto">
          <a:xfrm>
            <a:off x="3773763" y="449221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2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54" name="手繪多邊形: 圖案 26"/>
          <p:cNvSpPr>
            <a:spLocks/>
          </p:cNvSpPr>
          <p:nvPr/>
        </p:nvSpPr>
        <p:spPr bwMode="auto">
          <a:xfrm>
            <a:off x="6145488" y="449221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3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1973552" y="1478749"/>
            <a:ext cx="579638" cy="580170"/>
            <a:chOff x="3294713" y="2150542"/>
            <a:chExt cx="2554574" cy="2556916"/>
          </a:xfrm>
          <a:solidFill>
            <a:schemeClr val="accent1"/>
          </a:solidFill>
        </p:grpSpPr>
        <p:sp>
          <p:nvSpPr>
            <p:cNvPr id="21" name="Freeform 104"/>
            <p:cNvSpPr>
              <a:spLocks/>
            </p:cNvSpPr>
            <p:nvPr/>
          </p:nvSpPr>
          <p:spPr bwMode="auto">
            <a:xfrm>
              <a:off x="3299403" y="4378326"/>
              <a:ext cx="1469963" cy="329132"/>
            </a:xfrm>
            <a:custGeom>
              <a:avLst/>
              <a:gdLst>
                <a:gd name="T0" fmla="*/ 396 w 5532"/>
                <a:gd name="T1" fmla="*/ 1195 h 1242"/>
                <a:gd name="T2" fmla="*/ 70 w 5532"/>
                <a:gd name="T3" fmla="*/ 902 h 1242"/>
                <a:gd name="T4" fmla="*/ 0 w 5532"/>
                <a:gd name="T5" fmla="*/ 382 h 1242"/>
                <a:gd name="T6" fmla="*/ 0 w 5532"/>
                <a:gd name="T7" fmla="*/ 0 h 1242"/>
                <a:gd name="T8" fmla="*/ 1235 w 5532"/>
                <a:gd name="T9" fmla="*/ 2 h 1242"/>
                <a:gd name="T10" fmla="*/ 2469 w 5532"/>
                <a:gd name="T11" fmla="*/ 3 h 1242"/>
                <a:gd name="T12" fmla="*/ 2907 w 5532"/>
                <a:gd name="T13" fmla="*/ 411 h 1242"/>
                <a:gd name="T14" fmla="*/ 3393 w 5532"/>
                <a:gd name="T15" fmla="*/ 848 h 1242"/>
                <a:gd name="T16" fmla="*/ 4116 w 5532"/>
                <a:gd name="T17" fmla="*/ 272 h 1242"/>
                <a:gd name="T18" fmla="*/ 4407 w 5532"/>
                <a:gd name="T19" fmla="*/ 0 h 1242"/>
                <a:gd name="T20" fmla="*/ 4969 w 5532"/>
                <a:gd name="T21" fmla="*/ 0 h 1242"/>
                <a:gd name="T22" fmla="*/ 5532 w 5532"/>
                <a:gd name="T23" fmla="*/ 0 h 1242"/>
                <a:gd name="T24" fmla="*/ 5532 w 5532"/>
                <a:gd name="T25" fmla="*/ 383 h 1242"/>
                <a:gd name="T26" fmla="*/ 5478 w 5532"/>
                <a:gd name="T27" fmla="*/ 870 h 1242"/>
                <a:gd name="T28" fmla="*/ 5141 w 5532"/>
                <a:gd name="T29" fmla="*/ 1189 h 1242"/>
                <a:gd name="T30" fmla="*/ 2756 w 5532"/>
                <a:gd name="T31" fmla="*/ 1240 h 1242"/>
                <a:gd name="T32" fmla="*/ 396 w 5532"/>
                <a:gd name="T33" fmla="*/ 1195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32" h="1242">
                  <a:moveTo>
                    <a:pt x="396" y="1195"/>
                  </a:moveTo>
                  <a:cubicBezTo>
                    <a:pt x="228" y="1122"/>
                    <a:pt x="142" y="1045"/>
                    <a:pt x="70" y="902"/>
                  </a:cubicBezTo>
                  <a:cubicBezTo>
                    <a:pt x="6" y="776"/>
                    <a:pt x="0" y="733"/>
                    <a:pt x="0" y="382"/>
                  </a:cubicBezTo>
                  <a:lnTo>
                    <a:pt x="0" y="0"/>
                  </a:lnTo>
                  <a:lnTo>
                    <a:pt x="1235" y="2"/>
                  </a:lnTo>
                  <a:lnTo>
                    <a:pt x="2469" y="3"/>
                  </a:lnTo>
                  <a:lnTo>
                    <a:pt x="2907" y="411"/>
                  </a:lnTo>
                  <a:cubicBezTo>
                    <a:pt x="3148" y="636"/>
                    <a:pt x="3366" y="833"/>
                    <a:pt x="3393" y="848"/>
                  </a:cubicBezTo>
                  <a:cubicBezTo>
                    <a:pt x="3446" y="879"/>
                    <a:pt x="3569" y="781"/>
                    <a:pt x="4116" y="272"/>
                  </a:cubicBezTo>
                  <a:lnTo>
                    <a:pt x="4407" y="0"/>
                  </a:lnTo>
                  <a:lnTo>
                    <a:pt x="4969" y="0"/>
                  </a:lnTo>
                  <a:lnTo>
                    <a:pt x="5532" y="0"/>
                  </a:lnTo>
                  <a:lnTo>
                    <a:pt x="5532" y="383"/>
                  </a:lnTo>
                  <a:cubicBezTo>
                    <a:pt x="5532" y="702"/>
                    <a:pt x="5523" y="782"/>
                    <a:pt x="5478" y="870"/>
                  </a:cubicBezTo>
                  <a:cubicBezTo>
                    <a:pt x="5404" y="1015"/>
                    <a:pt x="5286" y="1127"/>
                    <a:pt x="5141" y="1189"/>
                  </a:cubicBezTo>
                  <a:cubicBezTo>
                    <a:pt x="5025" y="1240"/>
                    <a:pt x="4906" y="1242"/>
                    <a:pt x="2756" y="1240"/>
                  </a:cubicBezTo>
                  <a:cubicBezTo>
                    <a:pt x="800" y="1238"/>
                    <a:pt x="481" y="1232"/>
                    <a:pt x="396" y="119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2" name="Freeform 105"/>
            <p:cNvSpPr>
              <a:spLocks/>
            </p:cNvSpPr>
            <p:nvPr/>
          </p:nvSpPr>
          <p:spPr bwMode="auto">
            <a:xfrm>
              <a:off x="4304362" y="2150542"/>
              <a:ext cx="1544925" cy="2556915"/>
            </a:xfrm>
            <a:custGeom>
              <a:avLst/>
              <a:gdLst>
                <a:gd name="T0" fmla="*/ 2227 w 5813"/>
                <a:gd name="T1" fmla="*/ 9606 h 9628"/>
                <a:gd name="T2" fmla="*/ 2252 w 5813"/>
                <a:gd name="T3" fmla="*/ 9556 h 9628"/>
                <a:gd name="T4" fmla="*/ 2330 w 5813"/>
                <a:gd name="T5" fmla="*/ 9374 h 9628"/>
                <a:gd name="T6" fmla="*/ 2383 w 5813"/>
                <a:gd name="T7" fmla="*/ 7596 h 9628"/>
                <a:gd name="T8" fmla="*/ 2256 w 5813"/>
                <a:gd name="T9" fmla="*/ 5420 h 9628"/>
                <a:gd name="T10" fmla="*/ 1598 w 5813"/>
                <a:gd name="T11" fmla="*/ 4390 h 9628"/>
                <a:gd name="T12" fmla="*/ 365 w 5813"/>
                <a:gd name="T13" fmla="*/ 3730 h 9628"/>
                <a:gd name="T14" fmla="*/ 97 w 5813"/>
                <a:gd name="T15" fmla="*/ 3652 h 9628"/>
                <a:gd name="T16" fmla="*/ 91 w 5813"/>
                <a:gd name="T17" fmla="*/ 3500 h 9628"/>
                <a:gd name="T18" fmla="*/ 55 w 5813"/>
                <a:gd name="T19" fmla="*/ 3052 h 9628"/>
                <a:gd name="T20" fmla="*/ 24 w 5813"/>
                <a:gd name="T21" fmla="*/ 2153 h 9628"/>
                <a:gd name="T22" fmla="*/ 1937 w 5813"/>
                <a:gd name="T23" fmla="*/ 2115 h 9628"/>
                <a:gd name="T24" fmla="*/ 3850 w 5813"/>
                <a:gd name="T25" fmla="*/ 2089 h 9628"/>
                <a:gd name="T26" fmla="*/ 3949 w 5813"/>
                <a:gd name="T27" fmla="*/ 1620 h 9628"/>
                <a:gd name="T28" fmla="*/ 4520 w 5813"/>
                <a:gd name="T29" fmla="*/ 971 h 9628"/>
                <a:gd name="T30" fmla="*/ 5515 w 5813"/>
                <a:gd name="T31" fmla="*/ 61 h 9628"/>
                <a:gd name="T32" fmla="*/ 5719 w 5813"/>
                <a:gd name="T33" fmla="*/ 418 h 9628"/>
                <a:gd name="T34" fmla="*/ 5092 w 5813"/>
                <a:gd name="T35" fmla="*/ 1104 h 9628"/>
                <a:gd name="T36" fmla="*/ 4478 w 5813"/>
                <a:gd name="T37" fmla="*/ 1769 h 9628"/>
                <a:gd name="T38" fmla="*/ 4467 w 5813"/>
                <a:gd name="T39" fmla="*/ 2084 h 9628"/>
                <a:gd name="T40" fmla="*/ 4986 w 5813"/>
                <a:gd name="T41" fmla="*/ 2120 h 9628"/>
                <a:gd name="T42" fmla="*/ 5021 w 5813"/>
                <a:gd name="T43" fmla="*/ 2283 h 9628"/>
                <a:gd name="T44" fmla="*/ 4909 w 5813"/>
                <a:gd name="T45" fmla="*/ 3862 h 9628"/>
                <a:gd name="T46" fmla="*/ 4880 w 5813"/>
                <a:gd name="T47" fmla="*/ 4330 h 9628"/>
                <a:gd name="T48" fmla="*/ 4853 w 5813"/>
                <a:gd name="T49" fmla="*/ 4691 h 9628"/>
                <a:gd name="T50" fmla="*/ 4797 w 5813"/>
                <a:gd name="T51" fmla="*/ 5268 h 9628"/>
                <a:gd name="T52" fmla="*/ 4710 w 5813"/>
                <a:gd name="T53" fmla="*/ 6397 h 9628"/>
                <a:gd name="T54" fmla="*/ 4625 w 5813"/>
                <a:gd name="T55" fmla="*/ 7497 h 9628"/>
                <a:gd name="T56" fmla="*/ 4583 w 5813"/>
                <a:gd name="T57" fmla="*/ 8062 h 9628"/>
                <a:gd name="T58" fmla="*/ 4527 w 5813"/>
                <a:gd name="T59" fmla="*/ 8767 h 9628"/>
                <a:gd name="T60" fmla="*/ 4468 w 5813"/>
                <a:gd name="T61" fmla="*/ 9466 h 9628"/>
                <a:gd name="T62" fmla="*/ 4451 w 5813"/>
                <a:gd name="T63" fmla="*/ 9628 h 9628"/>
                <a:gd name="T64" fmla="*/ 3339 w 5813"/>
                <a:gd name="T65" fmla="*/ 9628 h 9628"/>
                <a:gd name="T66" fmla="*/ 2227 w 5813"/>
                <a:gd name="T67" fmla="*/ 9606 h 9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13" h="9628">
                  <a:moveTo>
                    <a:pt x="2227" y="9606"/>
                  </a:moveTo>
                  <a:cubicBezTo>
                    <a:pt x="2227" y="9593"/>
                    <a:pt x="2239" y="9571"/>
                    <a:pt x="2252" y="9556"/>
                  </a:cubicBezTo>
                  <a:cubicBezTo>
                    <a:pt x="2266" y="9541"/>
                    <a:pt x="2301" y="9460"/>
                    <a:pt x="2330" y="9374"/>
                  </a:cubicBezTo>
                  <a:cubicBezTo>
                    <a:pt x="2379" y="9230"/>
                    <a:pt x="2383" y="9108"/>
                    <a:pt x="2383" y="7596"/>
                  </a:cubicBezTo>
                  <a:cubicBezTo>
                    <a:pt x="2383" y="5903"/>
                    <a:pt x="2375" y="5770"/>
                    <a:pt x="2256" y="5420"/>
                  </a:cubicBezTo>
                  <a:cubicBezTo>
                    <a:pt x="2104" y="4973"/>
                    <a:pt x="1927" y="4696"/>
                    <a:pt x="1598" y="4390"/>
                  </a:cubicBezTo>
                  <a:cubicBezTo>
                    <a:pt x="1264" y="4080"/>
                    <a:pt x="908" y="3890"/>
                    <a:pt x="365" y="3730"/>
                  </a:cubicBezTo>
                  <a:lnTo>
                    <a:pt x="97" y="3652"/>
                  </a:lnTo>
                  <a:lnTo>
                    <a:pt x="91" y="3500"/>
                  </a:lnTo>
                  <a:cubicBezTo>
                    <a:pt x="88" y="3417"/>
                    <a:pt x="71" y="3215"/>
                    <a:pt x="55" y="3052"/>
                  </a:cubicBezTo>
                  <a:cubicBezTo>
                    <a:pt x="17" y="2668"/>
                    <a:pt x="0" y="2191"/>
                    <a:pt x="24" y="2153"/>
                  </a:cubicBezTo>
                  <a:cubicBezTo>
                    <a:pt x="37" y="2132"/>
                    <a:pt x="622" y="2120"/>
                    <a:pt x="1937" y="2115"/>
                  </a:cubicBezTo>
                  <a:cubicBezTo>
                    <a:pt x="2979" y="2110"/>
                    <a:pt x="3840" y="2099"/>
                    <a:pt x="3850" y="2089"/>
                  </a:cubicBezTo>
                  <a:cubicBezTo>
                    <a:pt x="3873" y="2066"/>
                    <a:pt x="3949" y="1706"/>
                    <a:pt x="3949" y="1620"/>
                  </a:cubicBezTo>
                  <a:cubicBezTo>
                    <a:pt x="3949" y="1576"/>
                    <a:pt x="4120" y="1381"/>
                    <a:pt x="4520" y="971"/>
                  </a:cubicBezTo>
                  <a:cubicBezTo>
                    <a:pt x="5467" y="0"/>
                    <a:pt x="5401" y="61"/>
                    <a:pt x="5515" y="61"/>
                  </a:cubicBezTo>
                  <a:cubicBezTo>
                    <a:pt x="5703" y="61"/>
                    <a:pt x="5813" y="252"/>
                    <a:pt x="5719" y="418"/>
                  </a:cubicBezTo>
                  <a:cubicBezTo>
                    <a:pt x="5700" y="451"/>
                    <a:pt x="5418" y="760"/>
                    <a:pt x="5092" y="1104"/>
                  </a:cubicBezTo>
                  <a:cubicBezTo>
                    <a:pt x="4766" y="1449"/>
                    <a:pt x="4489" y="1748"/>
                    <a:pt x="4478" y="1769"/>
                  </a:cubicBezTo>
                  <a:cubicBezTo>
                    <a:pt x="4447" y="1822"/>
                    <a:pt x="4440" y="2057"/>
                    <a:pt x="4467" y="2084"/>
                  </a:cubicBezTo>
                  <a:cubicBezTo>
                    <a:pt x="4486" y="2103"/>
                    <a:pt x="4576" y="2110"/>
                    <a:pt x="4986" y="2120"/>
                  </a:cubicBezTo>
                  <a:cubicBezTo>
                    <a:pt x="5010" y="2121"/>
                    <a:pt x="5021" y="2173"/>
                    <a:pt x="5021" y="2283"/>
                  </a:cubicBezTo>
                  <a:cubicBezTo>
                    <a:pt x="5021" y="2476"/>
                    <a:pt x="4949" y="3494"/>
                    <a:pt x="4909" y="3862"/>
                  </a:cubicBezTo>
                  <a:cubicBezTo>
                    <a:pt x="4893" y="4005"/>
                    <a:pt x="4880" y="4215"/>
                    <a:pt x="4880" y="4330"/>
                  </a:cubicBezTo>
                  <a:cubicBezTo>
                    <a:pt x="4880" y="4444"/>
                    <a:pt x="4868" y="4607"/>
                    <a:pt x="4853" y="4691"/>
                  </a:cubicBezTo>
                  <a:cubicBezTo>
                    <a:pt x="4838" y="4776"/>
                    <a:pt x="4813" y="5035"/>
                    <a:pt x="4797" y="5268"/>
                  </a:cubicBezTo>
                  <a:cubicBezTo>
                    <a:pt x="4781" y="5501"/>
                    <a:pt x="4742" y="6009"/>
                    <a:pt x="4710" y="6397"/>
                  </a:cubicBezTo>
                  <a:cubicBezTo>
                    <a:pt x="4678" y="6785"/>
                    <a:pt x="4640" y="7280"/>
                    <a:pt x="4625" y="7497"/>
                  </a:cubicBezTo>
                  <a:cubicBezTo>
                    <a:pt x="4610" y="7715"/>
                    <a:pt x="4591" y="7969"/>
                    <a:pt x="4583" y="8062"/>
                  </a:cubicBezTo>
                  <a:cubicBezTo>
                    <a:pt x="4575" y="8155"/>
                    <a:pt x="4549" y="8472"/>
                    <a:pt x="4527" y="8767"/>
                  </a:cubicBezTo>
                  <a:cubicBezTo>
                    <a:pt x="4504" y="9062"/>
                    <a:pt x="4478" y="9377"/>
                    <a:pt x="4468" y="9466"/>
                  </a:cubicBezTo>
                  <a:lnTo>
                    <a:pt x="4451" y="9628"/>
                  </a:lnTo>
                  <a:lnTo>
                    <a:pt x="3339" y="9628"/>
                  </a:lnTo>
                  <a:cubicBezTo>
                    <a:pt x="2728" y="9628"/>
                    <a:pt x="2227" y="9618"/>
                    <a:pt x="2227" y="960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" name="Freeform 107"/>
            <p:cNvSpPr>
              <a:spLocks/>
            </p:cNvSpPr>
            <p:nvPr/>
          </p:nvSpPr>
          <p:spPr bwMode="auto">
            <a:xfrm>
              <a:off x="3295887" y="3973064"/>
              <a:ext cx="1473477" cy="411121"/>
            </a:xfrm>
            <a:custGeom>
              <a:avLst/>
              <a:gdLst>
                <a:gd name="T0" fmla="*/ 3124 w 5544"/>
                <a:gd name="T1" fmla="*/ 1242 h 1546"/>
                <a:gd name="T2" fmla="*/ 2792 w 5544"/>
                <a:gd name="T3" fmla="*/ 931 h 1546"/>
                <a:gd name="T4" fmla="*/ 1654 w 5544"/>
                <a:gd name="T5" fmla="*/ 931 h 1546"/>
                <a:gd name="T6" fmla="*/ 170 w 5544"/>
                <a:gd name="T7" fmla="*/ 776 h 1546"/>
                <a:gd name="T8" fmla="*/ 55 w 5544"/>
                <a:gd name="T9" fmla="*/ 336 h 1546"/>
                <a:gd name="T10" fmla="*/ 308 w 5544"/>
                <a:gd name="T11" fmla="*/ 52 h 1546"/>
                <a:gd name="T12" fmla="*/ 2778 w 5544"/>
                <a:gd name="T13" fmla="*/ 0 h 1546"/>
                <a:gd name="T14" fmla="*/ 5237 w 5544"/>
                <a:gd name="T15" fmla="*/ 28 h 1546"/>
                <a:gd name="T16" fmla="*/ 5442 w 5544"/>
                <a:gd name="T17" fmla="*/ 169 h 1546"/>
                <a:gd name="T18" fmla="*/ 5544 w 5544"/>
                <a:gd name="T19" fmla="*/ 447 h 1546"/>
                <a:gd name="T20" fmla="*/ 5303 w 5544"/>
                <a:gd name="T21" fmla="*/ 860 h 1546"/>
                <a:gd name="T22" fmla="*/ 4676 w 5544"/>
                <a:gd name="T23" fmla="*/ 926 h 1546"/>
                <a:gd name="T24" fmla="*/ 4161 w 5544"/>
                <a:gd name="T25" fmla="*/ 935 h 1546"/>
                <a:gd name="T26" fmla="*/ 3848 w 5544"/>
                <a:gd name="T27" fmla="*/ 1222 h 1546"/>
                <a:gd name="T28" fmla="*/ 3495 w 5544"/>
                <a:gd name="T29" fmla="*/ 1531 h 1546"/>
                <a:gd name="T30" fmla="*/ 3124 w 5544"/>
                <a:gd name="T31" fmla="*/ 1242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44" h="1546">
                  <a:moveTo>
                    <a:pt x="3124" y="1242"/>
                  </a:moveTo>
                  <a:lnTo>
                    <a:pt x="2792" y="931"/>
                  </a:lnTo>
                  <a:lnTo>
                    <a:pt x="1654" y="931"/>
                  </a:lnTo>
                  <a:cubicBezTo>
                    <a:pt x="403" y="930"/>
                    <a:pt x="315" y="921"/>
                    <a:pt x="170" y="776"/>
                  </a:cubicBezTo>
                  <a:cubicBezTo>
                    <a:pt x="41" y="647"/>
                    <a:pt x="0" y="492"/>
                    <a:pt x="55" y="336"/>
                  </a:cubicBezTo>
                  <a:cubicBezTo>
                    <a:pt x="110" y="181"/>
                    <a:pt x="167" y="117"/>
                    <a:pt x="308" y="52"/>
                  </a:cubicBezTo>
                  <a:cubicBezTo>
                    <a:pt x="415" y="3"/>
                    <a:pt x="551" y="0"/>
                    <a:pt x="2778" y="0"/>
                  </a:cubicBezTo>
                  <a:cubicBezTo>
                    <a:pt x="4286" y="0"/>
                    <a:pt x="5171" y="10"/>
                    <a:pt x="5237" y="28"/>
                  </a:cubicBezTo>
                  <a:cubicBezTo>
                    <a:pt x="5298" y="45"/>
                    <a:pt x="5383" y="104"/>
                    <a:pt x="5442" y="169"/>
                  </a:cubicBezTo>
                  <a:cubicBezTo>
                    <a:pt x="5534" y="271"/>
                    <a:pt x="5544" y="297"/>
                    <a:pt x="5544" y="447"/>
                  </a:cubicBezTo>
                  <a:cubicBezTo>
                    <a:pt x="5544" y="648"/>
                    <a:pt x="5469" y="777"/>
                    <a:pt x="5303" y="860"/>
                  </a:cubicBezTo>
                  <a:cubicBezTo>
                    <a:pt x="5206" y="909"/>
                    <a:pt x="5123" y="918"/>
                    <a:pt x="4676" y="926"/>
                  </a:cubicBezTo>
                  <a:lnTo>
                    <a:pt x="4161" y="935"/>
                  </a:lnTo>
                  <a:lnTo>
                    <a:pt x="3848" y="1222"/>
                  </a:lnTo>
                  <a:cubicBezTo>
                    <a:pt x="3675" y="1380"/>
                    <a:pt x="3516" y="1519"/>
                    <a:pt x="3495" y="1531"/>
                  </a:cubicBezTo>
                  <a:cubicBezTo>
                    <a:pt x="3469" y="1546"/>
                    <a:pt x="3354" y="1457"/>
                    <a:pt x="3124" y="124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4" name="Freeform 110"/>
            <p:cNvSpPr>
              <a:spLocks/>
            </p:cNvSpPr>
            <p:nvPr/>
          </p:nvSpPr>
          <p:spPr bwMode="auto">
            <a:xfrm>
              <a:off x="3294713" y="3260922"/>
              <a:ext cx="1476990" cy="546991"/>
            </a:xfrm>
            <a:custGeom>
              <a:avLst/>
              <a:gdLst>
                <a:gd name="T0" fmla="*/ 36 w 5557"/>
                <a:gd name="T1" fmla="*/ 2042 h 2058"/>
                <a:gd name="T2" fmla="*/ 74 w 5557"/>
                <a:gd name="T3" fmla="*/ 1543 h 2058"/>
                <a:gd name="T4" fmla="*/ 2016 w 5557"/>
                <a:gd name="T5" fmla="*/ 31 h 2058"/>
                <a:gd name="T6" fmla="*/ 2764 w 5557"/>
                <a:gd name="T7" fmla="*/ 1 h 2058"/>
                <a:gd name="T8" fmla="*/ 4544 w 5557"/>
                <a:gd name="T9" fmla="*/ 361 h 2058"/>
                <a:gd name="T10" fmla="*/ 5303 w 5557"/>
                <a:gd name="T11" fmla="*/ 1092 h 2058"/>
                <a:gd name="T12" fmla="*/ 5543 w 5557"/>
                <a:gd name="T13" fmla="*/ 1959 h 2058"/>
                <a:gd name="T14" fmla="*/ 5534 w 5557"/>
                <a:gd name="T15" fmla="*/ 2046 h 2058"/>
                <a:gd name="T16" fmla="*/ 2795 w 5557"/>
                <a:gd name="T17" fmla="*/ 2054 h 2058"/>
                <a:gd name="T18" fmla="*/ 36 w 5557"/>
                <a:gd name="T19" fmla="*/ 2042 h 2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57" h="2058">
                  <a:moveTo>
                    <a:pt x="36" y="2042"/>
                  </a:moveTo>
                  <a:cubicBezTo>
                    <a:pt x="0" y="2006"/>
                    <a:pt x="18" y="1763"/>
                    <a:pt x="74" y="1543"/>
                  </a:cubicBezTo>
                  <a:cubicBezTo>
                    <a:pt x="286" y="699"/>
                    <a:pt x="840" y="267"/>
                    <a:pt x="2016" y="31"/>
                  </a:cubicBezTo>
                  <a:cubicBezTo>
                    <a:pt x="2099" y="14"/>
                    <a:pt x="2435" y="0"/>
                    <a:pt x="2764" y="1"/>
                  </a:cubicBezTo>
                  <a:cubicBezTo>
                    <a:pt x="3589" y="1"/>
                    <a:pt x="4013" y="87"/>
                    <a:pt x="4544" y="361"/>
                  </a:cubicBezTo>
                  <a:cubicBezTo>
                    <a:pt x="4866" y="527"/>
                    <a:pt x="5151" y="802"/>
                    <a:pt x="5303" y="1092"/>
                  </a:cubicBezTo>
                  <a:cubicBezTo>
                    <a:pt x="5417" y="1310"/>
                    <a:pt x="5557" y="1817"/>
                    <a:pt x="5543" y="1959"/>
                  </a:cubicBezTo>
                  <a:lnTo>
                    <a:pt x="5534" y="2046"/>
                  </a:lnTo>
                  <a:lnTo>
                    <a:pt x="2795" y="2054"/>
                  </a:lnTo>
                  <a:cubicBezTo>
                    <a:pt x="1288" y="2058"/>
                    <a:pt x="46" y="2052"/>
                    <a:pt x="36" y="204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4365027" y="1372363"/>
            <a:ext cx="617148" cy="735074"/>
            <a:chOff x="4365027" y="1372363"/>
            <a:chExt cx="617148" cy="735074"/>
          </a:xfrm>
        </p:grpSpPr>
        <p:sp>
          <p:nvSpPr>
            <p:cNvPr id="33" name="手繪多邊形 32"/>
            <p:cNvSpPr>
              <a:spLocks/>
            </p:cNvSpPr>
            <p:nvPr/>
          </p:nvSpPr>
          <p:spPr bwMode="auto">
            <a:xfrm>
              <a:off x="4365027" y="1674985"/>
              <a:ext cx="617148" cy="432452"/>
            </a:xfrm>
            <a:custGeom>
              <a:avLst/>
              <a:gdLst>
                <a:gd name="connsiteX0" fmla="*/ 476090 w 617148"/>
                <a:gd name="connsiteY0" fmla="*/ 118237 h 432452"/>
                <a:gd name="connsiteX1" fmla="*/ 470749 w 617148"/>
                <a:gd name="connsiteY1" fmla="*/ 140808 h 432452"/>
                <a:gd name="connsiteX2" fmla="*/ 460580 w 617148"/>
                <a:gd name="connsiteY2" fmla="*/ 213179 h 432452"/>
                <a:gd name="connsiteX3" fmla="*/ 440313 w 617148"/>
                <a:gd name="connsiteY3" fmla="*/ 289367 h 432452"/>
                <a:gd name="connsiteX4" fmla="*/ 467148 w 617148"/>
                <a:gd name="connsiteY4" fmla="*/ 302795 h 432452"/>
                <a:gd name="connsiteX5" fmla="*/ 496808 w 617148"/>
                <a:gd name="connsiteY5" fmla="*/ 298837 h 432452"/>
                <a:gd name="connsiteX6" fmla="*/ 561212 w 617148"/>
                <a:gd name="connsiteY6" fmla="*/ 224629 h 432452"/>
                <a:gd name="connsiteX7" fmla="*/ 561212 w 617148"/>
                <a:gd name="connsiteY7" fmla="*/ 193744 h 432452"/>
                <a:gd name="connsiteX8" fmla="*/ 493559 w 617148"/>
                <a:gd name="connsiteY8" fmla="*/ 119465 h 432452"/>
                <a:gd name="connsiteX9" fmla="*/ 476090 w 617148"/>
                <a:gd name="connsiteY9" fmla="*/ 118237 h 432452"/>
                <a:gd name="connsiteX10" fmla="*/ 149082 w 617148"/>
                <a:gd name="connsiteY10" fmla="*/ 33936 h 432452"/>
                <a:gd name="connsiteX11" fmla="*/ 122452 w 617148"/>
                <a:gd name="connsiteY11" fmla="*/ 60251 h 432452"/>
                <a:gd name="connsiteX12" fmla="*/ 95893 w 617148"/>
                <a:gd name="connsiteY12" fmla="*/ 86496 h 432452"/>
                <a:gd name="connsiteX13" fmla="*/ 95893 w 617148"/>
                <a:gd name="connsiteY13" fmla="*/ 160645 h 432452"/>
                <a:gd name="connsiteX14" fmla="*/ 99354 w 617148"/>
                <a:gd name="connsiteY14" fmla="*/ 236839 h 432452"/>
                <a:gd name="connsiteX15" fmla="*/ 244298 w 617148"/>
                <a:gd name="connsiteY15" fmla="*/ 237051 h 432452"/>
                <a:gd name="connsiteX16" fmla="*/ 249384 w 617148"/>
                <a:gd name="connsiteY16" fmla="*/ 235147 h 432452"/>
                <a:gd name="connsiteX17" fmla="*/ 249384 w 617148"/>
                <a:gd name="connsiteY17" fmla="*/ 160857 h 432452"/>
                <a:gd name="connsiteX18" fmla="*/ 249384 w 617148"/>
                <a:gd name="connsiteY18" fmla="*/ 86496 h 432452"/>
                <a:gd name="connsiteX19" fmla="*/ 222825 w 617148"/>
                <a:gd name="connsiteY19" fmla="*/ 60251 h 432452"/>
                <a:gd name="connsiteX20" fmla="*/ 196266 w 617148"/>
                <a:gd name="connsiteY20" fmla="*/ 33936 h 432452"/>
                <a:gd name="connsiteX21" fmla="*/ 172674 w 617148"/>
                <a:gd name="connsiteY21" fmla="*/ 33936 h 432452"/>
                <a:gd name="connsiteX22" fmla="*/ 0 w 617148"/>
                <a:gd name="connsiteY22" fmla="*/ 0 h 432452"/>
                <a:gd name="connsiteX23" fmla="*/ 236316 w 617148"/>
                <a:gd name="connsiteY23" fmla="*/ 0 h 432452"/>
                <a:gd name="connsiteX24" fmla="*/ 472631 w 617148"/>
                <a:gd name="connsiteY24" fmla="*/ 0 h 432452"/>
                <a:gd name="connsiteX25" fmla="*/ 472631 w 617148"/>
                <a:gd name="connsiteY25" fmla="*/ 27395 h 432452"/>
                <a:gd name="connsiteX26" fmla="*/ 474184 w 617148"/>
                <a:gd name="connsiteY26" fmla="*/ 57189 h 432452"/>
                <a:gd name="connsiteX27" fmla="*/ 492966 w 617148"/>
                <a:gd name="connsiteY27" fmla="*/ 62555 h 432452"/>
                <a:gd name="connsiteX28" fmla="*/ 605581 w 617148"/>
                <a:gd name="connsiteY28" fmla="*/ 268367 h 432452"/>
                <a:gd name="connsiteX29" fmla="*/ 518948 w 617148"/>
                <a:gd name="connsiteY29" fmla="*/ 349280 h 432452"/>
                <a:gd name="connsiteX30" fmla="*/ 421372 w 617148"/>
                <a:gd name="connsiteY30" fmla="*/ 351257 h 432452"/>
                <a:gd name="connsiteX31" fmla="*/ 411417 w 617148"/>
                <a:gd name="connsiteY31" fmla="*/ 359588 h 432452"/>
                <a:gd name="connsiteX32" fmla="*/ 372513 w 617148"/>
                <a:gd name="connsiteY32" fmla="*/ 418402 h 432452"/>
                <a:gd name="connsiteX33" fmla="*/ 361004 w 617148"/>
                <a:gd name="connsiteY33" fmla="*/ 432452 h 432452"/>
                <a:gd name="connsiteX34" fmla="*/ 237728 w 617148"/>
                <a:gd name="connsiteY34" fmla="*/ 432452 h 432452"/>
                <a:gd name="connsiteX35" fmla="*/ 114451 w 617148"/>
                <a:gd name="connsiteY35" fmla="*/ 432452 h 432452"/>
                <a:gd name="connsiteX36" fmla="*/ 105555 w 617148"/>
                <a:gd name="connsiteY36" fmla="*/ 421932 h 432452"/>
                <a:gd name="connsiteX37" fmla="*/ 44623 w 617148"/>
                <a:gd name="connsiteY37" fmla="*/ 316873 h 432452"/>
                <a:gd name="connsiteX38" fmla="*/ 22312 w 617148"/>
                <a:gd name="connsiteY38" fmla="*/ 249092 h 432452"/>
                <a:gd name="connsiteX39" fmla="*/ 9179 w 617148"/>
                <a:gd name="connsiteY39" fmla="*/ 183360 h 432452"/>
                <a:gd name="connsiteX40" fmla="*/ 1059 w 617148"/>
                <a:gd name="connsiteY40" fmla="*/ 58319 h 432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17148" h="432452">
                  <a:moveTo>
                    <a:pt x="476090" y="118237"/>
                  </a:moveTo>
                  <a:cubicBezTo>
                    <a:pt x="473150" y="120984"/>
                    <a:pt x="472232" y="127698"/>
                    <a:pt x="470749" y="140808"/>
                  </a:cubicBezTo>
                  <a:cubicBezTo>
                    <a:pt x="468560" y="160668"/>
                    <a:pt x="464252" y="191341"/>
                    <a:pt x="460580" y="213179"/>
                  </a:cubicBezTo>
                  <a:cubicBezTo>
                    <a:pt x="457897" y="229646"/>
                    <a:pt x="446103" y="273889"/>
                    <a:pt x="440313" y="289367"/>
                  </a:cubicBezTo>
                  <a:cubicBezTo>
                    <a:pt x="436499" y="299614"/>
                    <a:pt x="442431" y="302653"/>
                    <a:pt x="467148" y="302795"/>
                  </a:cubicBezTo>
                  <a:cubicBezTo>
                    <a:pt x="479859" y="302936"/>
                    <a:pt x="488051" y="301805"/>
                    <a:pt x="496808" y="298837"/>
                  </a:cubicBezTo>
                  <a:cubicBezTo>
                    <a:pt x="530493" y="287529"/>
                    <a:pt x="553091" y="261450"/>
                    <a:pt x="561212" y="224629"/>
                  </a:cubicBezTo>
                  <a:cubicBezTo>
                    <a:pt x="564460" y="210070"/>
                    <a:pt x="564460" y="208373"/>
                    <a:pt x="561212" y="193744"/>
                  </a:cubicBezTo>
                  <a:cubicBezTo>
                    <a:pt x="552808" y="155579"/>
                    <a:pt x="529151" y="129642"/>
                    <a:pt x="493559" y="119465"/>
                  </a:cubicBezTo>
                  <a:cubicBezTo>
                    <a:pt x="483990" y="116708"/>
                    <a:pt x="479029" y="115489"/>
                    <a:pt x="476090" y="118237"/>
                  </a:cubicBezTo>
                  <a:close/>
                  <a:moveTo>
                    <a:pt x="149082" y="33936"/>
                  </a:moveTo>
                  <a:lnTo>
                    <a:pt x="122452" y="60251"/>
                  </a:lnTo>
                  <a:lnTo>
                    <a:pt x="95893" y="86496"/>
                  </a:lnTo>
                  <a:lnTo>
                    <a:pt x="95893" y="160645"/>
                  </a:lnTo>
                  <a:cubicBezTo>
                    <a:pt x="95893" y="229220"/>
                    <a:pt x="96175" y="235005"/>
                    <a:pt x="99354" y="236839"/>
                  </a:cubicBezTo>
                  <a:cubicBezTo>
                    <a:pt x="103945" y="239520"/>
                    <a:pt x="237305" y="239732"/>
                    <a:pt x="244298" y="237051"/>
                  </a:cubicBezTo>
                  <a:lnTo>
                    <a:pt x="249384" y="235147"/>
                  </a:lnTo>
                  <a:lnTo>
                    <a:pt x="249384" y="160857"/>
                  </a:lnTo>
                  <a:lnTo>
                    <a:pt x="249384" y="86496"/>
                  </a:lnTo>
                  <a:lnTo>
                    <a:pt x="222825" y="60251"/>
                  </a:lnTo>
                  <a:lnTo>
                    <a:pt x="196266" y="33936"/>
                  </a:lnTo>
                  <a:lnTo>
                    <a:pt x="172674" y="33936"/>
                  </a:lnTo>
                  <a:close/>
                  <a:moveTo>
                    <a:pt x="0" y="0"/>
                  </a:moveTo>
                  <a:lnTo>
                    <a:pt x="236316" y="0"/>
                  </a:lnTo>
                  <a:lnTo>
                    <a:pt x="472631" y="0"/>
                  </a:lnTo>
                  <a:lnTo>
                    <a:pt x="472631" y="27395"/>
                  </a:lnTo>
                  <a:cubicBezTo>
                    <a:pt x="472702" y="42504"/>
                    <a:pt x="473337" y="55848"/>
                    <a:pt x="474184" y="57189"/>
                  </a:cubicBezTo>
                  <a:cubicBezTo>
                    <a:pt x="475032" y="58460"/>
                    <a:pt x="483434" y="60861"/>
                    <a:pt x="492966" y="62555"/>
                  </a:cubicBezTo>
                  <a:cubicBezTo>
                    <a:pt x="588071" y="79147"/>
                    <a:pt x="642295" y="178205"/>
                    <a:pt x="605581" y="268367"/>
                  </a:cubicBezTo>
                  <a:cubicBezTo>
                    <a:pt x="590895" y="304376"/>
                    <a:pt x="555027" y="337913"/>
                    <a:pt x="518948" y="349280"/>
                  </a:cubicBezTo>
                  <a:cubicBezTo>
                    <a:pt x="482022" y="361000"/>
                    <a:pt x="465783" y="361283"/>
                    <a:pt x="421372" y="351257"/>
                  </a:cubicBezTo>
                  <a:cubicBezTo>
                    <a:pt x="417771" y="350481"/>
                    <a:pt x="415935" y="352034"/>
                    <a:pt x="411417" y="359588"/>
                  </a:cubicBezTo>
                  <a:cubicBezTo>
                    <a:pt x="393483" y="389596"/>
                    <a:pt x="382680" y="405975"/>
                    <a:pt x="372513" y="418402"/>
                  </a:cubicBezTo>
                  <a:lnTo>
                    <a:pt x="361004" y="432452"/>
                  </a:lnTo>
                  <a:lnTo>
                    <a:pt x="237728" y="432452"/>
                  </a:lnTo>
                  <a:lnTo>
                    <a:pt x="114451" y="432452"/>
                  </a:lnTo>
                  <a:lnTo>
                    <a:pt x="105555" y="421932"/>
                  </a:lnTo>
                  <a:cubicBezTo>
                    <a:pt x="81549" y="393761"/>
                    <a:pt x="60791" y="357823"/>
                    <a:pt x="44623" y="316873"/>
                  </a:cubicBezTo>
                  <a:cubicBezTo>
                    <a:pt x="34950" y="292161"/>
                    <a:pt x="25630" y="263849"/>
                    <a:pt x="22312" y="249092"/>
                  </a:cubicBezTo>
                  <a:cubicBezTo>
                    <a:pt x="14121" y="212166"/>
                    <a:pt x="12003" y="201505"/>
                    <a:pt x="9179" y="183360"/>
                  </a:cubicBezTo>
                  <a:cubicBezTo>
                    <a:pt x="4166" y="150952"/>
                    <a:pt x="2260" y="121581"/>
                    <a:pt x="1059" y="5831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9" name="Freeform 84"/>
            <p:cNvSpPr>
              <a:spLocks/>
            </p:cNvSpPr>
            <p:nvPr/>
          </p:nvSpPr>
          <p:spPr bwMode="auto">
            <a:xfrm>
              <a:off x="4468080" y="1429960"/>
              <a:ext cx="61334" cy="181823"/>
            </a:xfrm>
            <a:custGeom>
              <a:avLst/>
              <a:gdLst>
                <a:gd name="T0" fmla="*/ 269 w 871"/>
                <a:gd name="T1" fmla="*/ 2483 h 2574"/>
                <a:gd name="T2" fmla="*/ 280 w 871"/>
                <a:gd name="T3" fmla="*/ 2103 h 2574"/>
                <a:gd name="T4" fmla="*/ 215 w 871"/>
                <a:gd name="T5" fmla="*/ 1452 h 2574"/>
                <a:gd name="T6" fmla="*/ 1 w 871"/>
                <a:gd name="T7" fmla="*/ 816 h 2574"/>
                <a:gd name="T8" fmla="*/ 80 w 871"/>
                <a:gd name="T9" fmla="*/ 415 h 2574"/>
                <a:gd name="T10" fmla="*/ 590 w 871"/>
                <a:gd name="T11" fmla="*/ 170 h 2574"/>
                <a:gd name="T12" fmla="*/ 611 w 871"/>
                <a:gd name="T13" fmla="*/ 482 h 2574"/>
                <a:gd name="T14" fmla="*/ 653 w 871"/>
                <a:gd name="T15" fmla="*/ 1213 h 2574"/>
                <a:gd name="T16" fmla="*/ 855 w 871"/>
                <a:gd name="T17" fmla="*/ 1884 h 2574"/>
                <a:gd name="T18" fmla="*/ 626 w 871"/>
                <a:gd name="T19" fmla="*/ 2447 h 2574"/>
                <a:gd name="T20" fmla="*/ 269 w 871"/>
                <a:gd name="T21" fmla="*/ 2483 h 2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1" h="2574">
                  <a:moveTo>
                    <a:pt x="269" y="2483"/>
                  </a:moveTo>
                  <a:cubicBezTo>
                    <a:pt x="169" y="2384"/>
                    <a:pt x="171" y="2308"/>
                    <a:pt x="280" y="2103"/>
                  </a:cubicBezTo>
                  <a:cubicBezTo>
                    <a:pt x="425" y="1830"/>
                    <a:pt x="414" y="1718"/>
                    <a:pt x="215" y="1452"/>
                  </a:cubicBezTo>
                  <a:cubicBezTo>
                    <a:pt x="43" y="1224"/>
                    <a:pt x="0" y="1094"/>
                    <a:pt x="1" y="816"/>
                  </a:cubicBezTo>
                  <a:cubicBezTo>
                    <a:pt x="2" y="610"/>
                    <a:pt x="14" y="550"/>
                    <a:pt x="80" y="415"/>
                  </a:cubicBezTo>
                  <a:cubicBezTo>
                    <a:pt x="233" y="103"/>
                    <a:pt x="447" y="0"/>
                    <a:pt x="590" y="170"/>
                  </a:cubicBezTo>
                  <a:cubicBezTo>
                    <a:pt x="676" y="273"/>
                    <a:pt x="684" y="388"/>
                    <a:pt x="611" y="482"/>
                  </a:cubicBezTo>
                  <a:cubicBezTo>
                    <a:pt x="408" y="742"/>
                    <a:pt x="417" y="900"/>
                    <a:pt x="653" y="1213"/>
                  </a:cubicBezTo>
                  <a:cubicBezTo>
                    <a:pt x="816" y="1427"/>
                    <a:pt x="871" y="1611"/>
                    <a:pt x="855" y="1884"/>
                  </a:cubicBezTo>
                  <a:cubicBezTo>
                    <a:pt x="840" y="2126"/>
                    <a:pt x="772" y="2294"/>
                    <a:pt x="626" y="2447"/>
                  </a:cubicBezTo>
                  <a:cubicBezTo>
                    <a:pt x="521" y="2558"/>
                    <a:pt x="360" y="2574"/>
                    <a:pt x="269" y="248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1" name="Freeform 85"/>
            <p:cNvSpPr>
              <a:spLocks/>
            </p:cNvSpPr>
            <p:nvPr/>
          </p:nvSpPr>
          <p:spPr bwMode="auto">
            <a:xfrm>
              <a:off x="4668584" y="1435875"/>
              <a:ext cx="70674" cy="173417"/>
            </a:xfrm>
            <a:custGeom>
              <a:avLst/>
              <a:gdLst>
                <a:gd name="T0" fmla="*/ 365 w 1003"/>
                <a:gd name="T1" fmla="*/ 2399 h 2455"/>
                <a:gd name="T2" fmla="*/ 393 w 1003"/>
                <a:gd name="T3" fmla="*/ 2007 h 2455"/>
                <a:gd name="T4" fmla="*/ 316 w 1003"/>
                <a:gd name="T5" fmla="*/ 1360 h 2455"/>
                <a:gd name="T6" fmla="*/ 115 w 1003"/>
                <a:gd name="T7" fmla="*/ 957 h 2455"/>
                <a:gd name="T8" fmla="*/ 542 w 1003"/>
                <a:gd name="T9" fmla="*/ 0 h 2455"/>
                <a:gd name="T10" fmla="*/ 685 w 1003"/>
                <a:gd name="T11" fmla="*/ 69 h 2455"/>
                <a:gd name="T12" fmla="*/ 676 w 1003"/>
                <a:gd name="T13" fmla="*/ 454 h 2455"/>
                <a:gd name="T14" fmla="*/ 722 w 1003"/>
                <a:gd name="T15" fmla="*/ 1077 h 2455"/>
                <a:gd name="T16" fmla="*/ 979 w 1003"/>
                <a:gd name="T17" fmla="*/ 1799 h 2455"/>
                <a:gd name="T18" fmla="*/ 749 w 1003"/>
                <a:gd name="T19" fmla="*/ 2351 h 2455"/>
                <a:gd name="T20" fmla="*/ 538 w 1003"/>
                <a:gd name="T21" fmla="*/ 2455 h 2455"/>
                <a:gd name="T22" fmla="*/ 365 w 1003"/>
                <a:gd name="T23" fmla="*/ 2399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3" h="2455">
                  <a:moveTo>
                    <a:pt x="365" y="2399"/>
                  </a:moveTo>
                  <a:cubicBezTo>
                    <a:pt x="281" y="2314"/>
                    <a:pt x="292" y="2157"/>
                    <a:pt x="393" y="2007"/>
                  </a:cubicBezTo>
                  <a:cubicBezTo>
                    <a:pt x="548" y="1778"/>
                    <a:pt x="531" y="1632"/>
                    <a:pt x="316" y="1360"/>
                  </a:cubicBezTo>
                  <a:cubicBezTo>
                    <a:pt x="210" y="1226"/>
                    <a:pt x="185" y="1176"/>
                    <a:pt x="115" y="957"/>
                  </a:cubicBezTo>
                  <a:cubicBezTo>
                    <a:pt x="0" y="597"/>
                    <a:pt x="266" y="0"/>
                    <a:pt x="542" y="0"/>
                  </a:cubicBezTo>
                  <a:cubicBezTo>
                    <a:pt x="580" y="0"/>
                    <a:pt x="644" y="31"/>
                    <a:pt x="685" y="69"/>
                  </a:cubicBezTo>
                  <a:cubicBezTo>
                    <a:pt x="788" y="164"/>
                    <a:pt x="785" y="294"/>
                    <a:pt x="676" y="454"/>
                  </a:cubicBezTo>
                  <a:cubicBezTo>
                    <a:pt x="523" y="680"/>
                    <a:pt x="536" y="854"/>
                    <a:pt x="722" y="1077"/>
                  </a:cubicBezTo>
                  <a:cubicBezTo>
                    <a:pt x="905" y="1296"/>
                    <a:pt x="1003" y="1571"/>
                    <a:pt x="979" y="1799"/>
                  </a:cubicBezTo>
                  <a:cubicBezTo>
                    <a:pt x="959" y="1992"/>
                    <a:pt x="860" y="2230"/>
                    <a:pt x="749" y="2351"/>
                  </a:cubicBezTo>
                  <a:cubicBezTo>
                    <a:pt x="669" y="2439"/>
                    <a:pt x="635" y="2455"/>
                    <a:pt x="538" y="2455"/>
                  </a:cubicBezTo>
                  <a:cubicBezTo>
                    <a:pt x="459" y="2455"/>
                    <a:pt x="403" y="2437"/>
                    <a:pt x="365" y="239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2" name="Freeform 86"/>
            <p:cNvSpPr>
              <a:spLocks/>
            </p:cNvSpPr>
            <p:nvPr/>
          </p:nvSpPr>
          <p:spPr bwMode="auto">
            <a:xfrm>
              <a:off x="4567709" y="1372363"/>
              <a:ext cx="66316" cy="181200"/>
            </a:xfrm>
            <a:custGeom>
              <a:avLst/>
              <a:gdLst>
                <a:gd name="T0" fmla="*/ 292 w 936"/>
                <a:gd name="T1" fmla="*/ 2500 h 2569"/>
                <a:gd name="T2" fmla="*/ 181 w 936"/>
                <a:gd name="T3" fmla="*/ 2291 h 2569"/>
                <a:gd name="T4" fmla="*/ 266 w 936"/>
                <a:gd name="T5" fmla="*/ 2113 h 2569"/>
                <a:gd name="T6" fmla="*/ 235 w 936"/>
                <a:gd name="T7" fmla="*/ 1475 h 2569"/>
                <a:gd name="T8" fmla="*/ 74 w 936"/>
                <a:gd name="T9" fmla="*/ 1224 h 2569"/>
                <a:gd name="T10" fmla="*/ 0 w 936"/>
                <a:gd name="T11" fmla="*/ 815 h 2569"/>
                <a:gd name="T12" fmla="*/ 74 w 936"/>
                <a:gd name="T13" fmla="*/ 404 h 2569"/>
                <a:gd name="T14" fmla="*/ 587 w 936"/>
                <a:gd name="T15" fmla="*/ 156 h 2569"/>
                <a:gd name="T16" fmla="*/ 562 w 936"/>
                <a:gd name="T17" fmla="*/ 533 h 2569"/>
                <a:gd name="T18" fmla="*/ 652 w 936"/>
                <a:gd name="T19" fmla="*/ 1200 h 2569"/>
                <a:gd name="T20" fmla="*/ 620 w 936"/>
                <a:gd name="T21" fmla="*/ 2434 h 2569"/>
                <a:gd name="T22" fmla="*/ 292 w 936"/>
                <a:gd name="T23" fmla="*/ 2500 h 2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6" h="2569">
                  <a:moveTo>
                    <a:pt x="292" y="2500"/>
                  </a:moveTo>
                  <a:cubicBezTo>
                    <a:pt x="234" y="2456"/>
                    <a:pt x="181" y="2356"/>
                    <a:pt x="181" y="2291"/>
                  </a:cubicBezTo>
                  <a:cubicBezTo>
                    <a:pt x="181" y="2263"/>
                    <a:pt x="220" y="2183"/>
                    <a:pt x="266" y="2113"/>
                  </a:cubicBezTo>
                  <a:cubicBezTo>
                    <a:pt x="417" y="1886"/>
                    <a:pt x="407" y="1691"/>
                    <a:pt x="235" y="1475"/>
                  </a:cubicBezTo>
                  <a:cubicBezTo>
                    <a:pt x="187" y="1415"/>
                    <a:pt x="114" y="1302"/>
                    <a:pt x="74" y="1224"/>
                  </a:cubicBezTo>
                  <a:cubicBezTo>
                    <a:pt x="9" y="1101"/>
                    <a:pt x="0" y="1049"/>
                    <a:pt x="0" y="815"/>
                  </a:cubicBezTo>
                  <a:cubicBezTo>
                    <a:pt x="0" y="580"/>
                    <a:pt x="9" y="529"/>
                    <a:pt x="74" y="404"/>
                  </a:cubicBezTo>
                  <a:cubicBezTo>
                    <a:pt x="235" y="96"/>
                    <a:pt x="432" y="0"/>
                    <a:pt x="587" y="156"/>
                  </a:cubicBezTo>
                  <a:cubicBezTo>
                    <a:pt x="687" y="256"/>
                    <a:pt x="681" y="349"/>
                    <a:pt x="562" y="533"/>
                  </a:cubicBezTo>
                  <a:cubicBezTo>
                    <a:pt x="409" y="771"/>
                    <a:pt x="430" y="929"/>
                    <a:pt x="652" y="1200"/>
                  </a:cubicBezTo>
                  <a:cubicBezTo>
                    <a:pt x="936" y="1548"/>
                    <a:pt x="921" y="2134"/>
                    <a:pt x="620" y="2434"/>
                  </a:cubicBezTo>
                  <a:cubicBezTo>
                    <a:pt x="512" y="2543"/>
                    <a:pt x="382" y="2569"/>
                    <a:pt x="292" y="250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6678737" y="1676633"/>
            <a:ext cx="590756" cy="596900"/>
            <a:chOff x="2995451" y="1836052"/>
            <a:chExt cx="3153098" cy="3185896"/>
          </a:xfrm>
          <a:solidFill>
            <a:schemeClr val="accent3"/>
          </a:solidFill>
        </p:grpSpPr>
        <p:sp>
          <p:nvSpPr>
            <p:cNvPr id="36" name="Freeform 50"/>
            <p:cNvSpPr>
              <a:spLocks/>
            </p:cNvSpPr>
            <p:nvPr/>
          </p:nvSpPr>
          <p:spPr bwMode="auto">
            <a:xfrm>
              <a:off x="3075101" y="1956696"/>
              <a:ext cx="2968035" cy="3035970"/>
            </a:xfrm>
            <a:custGeom>
              <a:avLst/>
              <a:gdLst>
                <a:gd name="T0" fmla="*/ 640 w 11172"/>
                <a:gd name="T1" fmla="*/ 11392 h 11429"/>
                <a:gd name="T2" fmla="*/ 189 w 11172"/>
                <a:gd name="T3" fmla="*/ 10294 h 11429"/>
                <a:gd name="T4" fmla="*/ 1929 w 11172"/>
                <a:gd name="T5" fmla="*/ 8580 h 11429"/>
                <a:gd name="T6" fmla="*/ 3030 w 11172"/>
                <a:gd name="T7" fmla="*/ 7553 h 11429"/>
                <a:gd name="T8" fmla="*/ 4258 w 11172"/>
                <a:gd name="T9" fmla="*/ 6409 h 11429"/>
                <a:gd name="T10" fmla="*/ 7644 w 11172"/>
                <a:gd name="T11" fmla="*/ 3073 h 11429"/>
                <a:gd name="T12" fmla="*/ 10812 w 11172"/>
                <a:gd name="T13" fmla="*/ 250 h 11429"/>
                <a:gd name="T14" fmla="*/ 11172 w 11172"/>
                <a:gd name="T15" fmla="*/ 804 h 11429"/>
                <a:gd name="T16" fmla="*/ 11036 w 11172"/>
                <a:gd name="T17" fmla="*/ 1439 h 11429"/>
                <a:gd name="T18" fmla="*/ 9848 w 11172"/>
                <a:gd name="T19" fmla="*/ 3187 h 11429"/>
                <a:gd name="T20" fmla="*/ 9391 w 11172"/>
                <a:gd name="T21" fmla="*/ 3699 h 11429"/>
                <a:gd name="T22" fmla="*/ 8754 w 11172"/>
                <a:gd name="T23" fmla="*/ 4417 h 11429"/>
                <a:gd name="T24" fmla="*/ 7605 w 11172"/>
                <a:gd name="T25" fmla="*/ 5715 h 11429"/>
                <a:gd name="T26" fmla="*/ 6711 w 11172"/>
                <a:gd name="T27" fmla="*/ 6710 h 11429"/>
                <a:gd name="T28" fmla="*/ 6120 w 11172"/>
                <a:gd name="T29" fmla="*/ 6699 h 11429"/>
                <a:gd name="T30" fmla="*/ 5440 w 11172"/>
                <a:gd name="T31" fmla="*/ 6879 h 11429"/>
                <a:gd name="T32" fmla="*/ 4185 w 11172"/>
                <a:gd name="T33" fmla="*/ 8257 h 11429"/>
                <a:gd name="T34" fmla="*/ 2721 w 11172"/>
                <a:gd name="T35" fmla="*/ 9863 h 11429"/>
                <a:gd name="T36" fmla="*/ 1275 w 11172"/>
                <a:gd name="T37" fmla="*/ 11343 h 11429"/>
                <a:gd name="T38" fmla="*/ 916 w 11172"/>
                <a:gd name="T39" fmla="*/ 11428 h 11429"/>
                <a:gd name="T40" fmla="*/ 640 w 11172"/>
                <a:gd name="T41" fmla="*/ 11392 h 11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72" h="11429">
                  <a:moveTo>
                    <a:pt x="640" y="11392"/>
                  </a:moveTo>
                  <a:cubicBezTo>
                    <a:pt x="211" y="11234"/>
                    <a:pt x="0" y="10722"/>
                    <a:pt x="189" y="10294"/>
                  </a:cubicBezTo>
                  <a:cubicBezTo>
                    <a:pt x="258" y="10140"/>
                    <a:pt x="346" y="10052"/>
                    <a:pt x="1929" y="8580"/>
                  </a:cubicBezTo>
                  <a:cubicBezTo>
                    <a:pt x="2186" y="8342"/>
                    <a:pt x="2681" y="7880"/>
                    <a:pt x="3030" y="7553"/>
                  </a:cubicBezTo>
                  <a:cubicBezTo>
                    <a:pt x="3379" y="7227"/>
                    <a:pt x="3932" y="6712"/>
                    <a:pt x="4258" y="6409"/>
                  </a:cubicBezTo>
                  <a:cubicBezTo>
                    <a:pt x="4584" y="6107"/>
                    <a:pt x="6108" y="4605"/>
                    <a:pt x="7644" y="3073"/>
                  </a:cubicBezTo>
                  <a:cubicBezTo>
                    <a:pt x="10726" y="0"/>
                    <a:pt x="10530" y="174"/>
                    <a:pt x="10812" y="250"/>
                  </a:cubicBezTo>
                  <a:cubicBezTo>
                    <a:pt x="11090" y="324"/>
                    <a:pt x="11172" y="450"/>
                    <a:pt x="11172" y="804"/>
                  </a:cubicBezTo>
                  <a:cubicBezTo>
                    <a:pt x="11172" y="1029"/>
                    <a:pt x="11147" y="1145"/>
                    <a:pt x="11036" y="1439"/>
                  </a:cubicBezTo>
                  <a:cubicBezTo>
                    <a:pt x="10868" y="1885"/>
                    <a:pt x="10393" y="2584"/>
                    <a:pt x="9848" y="3187"/>
                  </a:cubicBezTo>
                  <a:cubicBezTo>
                    <a:pt x="9754" y="3292"/>
                    <a:pt x="9548" y="3522"/>
                    <a:pt x="9391" y="3699"/>
                  </a:cubicBezTo>
                  <a:cubicBezTo>
                    <a:pt x="9234" y="3877"/>
                    <a:pt x="8947" y="4199"/>
                    <a:pt x="8754" y="4417"/>
                  </a:cubicBezTo>
                  <a:cubicBezTo>
                    <a:pt x="8561" y="4634"/>
                    <a:pt x="8044" y="5218"/>
                    <a:pt x="7605" y="5715"/>
                  </a:cubicBezTo>
                  <a:cubicBezTo>
                    <a:pt x="7166" y="6211"/>
                    <a:pt x="6763" y="6659"/>
                    <a:pt x="6711" y="6710"/>
                  </a:cubicBezTo>
                  <a:cubicBezTo>
                    <a:pt x="6582" y="6833"/>
                    <a:pt x="6453" y="6830"/>
                    <a:pt x="6120" y="6699"/>
                  </a:cubicBezTo>
                  <a:cubicBezTo>
                    <a:pt x="5713" y="6538"/>
                    <a:pt x="5761" y="6525"/>
                    <a:pt x="5440" y="6879"/>
                  </a:cubicBezTo>
                  <a:cubicBezTo>
                    <a:pt x="5287" y="7048"/>
                    <a:pt x="4722" y="7669"/>
                    <a:pt x="4185" y="8257"/>
                  </a:cubicBezTo>
                  <a:cubicBezTo>
                    <a:pt x="3649" y="8846"/>
                    <a:pt x="2990" y="9568"/>
                    <a:pt x="2721" y="9863"/>
                  </a:cubicBezTo>
                  <a:cubicBezTo>
                    <a:pt x="1433" y="11277"/>
                    <a:pt x="1458" y="11252"/>
                    <a:pt x="1275" y="11343"/>
                  </a:cubicBezTo>
                  <a:cubicBezTo>
                    <a:pt x="1132" y="11415"/>
                    <a:pt x="1070" y="11429"/>
                    <a:pt x="916" y="11428"/>
                  </a:cubicBezTo>
                  <a:cubicBezTo>
                    <a:pt x="814" y="11426"/>
                    <a:pt x="690" y="11411"/>
                    <a:pt x="640" y="1139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7" name="Freeform 51"/>
            <p:cNvSpPr>
              <a:spLocks/>
            </p:cNvSpPr>
            <p:nvPr/>
          </p:nvSpPr>
          <p:spPr bwMode="auto">
            <a:xfrm>
              <a:off x="4850766" y="3708937"/>
              <a:ext cx="1297783" cy="1313011"/>
            </a:xfrm>
            <a:custGeom>
              <a:avLst/>
              <a:gdLst>
                <a:gd name="T0" fmla="*/ 3753 w 4883"/>
                <a:gd name="T1" fmla="*/ 4753 h 4947"/>
                <a:gd name="T2" fmla="*/ 3173 w 4883"/>
                <a:gd name="T3" fmla="*/ 4238 h 4947"/>
                <a:gd name="T4" fmla="*/ 0 w 4883"/>
                <a:gd name="T5" fmla="*/ 845 h 4947"/>
                <a:gd name="T6" fmla="*/ 89 w 4883"/>
                <a:gd name="T7" fmla="*/ 796 h 4947"/>
                <a:gd name="T8" fmla="*/ 665 w 4883"/>
                <a:gd name="T9" fmla="*/ 339 h 4947"/>
                <a:gd name="T10" fmla="*/ 979 w 4883"/>
                <a:gd name="T11" fmla="*/ 12 h 4947"/>
                <a:gd name="T12" fmla="*/ 3201 w 4883"/>
                <a:gd name="T13" fmla="*/ 2080 h 4947"/>
                <a:gd name="T14" fmla="*/ 4336 w 4883"/>
                <a:gd name="T15" fmla="*/ 3151 h 4947"/>
                <a:gd name="T16" fmla="*/ 4882 w 4883"/>
                <a:gd name="T17" fmla="*/ 4044 h 4947"/>
                <a:gd name="T18" fmla="*/ 4821 w 4883"/>
                <a:gd name="T19" fmla="*/ 4387 h 4947"/>
                <a:gd name="T20" fmla="*/ 3753 w 4883"/>
                <a:gd name="T21" fmla="*/ 4753 h 4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83" h="4947">
                  <a:moveTo>
                    <a:pt x="3753" y="4753"/>
                  </a:moveTo>
                  <a:cubicBezTo>
                    <a:pt x="3614" y="4687"/>
                    <a:pt x="3512" y="4598"/>
                    <a:pt x="3173" y="4238"/>
                  </a:cubicBezTo>
                  <a:cubicBezTo>
                    <a:pt x="19" y="907"/>
                    <a:pt x="0" y="886"/>
                    <a:pt x="0" y="845"/>
                  </a:cubicBezTo>
                  <a:cubicBezTo>
                    <a:pt x="0" y="828"/>
                    <a:pt x="40" y="806"/>
                    <a:pt x="89" y="796"/>
                  </a:cubicBezTo>
                  <a:cubicBezTo>
                    <a:pt x="241" y="765"/>
                    <a:pt x="364" y="667"/>
                    <a:pt x="665" y="339"/>
                  </a:cubicBezTo>
                  <a:cubicBezTo>
                    <a:pt x="825" y="165"/>
                    <a:pt x="966" y="18"/>
                    <a:pt x="979" y="12"/>
                  </a:cubicBezTo>
                  <a:cubicBezTo>
                    <a:pt x="1009" y="0"/>
                    <a:pt x="1066" y="54"/>
                    <a:pt x="3201" y="2080"/>
                  </a:cubicBezTo>
                  <a:cubicBezTo>
                    <a:pt x="3611" y="2469"/>
                    <a:pt x="4122" y="2951"/>
                    <a:pt x="4336" y="3151"/>
                  </a:cubicBezTo>
                  <a:cubicBezTo>
                    <a:pt x="4810" y="3592"/>
                    <a:pt x="4883" y="3711"/>
                    <a:pt x="4882" y="4044"/>
                  </a:cubicBezTo>
                  <a:cubicBezTo>
                    <a:pt x="4881" y="4199"/>
                    <a:pt x="4865" y="4290"/>
                    <a:pt x="4821" y="4387"/>
                  </a:cubicBezTo>
                  <a:cubicBezTo>
                    <a:pt x="4639" y="4783"/>
                    <a:pt x="4162" y="4947"/>
                    <a:pt x="3753" y="475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8" name="Freeform 63"/>
            <p:cNvSpPr>
              <a:spLocks/>
            </p:cNvSpPr>
            <p:nvPr/>
          </p:nvSpPr>
          <p:spPr bwMode="auto">
            <a:xfrm>
              <a:off x="2995451" y="1836052"/>
              <a:ext cx="1550782" cy="1556638"/>
            </a:xfrm>
            <a:custGeom>
              <a:avLst/>
              <a:gdLst>
                <a:gd name="T0" fmla="*/ 3711 w 5839"/>
                <a:gd name="T1" fmla="*/ 5832 h 5861"/>
                <a:gd name="T2" fmla="*/ 882 w 5839"/>
                <a:gd name="T3" fmla="*/ 3396 h 5861"/>
                <a:gd name="T4" fmla="*/ 0 w 5839"/>
                <a:gd name="T5" fmla="*/ 2137 h 5861"/>
                <a:gd name="T6" fmla="*/ 194 w 5839"/>
                <a:gd name="T7" fmla="*/ 1951 h 5861"/>
                <a:gd name="T8" fmla="*/ 1248 w 5839"/>
                <a:gd name="T9" fmla="*/ 2978 h 5861"/>
                <a:gd name="T10" fmla="*/ 3192 w 5839"/>
                <a:gd name="T11" fmla="*/ 4777 h 5861"/>
                <a:gd name="T12" fmla="*/ 3415 w 5839"/>
                <a:gd name="T13" fmla="*/ 4549 h 5861"/>
                <a:gd name="T14" fmla="*/ 1990 w 5839"/>
                <a:gd name="T15" fmla="*/ 3020 h 5861"/>
                <a:gd name="T16" fmla="*/ 564 w 5839"/>
                <a:gd name="T17" fmla="*/ 1565 h 5861"/>
                <a:gd name="T18" fmla="*/ 889 w 5839"/>
                <a:gd name="T19" fmla="*/ 1242 h 5861"/>
                <a:gd name="T20" fmla="*/ 2343 w 5839"/>
                <a:gd name="T21" fmla="*/ 2667 h 5861"/>
                <a:gd name="T22" fmla="*/ 3858 w 5839"/>
                <a:gd name="T23" fmla="*/ 4092 h 5861"/>
                <a:gd name="T24" fmla="*/ 3992 w 5839"/>
                <a:gd name="T25" fmla="*/ 4075 h 5861"/>
                <a:gd name="T26" fmla="*/ 4120 w 5839"/>
                <a:gd name="T27" fmla="*/ 3833 h 5861"/>
                <a:gd name="T28" fmla="*/ 2695 w 5839"/>
                <a:gd name="T29" fmla="*/ 2343 h 5861"/>
                <a:gd name="T30" fmla="*/ 1270 w 5839"/>
                <a:gd name="T31" fmla="*/ 874 h 5861"/>
                <a:gd name="T32" fmla="*/ 1425 w 5839"/>
                <a:gd name="T33" fmla="*/ 677 h 5861"/>
                <a:gd name="T34" fmla="*/ 1580 w 5839"/>
                <a:gd name="T35" fmla="*/ 524 h 5861"/>
                <a:gd name="T36" fmla="*/ 3028 w 5839"/>
                <a:gd name="T37" fmla="*/ 1970 h 5861"/>
                <a:gd name="T38" fmla="*/ 4562 w 5839"/>
                <a:gd name="T39" fmla="*/ 3415 h 5861"/>
                <a:gd name="T40" fmla="*/ 4798 w 5839"/>
                <a:gd name="T41" fmla="*/ 3170 h 5861"/>
                <a:gd name="T42" fmla="*/ 3372 w 5839"/>
                <a:gd name="T43" fmla="*/ 1637 h 5861"/>
                <a:gd name="T44" fmla="*/ 1947 w 5839"/>
                <a:gd name="T45" fmla="*/ 181 h 5861"/>
                <a:gd name="T46" fmla="*/ 2142 w 5839"/>
                <a:gd name="T47" fmla="*/ 0 h 5861"/>
                <a:gd name="T48" fmla="*/ 4036 w 5839"/>
                <a:gd name="T49" fmla="*/ 1390 h 5861"/>
                <a:gd name="T50" fmla="*/ 5758 w 5839"/>
                <a:gd name="T51" fmla="*/ 3469 h 5861"/>
                <a:gd name="T52" fmla="*/ 5805 w 5839"/>
                <a:gd name="T53" fmla="*/ 4459 h 5861"/>
                <a:gd name="T54" fmla="*/ 5784 w 5839"/>
                <a:gd name="T55" fmla="*/ 4784 h 5861"/>
                <a:gd name="T56" fmla="*/ 5274 w 5839"/>
                <a:gd name="T57" fmla="*/ 5295 h 5861"/>
                <a:gd name="T58" fmla="*/ 4764 w 5839"/>
                <a:gd name="T59" fmla="*/ 5806 h 5861"/>
                <a:gd name="T60" fmla="*/ 4421 w 5839"/>
                <a:gd name="T61" fmla="*/ 5824 h 5861"/>
                <a:gd name="T62" fmla="*/ 3993 w 5839"/>
                <a:gd name="T63" fmla="*/ 5855 h 5861"/>
                <a:gd name="T64" fmla="*/ 3711 w 5839"/>
                <a:gd name="T65" fmla="*/ 5832 h 5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39" h="5861">
                  <a:moveTo>
                    <a:pt x="3711" y="5832"/>
                  </a:moveTo>
                  <a:cubicBezTo>
                    <a:pt x="2850" y="5680"/>
                    <a:pt x="2199" y="5120"/>
                    <a:pt x="882" y="3396"/>
                  </a:cubicBezTo>
                  <a:cubicBezTo>
                    <a:pt x="492" y="2886"/>
                    <a:pt x="0" y="2184"/>
                    <a:pt x="0" y="2137"/>
                  </a:cubicBezTo>
                  <a:cubicBezTo>
                    <a:pt x="0" y="2088"/>
                    <a:pt x="156" y="1938"/>
                    <a:pt x="194" y="1951"/>
                  </a:cubicBezTo>
                  <a:cubicBezTo>
                    <a:pt x="210" y="1957"/>
                    <a:pt x="684" y="2419"/>
                    <a:pt x="1248" y="2978"/>
                  </a:cubicBezTo>
                  <a:cubicBezTo>
                    <a:pt x="3189" y="4901"/>
                    <a:pt x="3055" y="4777"/>
                    <a:pt x="3192" y="4777"/>
                  </a:cubicBezTo>
                  <a:cubicBezTo>
                    <a:pt x="3339" y="4777"/>
                    <a:pt x="3415" y="4699"/>
                    <a:pt x="3415" y="4549"/>
                  </a:cubicBezTo>
                  <a:cubicBezTo>
                    <a:pt x="3415" y="4451"/>
                    <a:pt x="3345" y="4377"/>
                    <a:pt x="1990" y="3020"/>
                  </a:cubicBezTo>
                  <a:cubicBezTo>
                    <a:pt x="1206" y="2236"/>
                    <a:pt x="564" y="1581"/>
                    <a:pt x="564" y="1565"/>
                  </a:cubicBezTo>
                  <a:cubicBezTo>
                    <a:pt x="564" y="1529"/>
                    <a:pt x="853" y="1242"/>
                    <a:pt x="889" y="1242"/>
                  </a:cubicBezTo>
                  <a:cubicBezTo>
                    <a:pt x="904" y="1242"/>
                    <a:pt x="1558" y="1883"/>
                    <a:pt x="2343" y="2667"/>
                  </a:cubicBezTo>
                  <a:cubicBezTo>
                    <a:pt x="3621" y="3944"/>
                    <a:pt x="3778" y="4092"/>
                    <a:pt x="3858" y="4092"/>
                  </a:cubicBezTo>
                  <a:cubicBezTo>
                    <a:pt x="3906" y="4092"/>
                    <a:pt x="3967" y="4085"/>
                    <a:pt x="3992" y="4075"/>
                  </a:cubicBezTo>
                  <a:cubicBezTo>
                    <a:pt x="4049" y="4053"/>
                    <a:pt x="4120" y="3919"/>
                    <a:pt x="4120" y="3833"/>
                  </a:cubicBezTo>
                  <a:cubicBezTo>
                    <a:pt x="4120" y="3786"/>
                    <a:pt x="3742" y="3390"/>
                    <a:pt x="2695" y="2343"/>
                  </a:cubicBezTo>
                  <a:cubicBezTo>
                    <a:pt x="1911" y="1558"/>
                    <a:pt x="1270" y="897"/>
                    <a:pt x="1270" y="874"/>
                  </a:cubicBezTo>
                  <a:cubicBezTo>
                    <a:pt x="1270" y="850"/>
                    <a:pt x="1340" y="762"/>
                    <a:pt x="1425" y="677"/>
                  </a:cubicBezTo>
                  <a:lnTo>
                    <a:pt x="1580" y="524"/>
                  </a:lnTo>
                  <a:lnTo>
                    <a:pt x="3028" y="1970"/>
                  </a:lnTo>
                  <a:cubicBezTo>
                    <a:pt x="4310" y="3250"/>
                    <a:pt x="4485" y="3415"/>
                    <a:pt x="4562" y="3415"/>
                  </a:cubicBezTo>
                  <a:cubicBezTo>
                    <a:pt x="4690" y="3415"/>
                    <a:pt x="4798" y="3304"/>
                    <a:pt x="4798" y="3170"/>
                  </a:cubicBezTo>
                  <a:cubicBezTo>
                    <a:pt x="4798" y="3067"/>
                    <a:pt x="4750" y="3016"/>
                    <a:pt x="3372" y="1637"/>
                  </a:cubicBezTo>
                  <a:cubicBezTo>
                    <a:pt x="2589" y="853"/>
                    <a:pt x="1947" y="198"/>
                    <a:pt x="1947" y="181"/>
                  </a:cubicBezTo>
                  <a:cubicBezTo>
                    <a:pt x="1947" y="140"/>
                    <a:pt x="2098" y="0"/>
                    <a:pt x="2142" y="0"/>
                  </a:cubicBezTo>
                  <a:cubicBezTo>
                    <a:pt x="2228" y="0"/>
                    <a:pt x="3418" y="874"/>
                    <a:pt x="4036" y="1390"/>
                  </a:cubicBezTo>
                  <a:cubicBezTo>
                    <a:pt x="5125" y="2299"/>
                    <a:pt x="5564" y="2830"/>
                    <a:pt x="5758" y="3469"/>
                  </a:cubicBezTo>
                  <a:cubicBezTo>
                    <a:pt x="5828" y="3698"/>
                    <a:pt x="5839" y="3933"/>
                    <a:pt x="5805" y="4459"/>
                  </a:cubicBezTo>
                  <a:lnTo>
                    <a:pt x="5784" y="4784"/>
                  </a:lnTo>
                  <a:lnTo>
                    <a:pt x="5274" y="5295"/>
                  </a:lnTo>
                  <a:lnTo>
                    <a:pt x="4764" y="5806"/>
                  </a:lnTo>
                  <a:lnTo>
                    <a:pt x="4421" y="5824"/>
                  </a:lnTo>
                  <a:cubicBezTo>
                    <a:pt x="4232" y="5834"/>
                    <a:pt x="4040" y="5848"/>
                    <a:pt x="3993" y="5855"/>
                  </a:cubicBezTo>
                  <a:cubicBezTo>
                    <a:pt x="3947" y="5861"/>
                    <a:pt x="3820" y="5851"/>
                    <a:pt x="3711" y="583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2035716" y="3190875"/>
            <a:ext cx="367220" cy="819150"/>
            <a:chOff x="3827662" y="1768618"/>
            <a:chExt cx="1488677" cy="3320764"/>
          </a:xfrm>
          <a:solidFill>
            <a:schemeClr val="accent1"/>
          </a:solidFill>
        </p:grpSpPr>
        <p:sp>
          <p:nvSpPr>
            <p:cNvPr id="40" name="手繪多邊形 39"/>
            <p:cNvSpPr>
              <a:spLocks/>
            </p:cNvSpPr>
            <p:nvPr/>
          </p:nvSpPr>
          <p:spPr bwMode="auto">
            <a:xfrm>
              <a:off x="3827662" y="1768618"/>
              <a:ext cx="1488677" cy="3320764"/>
            </a:xfrm>
            <a:custGeom>
              <a:avLst/>
              <a:gdLst>
                <a:gd name="connsiteX0" fmla="*/ 984830 w 1995248"/>
                <a:gd name="connsiteY0" fmla="*/ 274960 h 4450763"/>
                <a:gd name="connsiteX1" fmla="*/ 765833 w 1995248"/>
                <a:gd name="connsiteY1" fmla="*/ 378362 h 4450763"/>
                <a:gd name="connsiteX2" fmla="*/ 678306 w 1995248"/>
                <a:gd name="connsiteY2" fmla="*/ 1665820 h 4450763"/>
                <a:gd name="connsiteX3" fmla="*/ 675425 w 1995248"/>
                <a:gd name="connsiteY3" fmla="*/ 2806346 h 4450763"/>
                <a:gd name="connsiteX4" fmla="*/ 606268 w 1995248"/>
                <a:gd name="connsiteY4" fmla="*/ 2852082 h 4450763"/>
                <a:gd name="connsiteX5" fmla="*/ 317034 w 1995248"/>
                <a:gd name="connsiteY5" fmla="*/ 3217252 h 4450763"/>
                <a:gd name="connsiteX6" fmla="*/ 286057 w 1995248"/>
                <a:gd name="connsiteY6" fmla="*/ 3447012 h 4450763"/>
                <a:gd name="connsiteX7" fmla="*/ 308029 w 1995248"/>
                <a:gd name="connsiteY7" fmla="*/ 3658408 h 4450763"/>
                <a:gd name="connsiteX8" fmla="*/ 572050 w 1995248"/>
                <a:gd name="connsiteY8" fmla="*/ 4028260 h 4450763"/>
                <a:gd name="connsiteX9" fmla="*/ 819862 w 1995248"/>
                <a:gd name="connsiteY9" fmla="*/ 4148904 h 4450763"/>
                <a:gd name="connsiteX10" fmla="*/ 864166 w 1995248"/>
                <a:gd name="connsiteY10" fmla="*/ 4158268 h 4450763"/>
                <a:gd name="connsiteX11" fmla="*/ 1143675 w 1995248"/>
                <a:gd name="connsiteY11" fmla="*/ 4154304 h 4450763"/>
                <a:gd name="connsiteX12" fmla="*/ 1478293 w 1995248"/>
                <a:gd name="connsiteY12" fmla="*/ 3980004 h 4450763"/>
                <a:gd name="connsiteX13" fmla="*/ 1649385 w 1995248"/>
                <a:gd name="connsiteY13" fmla="*/ 3741596 h 4450763"/>
                <a:gd name="connsiteX14" fmla="*/ 1387525 w 1995248"/>
                <a:gd name="connsiteY14" fmla="*/ 2852802 h 4450763"/>
                <a:gd name="connsiteX15" fmla="*/ 1316567 w 1995248"/>
                <a:gd name="connsiteY15" fmla="*/ 2805986 h 4450763"/>
                <a:gd name="connsiteX16" fmla="*/ 1316207 w 1995248"/>
                <a:gd name="connsiteY16" fmla="*/ 1706154 h 4450763"/>
                <a:gd name="connsiteX17" fmla="*/ 1306482 w 1995248"/>
                <a:gd name="connsiteY17" fmla="*/ 547262 h 4450763"/>
                <a:gd name="connsiteX18" fmla="*/ 1211391 w 1995248"/>
                <a:gd name="connsiteY18" fmla="*/ 360356 h 4450763"/>
                <a:gd name="connsiteX19" fmla="*/ 984830 w 1995248"/>
                <a:gd name="connsiteY19" fmla="*/ 274960 h 4450763"/>
                <a:gd name="connsiteX20" fmla="*/ 995650 w 1995248"/>
                <a:gd name="connsiteY20" fmla="*/ 0 h 4450763"/>
                <a:gd name="connsiteX21" fmla="*/ 1295286 w 1995248"/>
                <a:gd name="connsiteY21" fmla="*/ 74202 h 4450763"/>
                <a:gd name="connsiteX22" fmla="*/ 1516051 w 1995248"/>
                <a:gd name="connsiteY22" fmla="*/ 301490 h 4450763"/>
                <a:gd name="connsiteX23" fmla="*/ 1589880 w 1995248"/>
                <a:gd name="connsiteY23" fmla="*/ 1562556 h 4450763"/>
                <a:gd name="connsiteX24" fmla="*/ 1595282 w 1995248"/>
                <a:gd name="connsiteY24" fmla="*/ 2642082 h 4450763"/>
                <a:gd name="connsiteX25" fmla="*/ 1692520 w 1995248"/>
                <a:gd name="connsiteY25" fmla="*/ 2741498 h 4450763"/>
                <a:gd name="connsiteX26" fmla="*/ 1900680 w 1995248"/>
                <a:gd name="connsiteY26" fmla="*/ 3032900 h 4450763"/>
                <a:gd name="connsiteX27" fmla="*/ 1982071 w 1995248"/>
                <a:gd name="connsiteY27" fmla="*/ 3603820 h 4450763"/>
                <a:gd name="connsiteX28" fmla="*/ 1828652 w 1995248"/>
                <a:gd name="connsiteY28" fmla="*/ 4000404 h 4450763"/>
                <a:gd name="connsiteX29" fmla="*/ 811619 w 1995248"/>
                <a:gd name="connsiteY29" fmla="*/ 4432644 h 4450763"/>
                <a:gd name="connsiteX30" fmla="*/ 545837 w 1995248"/>
                <a:gd name="connsiteY30" fmla="*/ 4342236 h 4450763"/>
                <a:gd name="connsiteX31" fmla="*/ 13551 w 1995248"/>
                <a:gd name="connsiteY31" fmla="*/ 3639480 h 4450763"/>
                <a:gd name="connsiteX32" fmla="*/ 13191 w 1995248"/>
                <a:gd name="connsiteY32" fmla="*/ 3263430 h 4450763"/>
                <a:gd name="connsiteX33" fmla="*/ 360365 w 1995248"/>
                <a:gd name="connsiteY33" fmla="*/ 2679182 h 4450763"/>
                <a:gd name="connsiteX34" fmla="*/ 396019 w 1995248"/>
                <a:gd name="connsiteY34" fmla="*/ 2650366 h 4450763"/>
                <a:gd name="connsiteX35" fmla="*/ 401061 w 1995248"/>
                <a:gd name="connsiteY35" fmla="*/ 1556434 h 4450763"/>
                <a:gd name="connsiteX36" fmla="*/ 406103 w 1995248"/>
                <a:gd name="connsiteY36" fmla="*/ 462500 h 4450763"/>
                <a:gd name="connsiteX37" fmla="*/ 432393 w 1995248"/>
                <a:gd name="connsiteY37" fmla="*/ 395502 h 4450763"/>
                <a:gd name="connsiteX38" fmla="*/ 584011 w 1995248"/>
                <a:gd name="connsiteY38" fmla="*/ 162452 h 4450763"/>
                <a:gd name="connsiteX39" fmla="*/ 995650 w 1995248"/>
                <a:gd name="connsiteY39" fmla="*/ 0 h 445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95248" h="4450763">
                  <a:moveTo>
                    <a:pt x="984830" y="274960"/>
                  </a:moveTo>
                  <a:cubicBezTo>
                    <a:pt x="905588" y="278156"/>
                    <a:pt x="827606" y="312820"/>
                    <a:pt x="765833" y="378362"/>
                  </a:cubicBezTo>
                  <a:cubicBezTo>
                    <a:pt x="674344" y="475236"/>
                    <a:pt x="681548" y="373680"/>
                    <a:pt x="678306" y="1665820"/>
                  </a:cubicBezTo>
                  <a:lnTo>
                    <a:pt x="675425" y="2806346"/>
                  </a:lnTo>
                  <a:lnTo>
                    <a:pt x="606268" y="2852082"/>
                  </a:lnTo>
                  <a:cubicBezTo>
                    <a:pt x="475158" y="2938512"/>
                    <a:pt x="374304" y="3065998"/>
                    <a:pt x="317034" y="3217252"/>
                  </a:cubicBezTo>
                  <a:cubicBezTo>
                    <a:pt x="287498" y="3295040"/>
                    <a:pt x="286057" y="3307284"/>
                    <a:pt x="286057" y="3447012"/>
                  </a:cubicBezTo>
                  <a:cubicBezTo>
                    <a:pt x="286057" y="3571616"/>
                    <a:pt x="289299" y="3604028"/>
                    <a:pt x="308029" y="3658408"/>
                  </a:cubicBezTo>
                  <a:cubicBezTo>
                    <a:pt x="359896" y="3810024"/>
                    <a:pt x="453186" y="3940388"/>
                    <a:pt x="572050" y="4028260"/>
                  </a:cubicBezTo>
                  <a:cubicBezTo>
                    <a:pt x="636164" y="4075436"/>
                    <a:pt x="784563" y="4147824"/>
                    <a:pt x="819862" y="4148904"/>
                  </a:cubicBezTo>
                  <a:cubicBezTo>
                    <a:pt x="832829" y="4149264"/>
                    <a:pt x="853000" y="4153584"/>
                    <a:pt x="864166" y="4158268"/>
                  </a:cubicBezTo>
                  <a:cubicBezTo>
                    <a:pt x="895862" y="4171952"/>
                    <a:pt x="1081722" y="4169428"/>
                    <a:pt x="1143675" y="4154304"/>
                  </a:cubicBezTo>
                  <a:cubicBezTo>
                    <a:pt x="1263619" y="4125136"/>
                    <a:pt x="1391127" y="4058872"/>
                    <a:pt x="1478293" y="3980004"/>
                  </a:cubicBezTo>
                  <a:cubicBezTo>
                    <a:pt x="1534844" y="3928864"/>
                    <a:pt x="1612645" y="3820468"/>
                    <a:pt x="1649385" y="3741596"/>
                  </a:cubicBezTo>
                  <a:cubicBezTo>
                    <a:pt x="1794182" y="3430448"/>
                    <a:pt x="1681082" y="3046190"/>
                    <a:pt x="1387525" y="2852802"/>
                  </a:cubicBezTo>
                  <a:lnTo>
                    <a:pt x="1316567" y="2805986"/>
                  </a:lnTo>
                  <a:lnTo>
                    <a:pt x="1316207" y="1706154"/>
                  </a:lnTo>
                  <a:cubicBezTo>
                    <a:pt x="1316207" y="1059724"/>
                    <a:pt x="1312245" y="581834"/>
                    <a:pt x="1306482" y="547262"/>
                  </a:cubicBezTo>
                  <a:cubicBezTo>
                    <a:pt x="1294235" y="470556"/>
                    <a:pt x="1260737" y="405012"/>
                    <a:pt x="1211391" y="360356"/>
                  </a:cubicBezTo>
                  <a:cubicBezTo>
                    <a:pt x="1144576" y="300034"/>
                    <a:pt x="1064073" y="271764"/>
                    <a:pt x="984830" y="274960"/>
                  </a:cubicBezTo>
                  <a:close/>
                  <a:moveTo>
                    <a:pt x="995650" y="0"/>
                  </a:moveTo>
                  <a:cubicBezTo>
                    <a:pt x="1122779" y="0"/>
                    <a:pt x="1196968" y="18372"/>
                    <a:pt x="1295286" y="74202"/>
                  </a:cubicBezTo>
                  <a:cubicBezTo>
                    <a:pt x="1369835" y="116706"/>
                    <a:pt x="1475716" y="225488"/>
                    <a:pt x="1516051" y="301490"/>
                  </a:cubicBezTo>
                  <a:cubicBezTo>
                    <a:pt x="1588439" y="436926"/>
                    <a:pt x="1584118" y="364886"/>
                    <a:pt x="1589880" y="1562556"/>
                  </a:cubicBezTo>
                  <a:lnTo>
                    <a:pt x="1595282" y="2642082"/>
                  </a:lnTo>
                  <a:lnTo>
                    <a:pt x="1692520" y="2741498"/>
                  </a:lnTo>
                  <a:cubicBezTo>
                    <a:pt x="1806324" y="2858564"/>
                    <a:pt x="1840537" y="2906110"/>
                    <a:pt x="1900680" y="3032900"/>
                  </a:cubicBezTo>
                  <a:cubicBezTo>
                    <a:pt x="1986033" y="3213362"/>
                    <a:pt x="2014844" y="3416876"/>
                    <a:pt x="1982071" y="3603820"/>
                  </a:cubicBezTo>
                  <a:cubicBezTo>
                    <a:pt x="1952180" y="3771316"/>
                    <a:pt x="1915806" y="3865688"/>
                    <a:pt x="1828652" y="4000404"/>
                  </a:cubicBezTo>
                  <a:cubicBezTo>
                    <a:pt x="1612208" y="4334312"/>
                    <a:pt x="1198769" y="4510088"/>
                    <a:pt x="811619" y="4432644"/>
                  </a:cubicBezTo>
                  <a:cubicBezTo>
                    <a:pt x="695654" y="4409232"/>
                    <a:pt x="644875" y="4391944"/>
                    <a:pt x="545837" y="4342236"/>
                  </a:cubicBezTo>
                  <a:cubicBezTo>
                    <a:pt x="267089" y="4201756"/>
                    <a:pt x="80177" y="3955016"/>
                    <a:pt x="13551" y="3639480"/>
                  </a:cubicBezTo>
                  <a:cubicBezTo>
                    <a:pt x="-4456" y="3554832"/>
                    <a:pt x="-4456" y="3348796"/>
                    <a:pt x="13191" y="3263430"/>
                  </a:cubicBezTo>
                  <a:cubicBezTo>
                    <a:pt x="60369" y="3036864"/>
                    <a:pt x="191100" y="2817140"/>
                    <a:pt x="360365" y="2679182"/>
                  </a:cubicBezTo>
                  <a:lnTo>
                    <a:pt x="396019" y="2650366"/>
                  </a:lnTo>
                  <a:lnTo>
                    <a:pt x="401061" y="1556434"/>
                  </a:lnTo>
                  <a:lnTo>
                    <a:pt x="406103" y="462500"/>
                  </a:lnTo>
                  <a:lnTo>
                    <a:pt x="432393" y="395502"/>
                  </a:lnTo>
                  <a:cubicBezTo>
                    <a:pt x="472368" y="292124"/>
                    <a:pt x="509823" y="234852"/>
                    <a:pt x="584011" y="162452"/>
                  </a:cubicBezTo>
                  <a:cubicBezTo>
                    <a:pt x="705378" y="43946"/>
                    <a:pt x="816661" y="0"/>
                    <a:pt x="99565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1" name="Freeform 7"/>
            <p:cNvSpPr>
              <a:spLocks/>
            </p:cNvSpPr>
            <p:nvPr/>
          </p:nvSpPr>
          <p:spPr bwMode="auto">
            <a:xfrm>
              <a:off x="4119269" y="3069143"/>
              <a:ext cx="831485" cy="1692582"/>
            </a:xfrm>
            <a:custGeom>
              <a:avLst/>
              <a:gdLst>
                <a:gd name="T0" fmla="*/ 1265 w 3092"/>
                <a:gd name="T1" fmla="*/ 6040 h 6299"/>
                <a:gd name="T2" fmla="*/ 723 w 3092"/>
                <a:gd name="T3" fmla="*/ 3776 h 6299"/>
                <a:gd name="T4" fmla="*/ 1307 w 3092"/>
                <a:gd name="T5" fmla="*/ 3431 h 6299"/>
                <a:gd name="T6" fmla="*/ 1392 w 3092"/>
                <a:gd name="T7" fmla="*/ 3380 h 6299"/>
                <a:gd name="T8" fmla="*/ 1439 w 3092"/>
                <a:gd name="T9" fmla="*/ 1672 h 6299"/>
                <a:gd name="T10" fmla="*/ 1460 w 3092"/>
                <a:gd name="T11" fmla="*/ 14 h 6299"/>
                <a:gd name="T12" fmla="*/ 1917 w 3092"/>
                <a:gd name="T13" fmla="*/ 16 h 6299"/>
                <a:gd name="T14" fmla="*/ 1954 w 3092"/>
                <a:gd name="T15" fmla="*/ 1708 h 6299"/>
                <a:gd name="T16" fmla="*/ 2003 w 3092"/>
                <a:gd name="T17" fmla="*/ 3404 h 6299"/>
                <a:gd name="T18" fmla="*/ 2242 w 3092"/>
                <a:gd name="T19" fmla="*/ 3505 h 6299"/>
                <a:gd name="T20" fmla="*/ 2626 w 3092"/>
                <a:gd name="T21" fmla="*/ 3769 h 6299"/>
                <a:gd name="T22" fmla="*/ 3022 w 3092"/>
                <a:gd name="T23" fmla="*/ 4934 h 6299"/>
                <a:gd name="T24" fmla="*/ 1265 w 3092"/>
                <a:gd name="T25" fmla="*/ 6040 h 6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92" h="6299">
                  <a:moveTo>
                    <a:pt x="1265" y="6040"/>
                  </a:moveTo>
                  <a:cubicBezTo>
                    <a:pt x="293" y="5727"/>
                    <a:pt x="0" y="4501"/>
                    <a:pt x="723" y="3776"/>
                  </a:cubicBezTo>
                  <a:cubicBezTo>
                    <a:pt x="887" y="3611"/>
                    <a:pt x="1192" y="3431"/>
                    <a:pt x="1307" y="3431"/>
                  </a:cubicBezTo>
                  <a:cubicBezTo>
                    <a:pt x="1328" y="3431"/>
                    <a:pt x="1366" y="3408"/>
                    <a:pt x="1392" y="3380"/>
                  </a:cubicBezTo>
                  <a:cubicBezTo>
                    <a:pt x="1434" y="3333"/>
                    <a:pt x="1439" y="3174"/>
                    <a:pt x="1439" y="1672"/>
                  </a:cubicBezTo>
                  <a:cubicBezTo>
                    <a:pt x="1439" y="762"/>
                    <a:pt x="1448" y="15"/>
                    <a:pt x="1460" y="14"/>
                  </a:cubicBezTo>
                  <a:cubicBezTo>
                    <a:pt x="1555" y="0"/>
                    <a:pt x="1894" y="2"/>
                    <a:pt x="1917" y="16"/>
                  </a:cubicBezTo>
                  <a:cubicBezTo>
                    <a:pt x="1937" y="28"/>
                    <a:pt x="1949" y="598"/>
                    <a:pt x="1954" y="1708"/>
                  </a:cubicBezTo>
                  <a:cubicBezTo>
                    <a:pt x="1960" y="3164"/>
                    <a:pt x="1966" y="3386"/>
                    <a:pt x="2003" y="3404"/>
                  </a:cubicBezTo>
                  <a:cubicBezTo>
                    <a:pt x="2027" y="3416"/>
                    <a:pt x="2134" y="3461"/>
                    <a:pt x="2242" y="3505"/>
                  </a:cubicBezTo>
                  <a:cubicBezTo>
                    <a:pt x="2393" y="3566"/>
                    <a:pt x="2482" y="3627"/>
                    <a:pt x="2626" y="3769"/>
                  </a:cubicBezTo>
                  <a:cubicBezTo>
                    <a:pt x="2950" y="4088"/>
                    <a:pt x="3092" y="4508"/>
                    <a:pt x="3022" y="4934"/>
                  </a:cubicBezTo>
                  <a:cubicBezTo>
                    <a:pt x="2881" y="5787"/>
                    <a:pt x="2068" y="6299"/>
                    <a:pt x="1265" y="60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43" name="手繪多邊形 42"/>
          <p:cNvSpPr>
            <a:spLocks/>
          </p:cNvSpPr>
          <p:nvPr/>
        </p:nvSpPr>
        <p:spPr bwMode="auto">
          <a:xfrm>
            <a:off x="4310537" y="3233060"/>
            <a:ext cx="610014" cy="609600"/>
          </a:xfrm>
          <a:custGeom>
            <a:avLst/>
            <a:gdLst>
              <a:gd name="connsiteX0" fmla="*/ 1295100 w 3819537"/>
              <a:gd name="connsiteY0" fmla="*/ 2008750 h 3816949"/>
              <a:gd name="connsiteX1" fmla="*/ 1107328 w 3819537"/>
              <a:gd name="connsiteY1" fmla="*/ 2020300 h 3816949"/>
              <a:gd name="connsiteX2" fmla="*/ 1106968 w 3819537"/>
              <a:gd name="connsiteY2" fmla="*/ 2094142 h 3816949"/>
              <a:gd name="connsiteX3" fmla="*/ 1126032 w 3819537"/>
              <a:gd name="connsiteY3" fmla="*/ 2200400 h 3816949"/>
              <a:gd name="connsiteX4" fmla="*/ 1550500 w 3819537"/>
              <a:gd name="connsiteY4" fmla="*/ 3079648 h 3816949"/>
              <a:gd name="connsiteX5" fmla="*/ 1810936 w 3819537"/>
              <a:gd name="connsiteY5" fmla="*/ 3396622 h 3816949"/>
              <a:gd name="connsiteX6" fmla="*/ 1821368 w 3819537"/>
              <a:gd name="connsiteY6" fmla="*/ 2702518 h 3816949"/>
              <a:gd name="connsiteX7" fmla="*/ 1821368 w 3819537"/>
              <a:gd name="connsiteY7" fmla="*/ 2012016 h 3816949"/>
              <a:gd name="connsiteX8" fmla="*/ 1469922 w 3819537"/>
              <a:gd name="connsiteY8" fmla="*/ 2009494 h 3816949"/>
              <a:gd name="connsiteX9" fmla="*/ 1295100 w 3819537"/>
              <a:gd name="connsiteY9" fmla="*/ 2008750 h 3816949"/>
              <a:gd name="connsiteX10" fmla="*/ 744424 w 3819537"/>
              <a:gd name="connsiteY10" fmla="*/ 2008740 h 3816949"/>
              <a:gd name="connsiteX11" fmla="*/ 598792 w 3819537"/>
              <a:gd name="connsiteY11" fmla="*/ 2009494 h 3816949"/>
              <a:gd name="connsiteX12" fmla="*/ 298062 w 3819537"/>
              <a:gd name="connsiteY12" fmla="*/ 2012016 h 3816949"/>
              <a:gd name="connsiteX13" fmla="*/ 294824 w 3819537"/>
              <a:gd name="connsiteY13" fmla="*/ 2056316 h 3816949"/>
              <a:gd name="connsiteX14" fmla="*/ 386914 w 3819537"/>
              <a:gd name="connsiteY14" fmla="*/ 2474842 h 3816949"/>
              <a:gd name="connsiteX15" fmla="*/ 1485874 w 3819537"/>
              <a:gd name="connsiteY15" fmla="*/ 3481534 h 3816949"/>
              <a:gd name="connsiteX16" fmla="*/ 1571488 w 3819537"/>
              <a:gd name="connsiteY16" fmla="*/ 3507468 h 3816949"/>
              <a:gd name="connsiteX17" fmla="*/ 1621130 w 3819537"/>
              <a:gd name="connsiteY17" fmla="*/ 3489098 h 3816949"/>
              <a:gd name="connsiteX18" fmla="*/ 1565372 w 3819537"/>
              <a:gd name="connsiteY18" fmla="*/ 3398334 h 3816949"/>
              <a:gd name="connsiteX19" fmla="*/ 932258 w 3819537"/>
              <a:gd name="connsiteY19" fmla="*/ 2124030 h 3816949"/>
              <a:gd name="connsiteX20" fmla="*/ 909234 w 3819537"/>
              <a:gd name="connsiteY20" fmla="*/ 2019578 h 3816949"/>
              <a:gd name="connsiteX21" fmla="*/ 744424 w 3819537"/>
              <a:gd name="connsiteY21" fmla="*/ 2008740 h 3816949"/>
              <a:gd name="connsiteX22" fmla="*/ 2529818 w 3819537"/>
              <a:gd name="connsiteY22" fmla="*/ 2008740 h 3816949"/>
              <a:gd name="connsiteX23" fmla="*/ 2361130 w 3819537"/>
              <a:gd name="connsiteY23" fmla="*/ 2009494 h 3816949"/>
              <a:gd name="connsiteX24" fmla="*/ 2014602 w 3819537"/>
              <a:gd name="connsiteY24" fmla="*/ 2012016 h 3816949"/>
              <a:gd name="connsiteX25" fmla="*/ 2011720 w 3819537"/>
              <a:gd name="connsiteY25" fmla="*/ 2688110 h 3816949"/>
              <a:gd name="connsiteX26" fmla="*/ 2014242 w 3819537"/>
              <a:gd name="connsiteY26" fmla="*/ 3377892 h 3816949"/>
              <a:gd name="connsiteX27" fmla="*/ 2139236 w 3819537"/>
              <a:gd name="connsiteY27" fmla="*/ 3261908 h 3816949"/>
              <a:gd name="connsiteX28" fmla="*/ 2430290 w 3819537"/>
              <a:gd name="connsiteY28" fmla="*/ 2845878 h 3816949"/>
              <a:gd name="connsiteX29" fmla="*/ 2695410 w 3819537"/>
              <a:gd name="connsiteY29" fmla="*/ 2230656 h 3816949"/>
              <a:gd name="connsiteX30" fmla="*/ 2718104 w 3819537"/>
              <a:gd name="connsiteY30" fmla="*/ 2019580 h 3816949"/>
              <a:gd name="connsiteX31" fmla="*/ 2529818 w 3819537"/>
              <a:gd name="connsiteY31" fmla="*/ 2008740 h 3816949"/>
              <a:gd name="connsiteX32" fmla="*/ 3096976 w 3819537"/>
              <a:gd name="connsiteY32" fmla="*/ 2008606 h 3816949"/>
              <a:gd name="connsiteX33" fmla="*/ 2917948 w 3819537"/>
              <a:gd name="connsiteY33" fmla="*/ 2017426 h 3816949"/>
              <a:gd name="connsiteX34" fmla="*/ 2898140 w 3819537"/>
              <a:gd name="connsiteY34" fmla="*/ 2096364 h 3816949"/>
              <a:gd name="connsiteX35" fmla="*/ 2880854 w 3819537"/>
              <a:gd name="connsiteY35" fmla="*/ 2215312 h 3816949"/>
              <a:gd name="connsiteX36" fmla="*/ 2278702 w 3819537"/>
              <a:gd name="connsiteY36" fmla="*/ 3374162 h 3816949"/>
              <a:gd name="connsiteX37" fmla="*/ 2204152 w 3819537"/>
              <a:gd name="connsiteY37" fmla="*/ 3499598 h 3816949"/>
              <a:gd name="connsiteX38" fmla="*/ 2354330 w 3819537"/>
              <a:gd name="connsiteY38" fmla="*/ 3478332 h 3816949"/>
              <a:gd name="connsiteX39" fmla="*/ 2689620 w 3819537"/>
              <a:gd name="connsiteY39" fmla="*/ 3342082 h 3816949"/>
              <a:gd name="connsiteX40" fmla="*/ 3240634 w 3819537"/>
              <a:gd name="connsiteY40" fmla="*/ 2851148 h 3816949"/>
              <a:gd name="connsiteX41" fmla="*/ 3424304 w 3819537"/>
              <a:gd name="connsiteY41" fmla="*/ 2520614 h 3816949"/>
              <a:gd name="connsiteX42" fmla="*/ 3452394 w 3819537"/>
              <a:gd name="connsiteY42" fmla="*/ 2439152 h 3816949"/>
              <a:gd name="connsiteX43" fmla="*/ 3531986 w 3819537"/>
              <a:gd name="connsiteY43" fmla="*/ 2037250 h 3816949"/>
              <a:gd name="connsiteX44" fmla="*/ 3528384 w 3819537"/>
              <a:gd name="connsiteY44" fmla="*/ 2011658 h 3816949"/>
              <a:gd name="connsiteX45" fmla="*/ 3229828 w 3819537"/>
              <a:gd name="connsiteY45" fmla="*/ 2009136 h 3816949"/>
              <a:gd name="connsiteX46" fmla="*/ 3096976 w 3819537"/>
              <a:gd name="connsiteY46" fmla="*/ 2008606 h 3816949"/>
              <a:gd name="connsiteX47" fmla="*/ 2021912 w 3819537"/>
              <a:gd name="connsiteY47" fmla="*/ 435194 h 3816949"/>
              <a:gd name="connsiteX48" fmla="*/ 2022630 w 3819537"/>
              <a:gd name="connsiteY48" fmla="*/ 1818282 h 3816949"/>
              <a:gd name="connsiteX49" fmla="*/ 2372204 w 3819537"/>
              <a:gd name="connsiteY49" fmla="*/ 1824050 h 3816949"/>
              <a:gd name="connsiteX50" fmla="*/ 2718900 w 3819537"/>
              <a:gd name="connsiteY50" fmla="*/ 1807108 h 3816949"/>
              <a:gd name="connsiteX51" fmla="*/ 2719620 w 3819537"/>
              <a:gd name="connsiteY51" fmla="*/ 1728168 h 3816949"/>
              <a:gd name="connsiteX52" fmla="*/ 2185908 w 3819537"/>
              <a:gd name="connsiteY52" fmla="*/ 619030 h 3816949"/>
              <a:gd name="connsiteX53" fmla="*/ 2021912 w 3819537"/>
              <a:gd name="connsiteY53" fmla="*/ 435194 h 3816949"/>
              <a:gd name="connsiteX54" fmla="*/ 1814834 w 3819537"/>
              <a:gd name="connsiteY54" fmla="*/ 426022 h 3816949"/>
              <a:gd name="connsiteX55" fmla="*/ 1640196 w 3819537"/>
              <a:gd name="connsiteY55" fmla="*/ 620164 h 3816949"/>
              <a:gd name="connsiteX56" fmla="*/ 1283714 w 3819537"/>
              <a:gd name="connsiteY56" fmla="*/ 1184222 h 3816949"/>
              <a:gd name="connsiteX57" fmla="*/ 1106192 w 3819537"/>
              <a:gd name="connsiteY57" fmla="*/ 1733150 h 3816949"/>
              <a:gd name="connsiteX58" fmla="*/ 1459434 w 3819537"/>
              <a:gd name="connsiteY58" fmla="*/ 1824638 h 3816949"/>
              <a:gd name="connsiteX59" fmla="*/ 1814834 w 3819537"/>
              <a:gd name="connsiteY59" fmla="*/ 1812392 h 3816949"/>
              <a:gd name="connsiteX60" fmla="*/ 1814834 w 3819537"/>
              <a:gd name="connsiteY60" fmla="*/ 426022 h 3816949"/>
              <a:gd name="connsiteX61" fmla="*/ 1600624 w 3819537"/>
              <a:gd name="connsiteY61" fmla="*/ 313148 h 3816949"/>
              <a:gd name="connsiteX62" fmla="*/ 1491064 w 3819537"/>
              <a:gd name="connsiteY62" fmla="*/ 336864 h 3816949"/>
              <a:gd name="connsiteX63" fmla="*/ 1229040 w 3819537"/>
              <a:gd name="connsiteY63" fmla="*/ 432696 h 3816949"/>
              <a:gd name="connsiteX64" fmla="*/ 307996 w 3819537"/>
              <a:gd name="connsiteY64" fmla="*/ 1630226 h 3816949"/>
              <a:gd name="connsiteX65" fmla="*/ 305120 w 3819537"/>
              <a:gd name="connsiteY65" fmla="*/ 1818286 h 3816949"/>
              <a:gd name="connsiteX66" fmla="*/ 607812 w 3819537"/>
              <a:gd name="connsiteY66" fmla="*/ 1824050 h 3816949"/>
              <a:gd name="connsiteX67" fmla="*/ 910148 w 3819537"/>
              <a:gd name="connsiteY67" fmla="*/ 1812520 h 3816949"/>
              <a:gd name="connsiteX68" fmla="*/ 922384 w 3819537"/>
              <a:gd name="connsiteY68" fmla="*/ 1768568 h 3816949"/>
              <a:gd name="connsiteX69" fmla="*/ 1004448 w 3819537"/>
              <a:gd name="connsiteY69" fmla="*/ 1385604 h 3816949"/>
              <a:gd name="connsiteX70" fmla="*/ 1605876 w 3819537"/>
              <a:gd name="connsiteY70" fmla="*/ 369288 h 3816949"/>
              <a:gd name="connsiteX71" fmla="*/ 1600624 w 3819537"/>
              <a:gd name="connsiteY71" fmla="*/ 313148 h 3816949"/>
              <a:gd name="connsiteX72" fmla="*/ 2213634 w 3819537"/>
              <a:gd name="connsiteY72" fmla="*/ 313126 h 3816949"/>
              <a:gd name="connsiteX73" fmla="*/ 2198388 w 3819537"/>
              <a:gd name="connsiteY73" fmla="*/ 318782 h 3816949"/>
              <a:gd name="connsiteX74" fmla="*/ 2312492 w 3819537"/>
              <a:gd name="connsiteY74" fmla="*/ 489976 h 3816949"/>
              <a:gd name="connsiteX75" fmla="*/ 2726430 w 3819537"/>
              <a:gd name="connsiteY75" fmla="*/ 1146638 h 3816949"/>
              <a:gd name="connsiteX76" fmla="*/ 2899204 w 3819537"/>
              <a:gd name="connsiteY76" fmla="*/ 1722570 h 3816949"/>
              <a:gd name="connsiteX77" fmla="*/ 3227116 w 3819537"/>
              <a:gd name="connsiteY77" fmla="*/ 1822402 h 3816949"/>
              <a:gd name="connsiteX78" fmla="*/ 3529110 w 3819537"/>
              <a:gd name="connsiteY78" fmla="*/ 1819520 h 3816949"/>
              <a:gd name="connsiteX79" fmla="*/ 3532710 w 3819537"/>
              <a:gd name="connsiteY79" fmla="*/ 1789244 h 3816949"/>
              <a:gd name="connsiteX80" fmla="*/ 3453162 w 3819537"/>
              <a:gd name="connsiteY80" fmla="*/ 1382344 h 3816949"/>
              <a:gd name="connsiteX81" fmla="*/ 3425086 w 3819537"/>
              <a:gd name="connsiteY81" fmla="*/ 1300892 h 3816949"/>
              <a:gd name="connsiteX82" fmla="*/ 3360656 w 3819537"/>
              <a:gd name="connsiteY82" fmla="*/ 1166100 h 3816949"/>
              <a:gd name="connsiteX83" fmla="*/ 2604408 w 3819537"/>
              <a:gd name="connsiteY83" fmla="*/ 435554 h 3816949"/>
              <a:gd name="connsiteX84" fmla="*/ 2213634 w 3819537"/>
              <a:gd name="connsiteY84" fmla="*/ 313126 h 3816949"/>
              <a:gd name="connsiteX85" fmla="*/ 1933816 w 3819537"/>
              <a:gd name="connsiteY85" fmla="*/ 248 h 3816949"/>
              <a:gd name="connsiteX86" fmla="*/ 3276076 w 3819537"/>
              <a:gd name="connsiteY86" fmla="*/ 576912 h 3816949"/>
              <a:gd name="connsiteX87" fmla="*/ 3799008 w 3819537"/>
              <a:gd name="connsiteY87" fmla="*/ 1611664 h 3816949"/>
              <a:gd name="connsiteX88" fmla="*/ 3799008 w 3819537"/>
              <a:gd name="connsiteY88" fmla="*/ 2211338 h 3816949"/>
              <a:gd name="connsiteX89" fmla="*/ 3233220 w 3819537"/>
              <a:gd name="connsiteY89" fmla="*/ 3288588 h 3816949"/>
              <a:gd name="connsiteX90" fmla="*/ 2212928 w 3819537"/>
              <a:gd name="connsiteY90" fmla="*/ 3797502 h 3816949"/>
              <a:gd name="connsiteX91" fmla="*/ 1608244 w 3819537"/>
              <a:gd name="connsiteY91" fmla="*/ 3797502 h 3816949"/>
              <a:gd name="connsiteX92" fmla="*/ 539692 w 3819537"/>
              <a:gd name="connsiteY92" fmla="*/ 3235644 h 3816949"/>
              <a:gd name="connsiteX93" fmla="*/ 52776 w 3819537"/>
              <a:gd name="connsiteY93" fmla="*/ 2343518 h 3816949"/>
              <a:gd name="connsiteX94" fmla="*/ 5960 w 3819537"/>
              <a:gd name="connsiteY94" fmla="*/ 1765454 h 3816949"/>
              <a:gd name="connsiteX95" fmla="*/ 924328 w 3819537"/>
              <a:gd name="connsiteY95" fmla="*/ 276536 h 3816949"/>
              <a:gd name="connsiteX96" fmla="*/ 1714848 w 3819537"/>
              <a:gd name="connsiteY96" fmla="*/ 8933 h 3816949"/>
              <a:gd name="connsiteX97" fmla="*/ 1933816 w 3819537"/>
              <a:gd name="connsiteY97" fmla="*/ 248 h 381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819537" h="3816949">
                <a:moveTo>
                  <a:pt x="1295100" y="2008750"/>
                </a:moveTo>
                <a:cubicBezTo>
                  <a:pt x="1155418" y="2008954"/>
                  <a:pt x="1114072" y="2012196"/>
                  <a:pt x="1107328" y="2020300"/>
                </a:cubicBezTo>
                <a:cubicBezTo>
                  <a:pt x="1099054" y="2030386"/>
                  <a:pt x="1099054" y="2050556"/>
                  <a:pt x="1106968" y="2094142"/>
                </a:cubicBezTo>
                <a:cubicBezTo>
                  <a:pt x="1113082" y="2127280"/>
                  <a:pt x="1121716" y="2175186"/>
                  <a:pt x="1126032" y="2200400"/>
                </a:cubicBezTo>
                <a:cubicBezTo>
                  <a:pt x="1166680" y="2434170"/>
                  <a:pt x="1326756" y="2765914"/>
                  <a:pt x="1550500" y="3079648"/>
                </a:cubicBezTo>
                <a:cubicBezTo>
                  <a:pt x="1705178" y="3296488"/>
                  <a:pt x="1792230" y="3402746"/>
                  <a:pt x="1810936" y="3396622"/>
                </a:cubicBezTo>
                <a:cubicBezTo>
                  <a:pt x="1818130" y="3394102"/>
                  <a:pt x="1821368" y="3174740"/>
                  <a:pt x="1821368" y="2702518"/>
                </a:cubicBezTo>
                <a:lnTo>
                  <a:pt x="1821368" y="2012016"/>
                </a:lnTo>
                <a:lnTo>
                  <a:pt x="1469922" y="2009494"/>
                </a:lnTo>
                <a:cubicBezTo>
                  <a:pt x="1399148" y="2008954"/>
                  <a:pt x="1341660" y="2008684"/>
                  <a:pt x="1295100" y="2008750"/>
                </a:cubicBezTo>
                <a:close/>
                <a:moveTo>
                  <a:pt x="744424" y="2008740"/>
                </a:moveTo>
                <a:cubicBezTo>
                  <a:pt x="705000" y="2008684"/>
                  <a:pt x="656978" y="2008954"/>
                  <a:pt x="598792" y="2009494"/>
                </a:cubicBezTo>
                <a:lnTo>
                  <a:pt x="298062" y="2012016"/>
                </a:lnTo>
                <a:lnTo>
                  <a:pt x="294824" y="2056316"/>
                </a:lnTo>
                <a:cubicBezTo>
                  <a:pt x="289428" y="2133394"/>
                  <a:pt x="327560" y="2306640"/>
                  <a:pt x="386914" y="2474842"/>
                </a:cubicBezTo>
                <a:cubicBezTo>
                  <a:pt x="556704" y="2953516"/>
                  <a:pt x="990532" y="3350790"/>
                  <a:pt x="1485874" y="3481534"/>
                </a:cubicBezTo>
                <a:cubicBezTo>
                  <a:pt x="1530480" y="3493060"/>
                  <a:pt x="1568970" y="3504946"/>
                  <a:pt x="1571488" y="3507468"/>
                </a:cubicBezTo>
                <a:cubicBezTo>
                  <a:pt x="1582640" y="3518632"/>
                  <a:pt x="1617892" y="3505306"/>
                  <a:pt x="1621130" y="3489098"/>
                </a:cubicBezTo>
                <a:cubicBezTo>
                  <a:pt x="1622928" y="3479374"/>
                  <a:pt x="1598108" y="3439034"/>
                  <a:pt x="1565372" y="3398334"/>
                </a:cubicBezTo>
                <a:cubicBezTo>
                  <a:pt x="1209606" y="2957838"/>
                  <a:pt x="986936" y="2509058"/>
                  <a:pt x="932258" y="2124030"/>
                </a:cubicBezTo>
                <a:cubicBezTo>
                  <a:pt x="925062" y="2073606"/>
                  <a:pt x="914630" y="2026782"/>
                  <a:pt x="909234" y="2019578"/>
                </a:cubicBezTo>
                <a:cubicBezTo>
                  <a:pt x="903568" y="2012014"/>
                  <a:pt x="862696" y="2008908"/>
                  <a:pt x="744424" y="2008740"/>
                </a:cubicBezTo>
                <a:close/>
                <a:moveTo>
                  <a:pt x="2529818" y="2008740"/>
                </a:moveTo>
                <a:cubicBezTo>
                  <a:pt x="2484278" y="2008684"/>
                  <a:pt x="2428670" y="2008954"/>
                  <a:pt x="2361130" y="2009494"/>
                </a:cubicBezTo>
                <a:lnTo>
                  <a:pt x="2014602" y="2012016"/>
                </a:lnTo>
                <a:lnTo>
                  <a:pt x="2011720" y="2688110"/>
                </a:lnTo>
                <a:cubicBezTo>
                  <a:pt x="2010280" y="3059836"/>
                  <a:pt x="2011360" y="3370328"/>
                  <a:pt x="2014242" y="3377892"/>
                </a:cubicBezTo>
                <a:cubicBezTo>
                  <a:pt x="2023968" y="3402746"/>
                  <a:pt x="2044500" y="3383656"/>
                  <a:pt x="2139236" y="3261908"/>
                </a:cubicBezTo>
                <a:cubicBezTo>
                  <a:pt x="2245500" y="3125752"/>
                  <a:pt x="2355726" y="2967624"/>
                  <a:pt x="2430290" y="2845878"/>
                </a:cubicBezTo>
                <a:cubicBezTo>
                  <a:pt x="2541598" y="2663616"/>
                  <a:pt x="2665872" y="2375456"/>
                  <a:pt x="2695410" y="2230656"/>
                </a:cubicBezTo>
                <a:cubicBezTo>
                  <a:pt x="2718104" y="2120796"/>
                  <a:pt x="2727828" y="2031466"/>
                  <a:pt x="2718104" y="2019580"/>
                </a:cubicBezTo>
                <a:cubicBezTo>
                  <a:pt x="2712430" y="2012016"/>
                  <a:pt x="2666434" y="2008908"/>
                  <a:pt x="2529818" y="2008740"/>
                </a:cubicBezTo>
                <a:close/>
                <a:moveTo>
                  <a:pt x="3096976" y="2008606"/>
                </a:moveTo>
                <a:cubicBezTo>
                  <a:pt x="2982908" y="2008910"/>
                  <a:pt x="2924700" y="2011748"/>
                  <a:pt x="2917948" y="2017426"/>
                </a:cubicBezTo>
                <a:cubicBezTo>
                  <a:pt x="2910746" y="2023554"/>
                  <a:pt x="2901742" y="2058878"/>
                  <a:pt x="2898140" y="2096364"/>
                </a:cubicBezTo>
                <a:cubicBezTo>
                  <a:pt x="2894540" y="2133852"/>
                  <a:pt x="2886976" y="2187198"/>
                  <a:pt x="2880854" y="2215312"/>
                </a:cubicBezTo>
                <a:cubicBezTo>
                  <a:pt x="2803784" y="2579368"/>
                  <a:pt x="2616152" y="2939818"/>
                  <a:pt x="2278702" y="3374162"/>
                </a:cubicBezTo>
                <a:cubicBezTo>
                  <a:pt x="2209194" y="3463554"/>
                  <a:pt x="2194428" y="3488064"/>
                  <a:pt x="2204152" y="3499598"/>
                </a:cubicBezTo>
                <a:cubicBezTo>
                  <a:pt x="2217118" y="3515458"/>
                  <a:pt x="2223240" y="3514738"/>
                  <a:pt x="2354330" y="3478332"/>
                </a:cubicBezTo>
                <a:cubicBezTo>
                  <a:pt x="2456970" y="3449856"/>
                  <a:pt x="2598144" y="3392544"/>
                  <a:pt x="2689620" y="3342082"/>
                </a:cubicBezTo>
                <a:cubicBezTo>
                  <a:pt x="2891658" y="3231062"/>
                  <a:pt x="3109902" y="3036420"/>
                  <a:pt x="3240634" y="2851148"/>
                </a:cubicBezTo>
                <a:cubicBezTo>
                  <a:pt x="3302938" y="2762476"/>
                  <a:pt x="3410258" y="2569276"/>
                  <a:pt x="3424304" y="2520614"/>
                </a:cubicBezTo>
                <a:cubicBezTo>
                  <a:pt x="3427186" y="2509080"/>
                  <a:pt x="3440150" y="2472674"/>
                  <a:pt x="3452394" y="2439152"/>
                </a:cubicBezTo>
                <a:cubicBezTo>
                  <a:pt x="3497772" y="2314798"/>
                  <a:pt x="3540628" y="2097446"/>
                  <a:pt x="3531986" y="2037250"/>
                </a:cubicBezTo>
                <a:lnTo>
                  <a:pt x="3528384" y="2011658"/>
                </a:lnTo>
                <a:lnTo>
                  <a:pt x="3229828" y="2009136"/>
                </a:lnTo>
                <a:cubicBezTo>
                  <a:pt x="3179228" y="2008684"/>
                  <a:pt x="3134998" y="2008504"/>
                  <a:pt x="3096976" y="2008606"/>
                </a:cubicBezTo>
                <a:close/>
                <a:moveTo>
                  <a:pt x="2021912" y="435194"/>
                </a:moveTo>
                <a:cubicBezTo>
                  <a:pt x="2003928" y="446368"/>
                  <a:pt x="2004648" y="1810712"/>
                  <a:pt x="2022630" y="1818282"/>
                </a:cubicBezTo>
                <a:cubicBezTo>
                  <a:pt x="2029464" y="1820806"/>
                  <a:pt x="2186988" y="1823690"/>
                  <a:pt x="2372204" y="1824050"/>
                </a:cubicBezTo>
                <a:cubicBezTo>
                  <a:pt x="2683654" y="1824772"/>
                  <a:pt x="2710268" y="1823330"/>
                  <a:pt x="2718900" y="1807108"/>
                </a:cubicBezTo>
                <a:cubicBezTo>
                  <a:pt x="2724654" y="1796294"/>
                  <a:pt x="2724654" y="1764934"/>
                  <a:pt x="2719620" y="1728168"/>
                </a:cubicBezTo>
                <a:cubicBezTo>
                  <a:pt x="2668550" y="1377800"/>
                  <a:pt x="2515342" y="1058432"/>
                  <a:pt x="2185908" y="619030"/>
                </a:cubicBezTo>
                <a:cubicBezTo>
                  <a:pt x="2070462" y="464752"/>
                  <a:pt x="2036296" y="426184"/>
                  <a:pt x="2021912" y="435194"/>
                </a:cubicBezTo>
                <a:close/>
                <a:moveTo>
                  <a:pt x="1814834" y="426022"/>
                </a:moveTo>
                <a:cubicBezTo>
                  <a:pt x="1800072" y="416658"/>
                  <a:pt x="1750020" y="472128"/>
                  <a:pt x="1640196" y="620164"/>
                </a:cubicBezTo>
                <a:cubicBezTo>
                  <a:pt x="1457274" y="866534"/>
                  <a:pt x="1382376" y="984676"/>
                  <a:pt x="1283714" y="1184222"/>
                </a:cubicBezTo>
                <a:cubicBezTo>
                  <a:pt x="1180730" y="1392410"/>
                  <a:pt x="1137160" y="1527122"/>
                  <a:pt x="1106192" y="1733150"/>
                </a:cubicBezTo>
                <a:cubicBezTo>
                  <a:pt x="1091430" y="1831120"/>
                  <a:pt x="1067304" y="1824638"/>
                  <a:pt x="1459434" y="1824638"/>
                </a:cubicBezTo>
                <a:cubicBezTo>
                  <a:pt x="1712572" y="1824638"/>
                  <a:pt x="1805832" y="1821396"/>
                  <a:pt x="1814834" y="1812392"/>
                </a:cubicBezTo>
                <a:cubicBezTo>
                  <a:pt x="1832118" y="1795102"/>
                  <a:pt x="1832480" y="436828"/>
                  <a:pt x="1814834" y="426022"/>
                </a:cubicBezTo>
                <a:close/>
                <a:moveTo>
                  <a:pt x="1600624" y="313148"/>
                </a:moveTo>
                <a:cubicBezTo>
                  <a:pt x="1578236" y="314100"/>
                  <a:pt x="1542216" y="322138"/>
                  <a:pt x="1491064" y="336864"/>
                </a:cubicBezTo>
                <a:cubicBezTo>
                  <a:pt x="1384524" y="367486"/>
                  <a:pt x="1312900" y="393786"/>
                  <a:pt x="1229040" y="432696"/>
                </a:cubicBezTo>
                <a:cubicBezTo>
                  <a:pt x="747464" y="656062"/>
                  <a:pt x="405176" y="1100992"/>
                  <a:pt x="307996" y="1630226"/>
                </a:cubicBezTo>
                <a:cubicBezTo>
                  <a:pt x="288920" y="1734342"/>
                  <a:pt x="287840" y="1811080"/>
                  <a:pt x="305120" y="1818286"/>
                </a:cubicBezTo>
                <a:cubicBezTo>
                  <a:pt x="312316" y="1820808"/>
                  <a:pt x="448368" y="1823690"/>
                  <a:pt x="607812" y="1824050"/>
                </a:cubicBezTo>
                <a:cubicBezTo>
                  <a:pt x="820888" y="1824770"/>
                  <a:pt x="901148" y="1821528"/>
                  <a:pt x="910148" y="1812520"/>
                </a:cubicBezTo>
                <a:cubicBezTo>
                  <a:pt x="916628" y="1806036"/>
                  <a:pt x="922384" y="1786222"/>
                  <a:pt x="922384" y="1768568"/>
                </a:cubicBezTo>
                <a:cubicBezTo>
                  <a:pt x="922384" y="1699036"/>
                  <a:pt x="961976" y="1513858"/>
                  <a:pt x="1004448" y="1385604"/>
                </a:cubicBezTo>
                <a:cubicBezTo>
                  <a:pt x="1103788" y="1085140"/>
                  <a:pt x="1300304" y="752974"/>
                  <a:pt x="1605876" y="369288"/>
                </a:cubicBezTo>
                <a:cubicBezTo>
                  <a:pt x="1637372" y="329660"/>
                  <a:pt x="1637932" y="311562"/>
                  <a:pt x="1600624" y="313148"/>
                </a:cubicBezTo>
                <a:close/>
                <a:moveTo>
                  <a:pt x="2213634" y="313126"/>
                </a:moveTo>
                <a:cubicBezTo>
                  <a:pt x="2205666" y="313702"/>
                  <a:pt x="2200412" y="315538"/>
                  <a:pt x="2198388" y="318782"/>
                </a:cubicBezTo>
                <a:cubicBezTo>
                  <a:pt x="2194428" y="325270"/>
                  <a:pt x="2243742" y="399514"/>
                  <a:pt x="2312492" y="489976"/>
                </a:cubicBezTo>
                <a:cubicBezTo>
                  <a:pt x="2510102" y="750910"/>
                  <a:pt x="2627444" y="936882"/>
                  <a:pt x="2726430" y="1146638"/>
                </a:cubicBezTo>
                <a:cubicBezTo>
                  <a:pt x="2816416" y="1336934"/>
                  <a:pt x="2883006" y="1558944"/>
                  <a:pt x="2899204" y="1722570"/>
                </a:cubicBezTo>
                <a:cubicBezTo>
                  <a:pt x="2910362" y="1834296"/>
                  <a:pt x="2881206" y="1825286"/>
                  <a:pt x="3227116" y="1822402"/>
                </a:cubicBezTo>
                <a:lnTo>
                  <a:pt x="3529110" y="1819520"/>
                </a:lnTo>
                <a:lnTo>
                  <a:pt x="3532710" y="1789244"/>
                </a:lnTo>
                <a:cubicBezTo>
                  <a:pt x="3540628" y="1720768"/>
                  <a:pt x="3499236" y="1509208"/>
                  <a:pt x="3453162" y="1382344"/>
                </a:cubicBezTo>
                <a:cubicBezTo>
                  <a:pt x="3440924" y="1348466"/>
                  <a:pt x="3428326" y="1312066"/>
                  <a:pt x="3425086" y="1300892"/>
                </a:cubicBezTo>
                <a:cubicBezTo>
                  <a:pt x="3421846" y="1289720"/>
                  <a:pt x="3392692" y="1229172"/>
                  <a:pt x="3360656" y="1166100"/>
                </a:cubicBezTo>
                <a:cubicBezTo>
                  <a:pt x="3195800" y="845338"/>
                  <a:pt x="2931240" y="589448"/>
                  <a:pt x="2604408" y="435554"/>
                </a:cubicBezTo>
                <a:cubicBezTo>
                  <a:pt x="2458268" y="366808"/>
                  <a:pt x="2269416" y="309096"/>
                  <a:pt x="2213634" y="313126"/>
                </a:cubicBezTo>
                <a:close/>
                <a:moveTo>
                  <a:pt x="1933816" y="248"/>
                </a:moveTo>
                <a:cubicBezTo>
                  <a:pt x="2441620" y="8314"/>
                  <a:pt x="2922820" y="212920"/>
                  <a:pt x="3276076" y="576912"/>
                </a:cubicBezTo>
                <a:cubicBezTo>
                  <a:pt x="3565996" y="875848"/>
                  <a:pt x="3719776" y="1180548"/>
                  <a:pt x="3799008" y="1611664"/>
                </a:cubicBezTo>
                <a:cubicBezTo>
                  <a:pt x="3826380" y="1761492"/>
                  <a:pt x="3826380" y="2061150"/>
                  <a:pt x="3799008" y="2211338"/>
                </a:cubicBezTo>
                <a:cubicBezTo>
                  <a:pt x="3717976" y="2652178"/>
                  <a:pt x="3536464" y="2998296"/>
                  <a:pt x="3233220" y="3288588"/>
                </a:cubicBezTo>
                <a:cubicBezTo>
                  <a:pt x="2947264" y="3562314"/>
                  <a:pt x="2629616" y="3721146"/>
                  <a:pt x="2212928" y="3797502"/>
                </a:cubicBezTo>
                <a:cubicBezTo>
                  <a:pt x="2071392" y="3823432"/>
                  <a:pt x="1745100" y="3823432"/>
                  <a:pt x="1608244" y="3797502"/>
                </a:cubicBezTo>
                <a:cubicBezTo>
                  <a:pt x="1167428" y="3713944"/>
                  <a:pt x="830692" y="3536742"/>
                  <a:pt x="539692" y="3235644"/>
                </a:cubicBezTo>
                <a:cubicBezTo>
                  <a:pt x="296956" y="2984610"/>
                  <a:pt x="139212" y="2695398"/>
                  <a:pt x="52776" y="2343518"/>
                </a:cubicBezTo>
                <a:cubicBezTo>
                  <a:pt x="8120" y="2163076"/>
                  <a:pt x="-10608" y="1929330"/>
                  <a:pt x="5960" y="1765454"/>
                </a:cubicBezTo>
                <a:cubicBezTo>
                  <a:pt x="70784" y="1129044"/>
                  <a:pt x="395636" y="602124"/>
                  <a:pt x="924328" y="276536"/>
                </a:cubicBezTo>
                <a:cubicBezTo>
                  <a:pt x="1142936" y="141834"/>
                  <a:pt x="1464908" y="32704"/>
                  <a:pt x="1714848" y="8933"/>
                </a:cubicBezTo>
                <a:cubicBezTo>
                  <a:pt x="1788184" y="1955"/>
                  <a:pt x="1861272" y="-904"/>
                  <a:pt x="1933816" y="24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6599312" y="3087186"/>
            <a:ext cx="732370" cy="592186"/>
            <a:chOff x="9169400" y="3491440"/>
            <a:chExt cx="1110342" cy="897807"/>
          </a:xfrm>
          <a:solidFill>
            <a:schemeClr val="accent3"/>
          </a:solidFill>
        </p:grpSpPr>
        <p:sp>
          <p:nvSpPr>
            <p:cNvPr id="44" name="手繪多邊形 43"/>
            <p:cNvSpPr>
              <a:spLocks/>
            </p:cNvSpPr>
            <p:nvPr/>
          </p:nvSpPr>
          <p:spPr bwMode="auto">
            <a:xfrm>
              <a:off x="9169400" y="3616807"/>
              <a:ext cx="1110342" cy="772440"/>
            </a:xfrm>
            <a:custGeom>
              <a:avLst/>
              <a:gdLst>
                <a:gd name="connsiteX0" fmla="*/ 1106336 w 4023072"/>
                <a:gd name="connsiteY0" fmla="*/ 379412 h 2798762"/>
                <a:gd name="connsiteX1" fmla="*/ 1086196 w 4023072"/>
                <a:gd name="connsiteY1" fmla="*/ 1201332 h 2798762"/>
                <a:gd name="connsiteX2" fmla="*/ 1103818 w 4023072"/>
                <a:gd name="connsiteY2" fmla="*/ 2038738 h 2798762"/>
                <a:gd name="connsiteX3" fmla="*/ 1892871 w 4023072"/>
                <a:gd name="connsiteY3" fmla="*/ 2429888 h 2798762"/>
                <a:gd name="connsiteX4" fmla="*/ 1915888 w 4023072"/>
                <a:gd name="connsiteY4" fmla="*/ 1610490 h 2798762"/>
                <a:gd name="connsiteX5" fmla="*/ 1906178 w 4023072"/>
                <a:gd name="connsiteY5" fmla="*/ 778486 h 2798762"/>
                <a:gd name="connsiteX6" fmla="*/ 1106336 w 4023072"/>
                <a:gd name="connsiteY6" fmla="*/ 379412 h 2798762"/>
                <a:gd name="connsiteX7" fmla="*/ 892347 w 4023072"/>
                <a:gd name="connsiteY7" fmla="*/ 374714 h 2798762"/>
                <a:gd name="connsiteX8" fmla="*/ 578022 w 4023072"/>
                <a:gd name="connsiteY8" fmla="*/ 521610 h 2798762"/>
                <a:gd name="connsiteX9" fmla="*/ 273396 w 4023072"/>
                <a:gd name="connsiteY9" fmla="*/ 674268 h 2798762"/>
                <a:gd name="connsiteX10" fmla="*/ 273396 w 4023072"/>
                <a:gd name="connsiteY10" fmla="*/ 1495518 h 2798762"/>
                <a:gd name="connsiteX11" fmla="*/ 280221 w 4023072"/>
                <a:gd name="connsiteY11" fmla="*/ 2323608 h 2798762"/>
                <a:gd name="connsiteX12" fmla="*/ 300697 w 4023072"/>
                <a:gd name="connsiteY12" fmla="*/ 2330448 h 2798762"/>
                <a:gd name="connsiteX13" fmla="*/ 608197 w 4023072"/>
                <a:gd name="connsiteY13" fmla="*/ 2182832 h 2798762"/>
                <a:gd name="connsiteX14" fmla="*/ 902046 w 4023072"/>
                <a:gd name="connsiteY14" fmla="*/ 2035216 h 2798762"/>
                <a:gd name="connsiteX15" fmla="*/ 902046 w 4023072"/>
                <a:gd name="connsiteY15" fmla="*/ 1207846 h 2798762"/>
                <a:gd name="connsiteX16" fmla="*/ 892347 w 4023072"/>
                <a:gd name="connsiteY16" fmla="*/ 374714 h 2798762"/>
                <a:gd name="connsiteX17" fmla="*/ 989891 w 4023072"/>
                <a:gd name="connsiteY17" fmla="*/ 0 h 2798762"/>
                <a:gd name="connsiteX18" fmla="*/ 1491220 w 4023072"/>
                <a:gd name="connsiteY18" fmla="*/ 250404 h 2798762"/>
                <a:gd name="connsiteX19" fmla="*/ 2005513 w 4023072"/>
                <a:gd name="connsiteY19" fmla="*/ 500808 h 2798762"/>
                <a:gd name="connsiteX20" fmla="*/ 2169021 w 4023072"/>
                <a:gd name="connsiteY20" fmla="*/ 424426 h 2798762"/>
                <a:gd name="connsiteX21" fmla="*/ 2327487 w 4023072"/>
                <a:gd name="connsiteY21" fmla="*/ 348404 h 2798762"/>
                <a:gd name="connsiteX22" fmla="*/ 2439854 w 4023072"/>
                <a:gd name="connsiteY22" fmla="*/ 580792 h 2798762"/>
                <a:gd name="connsiteX23" fmla="*/ 2274905 w 4023072"/>
                <a:gd name="connsiteY23" fmla="*/ 683836 h 2798762"/>
                <a:gd name="connsiteX24" fmla="*/ 2107076 w 4023072"/>
                <a:gd name="connsiteY24" fmla="*/ 770308 h 2798762"/>
                <a:gd name="connsiteX25" fmla="*/ 2104554 w 4023072"/>
                <a:gd name="connsiteY25" fmla="*/ 1596822 h 2798762"/>
                <a:gd name="connsiteX26" fmla="*/ 2116079 w 4023072"/>
                <a:gd name="connsiteY26" fmla="*/ 2428740 h 2798762"/>
                <a:gd name="connsiteX27" fmla="*/ 2912730 w 4023072"/>
                <a:gd name="connsiteY27" fmla="*/ 2033858 h 2798762"/>
                <a:gd name="connsiteX28" fmla="*/ 2927857 w 4023072"/>
                <a:gd name="connsiteY28" fmla="*/ 1694822 h 2798762"/>
                <a:gd name="connsiteX29" fmla="*/ 2930378 w 4023072"/>
                <a:gd name="connsiteY29" fmla="*/ 1370196 h 2798762"/>
                <a:gd name="connsiteX30" fmla="*/ 3019335 w 4023072"/>
                <a:gd name="connsiteY30" fmla="*/ 1367314 h 2798762"/>
                <a:gd name="connsiteX31" fmla="*/ 3108292 w 4023072"/>
                <a:gd name="connsiteY31" fmla="*/ 1364432 h 2798762"/>
                <a:gd name="connsiteX32" fmla="*/ 3108292 w 4023072"/>
                <a:gd name="connsiteY32" fmla="*/ 1693740 h 2798762"/>
                <a:gd name="connsiteX33" fmla="*/ 3125939 w 4023072"/>
                <a:gd name="connsiteY33" fmla="*/ 2038542 h 2798762"/>
                <a:gd name="connsiteX34" fmla="*/ 3711903 w 4023072"/>
                <a:gd name="connsiteY34" fmla="*/ 2331100 h 2798762"/>
                <a:gd name="connsiteX35" fmla="*/ 3732071 w 4023072"/>
                <a:gd name="connsiteY35" fmla="*/ 2308402 h 2798762"/>
                <a:gd name="connsiteX36" fmla="*/ 3727749 w 4023072"/>
                <a:gd name="connsiteY36" fmla="*/ 683116 h 2798762"/>
                <a:gd name="connsiteX37" fmla="*/ 3656800 w 4023072"/>
                <a:gd name="connsiteY37" fmla="*/ 632676 h 2798762"/>
                <a:gd name="connsiteX38" fmla="*/ 3596294 w 4023072"/>
                <a:gd name="connsiteY38" fmla="*/ 587278 h 2798762"/>
                <a:gd name="connsiteX39" fmla="*/ 3707581 w 4023072"/>
                <a:gd name="connsiteY39" fmla="*/ 348404 h 2798762"/>
                <a:gd name="connsiteX40" fmla="*/ 3994980 w 4023072"/>
                <a:gd name="connsiteY40" fmla="*/ 492882 h 2798762"/>
                <a:gd name="connsiteX41" fmla="*/ 4023072 w 4023072"/>
                <a:gd name="connsiteY41" fmla="*/ 512336 h 2798762"/>
                <a:gd name="connsiteX42" fmla="*/ 4023072 w 4023072"/>
                <a:gd name="connsiteY42" fmla="*/ 1649784 h 2798762"/>
                <a:gd name="connsiteX43" fmla="*/ 4015509 w 4023072"/>
                <a:gd name="connsiteY43" fmla="*/ 2792276 h 2798762"/>
                <a:gd name="connsiteX44" fmla="*/ 3522104 w 4023072"/>
                <a:gd name="connsiteY44" fmla="*/ 2553762 h 2798762"/>
                <a:gd name="connsiteX45" fmla="*/ 3016814 w 4023072"/>
                <a:gd name="connsiteY45" fmla="*/ 2310924 h 2798762"/>
                <a:gd name="connsiteX46" fmla="*/ 2509723 w 4023072"/>
                <a:gd name="connsiteY46" fmla="*/ 2554844 h 2798762"/>
                <a:gd name="connsiteX47" fmla="*/ 2003712 w 4023072"/>
                <a:gd name="connsiteY47" fmla="*/ 2798762 h 2798762"/>
                <a:gd name="connsiteX48" fmla="*/ 1498422 w 4023072"/>
                <a:gd name="connsiteY48" fmla="*/ 2554844 h 2798762"/>
                <a:gd name="connsiteX49" fmla="*/ 992772 w 4023072"/>
                <a:gd name="connsiteY49" fmla="*/ 2310924 h 2798762"/>
                <a:gd name="connsiteX50" fmla="*/ 496126 w 4023072"/>
                <a:gd name="connsiteY50" fmla="*/ 2549800 h 2798762"/>
                <a:gd name="connsiteX51" fmla="*/ 8483 w 4023072"/>
                <a:gd name="connsiteY51" fmla="*/ 2788674 h 2798762"/>
                <a:gd name="connsiteX52" fmla="*/ 560 w 4023072"/>
                <a:gd name="connsiteY52" fmla="*/ 1642218 h 2798762"/>
                <a:gd name="connsiteX53" fmla="*/ 3081 w 4023072"/>
                <a:gd name="connsiteY53" fmla="*/ 495764 h 2798762"/>
                <a:gd name="connsiteX54" fmla="*/ 496486 w 4023072"/>
                <a:gd name="connsiteY54" fmla="*/ 247882 h 2798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023072" h="2798762">
                  <a:moveTo>
                    <a:pt x="1106336" y="379412"/>
                  </a:moveTo>
                  <a:cubicBezTo>
                    <a:pt x="1086196" y="379412"/>
                    <a:pt x="1086196" y="385534"/>
                    <a:pt x="1086196" y="1201332"/>
                  </a:cubicBezTo>
                  <a:cubicBezTo>
                    <a:pt x="1086196" y="1971386"/>
                    <a:pt x="1087275" y="2023972"/>
                    <a:pt x="1103818" y="2038738"/>
                  </a:cubicBezTo>
                  <a:cubicBezTo>
                    <a:pt x="1135826" y="2067192"/>
                    <a:pt x="1872372" y="2432050"/>
                    <a:pt x="1892871" y="2429888"/>
                  </a:cubicBezTo>
                  <a:cubicBezTo>
                    <a:pt x="1913011" y="2427728"/>
                    <a:pt x="1913371" y="2419444"/>
                    <a:pt x="1915888" y="1610490"/>
                  </a:cubicBezTo>
                  <a:cubicBezTo>
                    <a:pt x="1918046" y="982346"/>
                    <a:pt x="1915528" y="790012"/>
                    <a:pt x="1906178" y="778486"/>
                  </a:cubicBezTo>
                  <a:cubicBezTo>
                    <a:pt x="1888915" y="757596"/>
                    <a:pt x="1131151" y="379412"/>
                    <a:pt x="1106336" y="379412"/>
                  </a:cubicBezTo>
                  <a:close/>
                  <a:moveTo>
                    <a:pt x="892347" y="374714"/>
                  </a:moveTo>
                  <a:cubicBezTo>
                    <a:pt x="886958" y="371474"/>
                    <a:pt x="745422" y="437362"/>
                    <a:pt x="578022" y="521610"/>
                  </a:cubicBezTo>
                  <a:lnTo>
                    <a:pt x="273396" y="674268"/>
                  </a:lnTo>
                  <a:lnTo>
                    <a:pt x="273396" y="1495518"/>
                  </a:lnTo>
                  <a:cubicBezTo>
                    <a:pt x="273396" y="1947368"/>
                    <a:pt x="276270" y="2320008"/>
                    <a:pt x="280221" y="2323608"/>
                  </a:cubicBezTo>
                  <a:cubicBezTo>
                    <a:pt x="283814" y="2327568"/>
                    <a:pt x="293154" y="2330448"/>
                    <a:pt x="300697" y="2330448"/>
                  </a:cubicBezTo>
                  <a:cubicBezTo>
                    <a:pt x="308600" y="2330448"/>
                    <a:pt x="446903" y="2263842"/>
                    <a:pt x="608197" y="2182832"/>
                  </a:cubicBezTo>
                  <a:lnTo>
                    <a:pt x="902046" y="2035216"/>
                  </a:lnTo>
                  <a:lnTo>
                    <a:pt x="902046" y="1207846"/>
                  </a:lnTo>
                  <a:cubicBezTo>
                    <a:pt x="902046" y="696230"/>
                    <a:pt x="898094" y="378314"/>
                    <a:pt x="892347" y="374714"/>
                  </a:cubicBezTo>
                  <a:close/>
                  <a:moveTo>
                    <a:pt x="989891" y="0"/>
                  </a:moveTo>
                  <a:lnTo>
                    <a:pt x="1491220" y="250404"/>
                  </a:lnTo>
                  <a:cubicBezTo>
                    <a:pt x="1766734" y="388036"/>
                    <a:pt x="1997950" y="500808"/>
                    <a:pt x="2005513" y="500808"/>
                  </a:cubicBezTo>
                  <a:cubicBezTo>
                    <a:pt x="2012716" y="500808"/>
                    <a:pt x="2086547" y="466580"/>
                    <a:pt x="2169021" y="424426"/>
                  </a:cubicBezTo>
                  <a:cubicBezTo>
                    <a:pt x="2251856" y="382632"/>
                    <a:pt x="2323165" y="348404"/>
                    <a:pt x="2327487" y="348404"/>
                  </a:cubicBezTo>
                  <a:cubicBezTo>
                    <a:pt x="2336131" y="348404"/>
                    <a:pt x="2435172" y="553770"/>
                    <a:pt x="2439854" y="580792"/>
                  </a:cubicBezTo>
                  <a:cubicBezTo>
                    <a:pt x="2441654" y="593042"/>
                    <a:pt x="2398076" y="620426"/>
                    <a:pt x="2274905" y="683836"/>
                  </a:cubicBezTo>
                  <a:lnTo>
                    <a:pt x="2107076" y="770308"/>
                  </a:lnTo>
                  <a:lnTo>
                    <a:pt x="2104554" y="1596822"/>
                  </a:lnTo>
                  <a:cubicBezTo>
                    <a:pt x="2102394" y="2293990"/>
                    <a:pt x="2104194" y="2424056"/>
                    <a:pt x="2116079" y="2428740"/>
                  </a:cubicBezTo>
                  <a:cubicBezTo>
                    <a:pt x="2131566" y="2434504"/>
                    <a:pt x="2893642" y="2057278"/>
                    <a:pt x="2912730" y="2033858"/>
                  </a:cubicBezTo>
                  <a:cubicBezTo>
                    <a:pt x="2921734" y="2023410"/>
                    <a:pt x="2925696" y="1927572"/>
                    <a:pt x="2927857" y="1694822"/>
                  </a:cubicBezTo>
                  <a:lnTo>
                    <a:pt x="2930378" y="1370196"/>
                  </a:lnTo>
                  <a:lnTo>
                    <a:pt x="3019335" y="1367314"/>
                  </a:lnTo>
                  <a:lnTo>
                    <a:pt x="3108292" y="1364432"/>
                  </a:lnTo>
                  <a:lnTo>
                    <a:pt x="3108292" y="1693740"/>
                  </a:lnTo>
                  <a:cubicBezTo>
                    <a:pt x="3108292" y="1994586"/>
                    <a:pt x="3109732" y="2024130"/>
                    <a:pt x="3125939" y="2038542"/>
                  </a:cubicBezTo>
                  <a:cubicBezTo>
                    <a:pt x="3149709" y="2059438"/>
                    <a:pt x="3693535" y="2331100"/>
                    <a:pt x="3711903" y="2331100"/>
                  </a:cubicBezTo>
                  <a:cubicBezTo>
                    <a:pt x="3719466" y="2331100"/>
                    <a:pt x="3728830" y="2320652"/>
                    <a:pt x="3732071" y="2308402"/>
                  </a:cubicBezTo>
                  <a:cubicBezTo>
                    <a:pt x="3743236" y="2266248"/>
                    <a:pt x="3739274" y="704374"/>
                    <a:pt x="3727749" y="683116"/>
                  </a:cubicBezTo>
                  <a:cubicBezTo>
                    <a:pt x="3721987" y="672308"/>
                    <a:pt x="3689934" y="649608"/>
                    <a:pt x="3656800" y="632676"/>
                  </a:cubicBezTo>
                  <a:cubicBezTo>
                    <a:pt x="3623306" y="616102"/>
                    <a:pt x="3596294" y="595564"/>
                    <a:pt x="3596294" y="587278"/>
                  </a:cubicBezTo>
                  <a:cubicBezTo>
                    <a:pt x="3596294" y="560256"/>
                    <a:pt x="3694976" y="348404"/>
                    <a:pt x="3707581" y="348404"/>
                  </a:cubicBezTo>
                  <a:cubicBezTo>
                    <a:pt x="3720906" y="348404"/>
                    <a:pt x="3961486" y="469102"/>
                    <a:pt x="3994980" y="492882"/>
                  </a:cubicBezTo>
                  <a:lnTo>
                    <a:pt x="4023072" y="512336"/>
                  </a:lnTo>
                  <a:lnTo>
                    <a:pt x="4023072" y="1649784"/>
                  </a:lnTo>
                  <a:cubicBezTo>
                    <a:pt x="4023072" y="2275616"/>
                    <a:pt x="4019470" y="2789754"/>
                    <a:pt x="4015509" y="2792276"/>
                  </a:cubicBezTo>
                  <a:cubicBezTo>
                    <a:pt x="4011187" y="2794798"/>
                    <a:pt x="3789335" y="2687432"/>
                    <a:pt x="3522104" y="2553762"/>
                  </a:cubicBezTo>
                  <a:cubicBezTo>
                    <a:pt x="3254873" y="2420092"/>
                    <a:pt x="3027618" y="2310924"/>
                    <a:pt x="3016814" y="2310924"/>
                  </a:cubicBezTo>
                  <a:cubicBezTo>
                    <a:pt x="3006009" y="2310924"/>
                    <a:pt x="2778034" y="2420454"/>
                    <a:pt x="2509723" y="2554844"/>
                  </a:cubicBezTo>
                  <a:cubicBezTo>
                    <a:pt x="2241772" y="2688872"/>
                    <a:pt x="2013797" y="2798762"/>
                    <a:pt x="2003712" y="2798762"/>
                  </a:cubicBezTo>
                  <a:cubicBezTo>
                    <a:pt x="1993628" y="2798762"/>
                    <a:pt x="1766014" y="2688872"/>
                    <a:pt x="1498422" y="2554844"/>
                  </a:cubicBezTo>
                  <a:cubicBezTo>
                    <a:pt x="1230831" y="2420454"/>
                    <a:pt x="1003217" y="2310924"/>
                    <a:pt x="992772" y="2310924"/>
                  </a:cubicBezTo>
                  <a:cubicBezTo>
                    <a:pt x="982328" y="2310924"/>
                    <a:pt x="759035" y="2418292"/>
                    <a:pt x="496126" y="2549800"/>
                  </a:cubicBezTo>
                  <a:cubicBezTo>
                    <a:pt x="233577" y="2681306"/>
                    <a:pt x="13885" y="2788674"/>
                    <a:pt x="8483" y="2788674"/>
                  </a:cubicBezTo>
                  <a:cubicBezTo>
                    <a:pt x="1280" y="2788674"/>
                    <a:pt x="-1241" y="2417572"/>
                    <a:pt x="560" y="1642218"/>
                  </a:cubicBezTo>
                  <a:lnTo>
                    <a:pt x="3081" y="495764"/>
                  </a:lnTo>
                  <a:lnTo>
                    <a:pt x="496486" y="24788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9" name="手繪多邊形 48"/>
            <p:cNvSpPr>
              <a:spLocks/>
            </p:cNvSpPr>
            <p:nvPr/>
          </p:nvSpPr>
          <p:spPr bwMode="auto">
            <a:xfrm>
              <a:off x="9858883" y="3491440"/>
              <a:ext cx="285726" cy="439168"/>
            </a:xfrm>
            <a:custGeom>
              <a:avLst/>
              <a:gdLst>
                <a:gd name="connsiteX0" fmla="*/ 149875 w 285726"/>
                <a:gd name="connsiteY0" fmla="*/ 76453 h 439168"/>
                <a:gd name="connsiteX1" fmla="*/ 122214 w 285726"/>
                <a:gd name="connsiteY1" fmla="*/ 78639 h 439168"/>
                <a:gd name="connsiteX2" fmla="*/ 78335 w 285726"/>
                <a:gd name="connsiteY2" fmla="*/ 142115 h 439168"/>
                <a:gd name="connsiteX3" fmla="*/ 104205 w 285726"/>
                <a:gd name="connsiteY3" fmla="*/ 191288 h 439168"/>
                <a:gd name="connsiteX4" fmla="*/ 172760 w 285726"/>
                <a:gd name="connsiteY4" fmla="*/ 197049 h 439168"/>
                <a:gd name="connsiteX5" fmla="*/ 201416 w 285726"/>
                <a:gd name="connsiteY5" fmla="*/ 168142 h 439168"/>
                <a:gd name="connsiteX6" fmla="*/ 207486 w 285726"/>
                <a:gd name="connsiteY6" fmla="*/ 138539 h 439168"/>
                <a:gd name="connsiteX7" fmla="*/ 199227 w 285726"/>
                <a:gd name="connsiteY7" fmla="*/ 106056 h 439168"/>
                <a:gd name="connsiteX8" fmla="*/ 149875 w 285726"/>
                <a:gd name="connsiteY8" fmla="*/ 76453 h 439168"/>
                <a:gd name="connsiteX9" fmla="*/ 118847 w 285726"/>
                <a:gd name="connsiteY9" fmla="*/ 1777 h 439168"/>
                <a:gd name="connsiteX10" fmla="*/ 186910 w 285726"/>
                <a:gd name="connsiteY10" fmla="*/ 7130 h 439168"/>
                <a:gd name="connsiteX11" fmla="*/ 285181 w 285726"/>
                <a:gd name="connsiteY11" fmla="*/ 128374 h 439168"/>
                <a:gd name="connsiteX12" fmla="*/ 246628 w 285726"/>
                <a:gd name="connsiteY12" fmla="*/ 255383 h 439168"/>
                <a:gd name="connsiteX13" fmla="*/ 159187 w 285726"/>
                <a:gd name="connsiteY13" fmla="*/ 434169 h 439168"/>
                <a:gd name="connsiteX14" fmla="*/ 131067 w 285726"/>
                <a:gd name="connsiteY14" fmla="*/ 436256 h 439168"/>
                <a:gd name="connsiteX15" fmla="*/ 36373 w 285726"/>
                <a:gd name="connsiteY15" fmla="*/ 248426 h 439168"/>
                <a:gd name="connsiteX16" fmla="*/ 6 w 285726"/>
                <a:gd name="connsiteY16" fmla="*/ 136822 h 439168"/>
                <a:gd name="connsiteX17" fmla="*/ 118847 w 285726"/>
                <a:gd name="connsiteY17" fmla="*/ 1777 h 439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5726" h="439168">
                  <a:moveTo>
                    <a:pt x="149875" y="76453"/>
                  </a:moveTo>
                  <a:cubicBezTo>
                    <a:pt x="140124" y="75857"/>
                    <a:pt x="127687" y="76851"/>
                    <a:pt x="122214" y="78639"/>
                  </a:cubicBezTo>
                  <a:cubicBezTo>
                    <a:pt x="100125" y="85890"/>
                    <a:pt x="78235" y="117579"/>
                    <a:pt x="78335" y="142115"/>
                  </a:cubicBezTo>
                  <a:cubicBezTo>
                    <a:pt x="78335" y="154334"/>
                    <a:pt x="93956" y="184036"/>
                    <a:pt x="104205" y="191288"/>
                  </a:cubicBezTo>
                  <a:cubicBezTo>
                    <a:pt x="124702" y="205990"/>
                    <a:pt x="151069" y="208175"/>
                    <a:pt x="172760" y="197049"/>
                  </a:cubicBezTo>
                  <a:cubicBezTo>
                    <a:pt x="184899" y="190791"/>
                    <a:pt x="192362" y="183241"/>
                    <a:pt x="201416" y="168142"/>
                  </a:cubicBezTo>
                  <a:cubicBezTo>
                    <a:pt x="206093" y="160394"/>
                    <a:pt x="207486" y="153539"/>
                    <a:pt x="207486" y="138539"/>
                  </a:cubicBezTo>
                  <a:cubicBezTo>
                    <a:pt x="207486" y="121851"/>
                    <a:pt x="206292" y="117281"/>
                    <a:pt x="199227" y="106056"/>
                  </a:cubicBezTo>
                  <a:cubicBezTo>
                    <a:pt x="187188" y="87182"/>
                    <a:pt x="171666" y="77844"/>
                    <a:pt x="149875" y="76453"/>
                  </a:cubicBezTo>
                  <a:close/>
                  <a:moveTo>
                    <a:pt x="118847" y="1777"/>
                  </a:moveTo>
                  <a:cubicBezTo>
                    <a:pt x="140650" y="-1665"/>
                    <a:pt x="163832" y="-224"/>
                    <a:pt x="186910" y="7130"/>
                  </a:cubicBezTo>
                  <a:cubicBezTo>
                    <a:pt x="243249" y="25118"/>
                    <a:pt x="280809" y="71429"/>
                    <a:pt x="285181" y="128374"/>
                  </a:cubicBezTo>
                  <a:cubicBezTo>
                    <a:pt x="287665" y="161468"/>
                    <a:pt x="282796" y="177468"/>
                    <a:pt x="246628" y="255383"/>
                  </a:cubicBezTo>
                  <a:cubicBezTo>
                    <a:pt x="194759" y="366987"/>
                    <a:pt x="163758" y="430392"/>
                    <a:pt x="159187" y="434169"/>
                  </a:cubicBezTo>
                  <a:cubicBezTo>
                    <a:pt x="152331" y="439933"/>
                    <a:pt x="139314" y="440827"/>
                    <a:pt x="131067" y="436256"/>
                  </a:cubicBezTo>
                  <a:cubicBezTo>
                    <a:pt x="122323" y="431386"/>
                    <a:pt x="109207" y="405348"/>
                    <a:pt x="36373" y="248426"/>
                  </a:cubicBezTo>
                  <a:cubicBezTo>
                    <a:pt x="5272" y="181145"/>
                    <a:pt x="-193" y="164449"/>
                    <a:pt x="6" y="136822"/>
                  </a:cubicBezTo>
                  <a:cubicBezTo>
                    <a:pt x="453" y="66386"/>
                    <a:pt x="53439" y="12105"/>
                    <a:pt x="118847" y="177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50" name="Freeform 10"/>
          <p:cNvSpPr>
            <a:spLocks/>
          </p:cNvSpPr>
          <p:nvPr/>
        </p:nvSpPr>
        <p:spPr bwMode="auto">
          <a:xfrm>
            <a:off x="1870203" y="4781003"/>
            <a:ext cx="660144" cy="735880"/>
          </a:xfrm>
          <a:custGeom>
            <a:avLst/>
            <a:gdLst>
              <a:gd name="T0" fmla="*/ 4614 w 10033"/>
              <a:gd name="T1" fmla="*/ 11141 h 11176"/>
              <a:gd name="T2" fmla="*/ 4593 w 10033"/>
              <a:gd name="T3" fmla="*/ 7775 h 11176"/>
              <a:gd name="T4" fmla="*/ 4586 w 10033"/>
              <a:gd name="T5" fmla="*/ 4445 h 11176"/>
              <a:gd name="T6" fmla="*/ 2972 w 10033"/>
              <a:gd name="T7" fmla="*/ 4438 h 11176"/>
              <a:gd name="T8" fmla="*/ 1359 w 10033"/>
              <a:gd name="T9" fmla="*/ 4430 h 11176"/>
              <a:gd name="T10" fmla="*/ 679 w 10033"/>
              <a:gd name="T11" fmla="*/ 3752 h 11176"/>
              <a:gd name="T12" fmla="*/ 0 w 10033"/>
              <a:gd name="T13" fmla="*/ 3053 h 11176"/>
              <a:gd name="T14" fmla="*/ 678 w 10033"/>
              <a:gd name="T15" fmla="*/ 2356 h 11176"/>
              <a:gd name="T16" fmla="*/ 1355 w 10033"/>
              <a:gd name="T17" fmla="*/ 1679 h 11176"/>
              <a:gd name="T18" fmla="*/ 2971 w 10033"/>
              <a:gd name="T19" fmla="*/ 1665 h 11176"/>
              <a:gd name="T20" fmla="*/ 4586 w 10033"/>
              <a:gd name="T21" fmla="*/ 1651 h 11176"/>
              <a:gd name="T22" fmla="*/ 4600 w 10033"/>
              <a:gd name="T23" fmla="*/ 974 h 11176"/>
              <a:gd name="T24" fmla="*/ 4663 w 10033"/>
              <a:gd name="T25" fmla="*/ 207 h 11176"/>
              <a:gd name="T26" fmla="*/ 5010 w 10033"/>
              <a:gd name="T27" fmla="*/ 0 h 11176"/>
              <a:gd name="T28" fmla="*/ 5232 w 10033"/>
              <a:gd name="T29" fmla="*/ 59 h 11176"/>
              <a:gd name="T30" fmla="*/ 5391 w 10033"/>
              <a:gd name="T31" fmla="*/ 2638 h 11176"/>
              <a:gd name="T32" fmla="*/ 5391 w 10033"/>
              <a:gd name="T33" fmla="*/ 4997 h 11176"/>
              <a:gd name="T34" fmla="*/ 5463 w 10033"/>
              <a:gd name="T35" fmla="*/ 5024 h 11176"/>
              <a:gd name="T36" fmla="*/ 7107 w 10033"/>
              <a:gd name="T37" fmla="*/ 5052 h 11176"/>
              <a:gd name="T38" fmla="*/ 8679 w 10033"/>
              <a:gd name="T39" fmla="*/ 5052 h 11176"/>
              <a:gd name="T40" fmla="*/ 9356 w 10033"/>
              <a:gd name="T41" fmla="*/ 5729 h 11176"/>
              <a:gd name="T42" fmla="*/ 10033 w 10033"/>
              <a:gd name="T43" fmla="*/ 6406 h 11176"/>
              <a:gd name="T44" fmla="*/ 9342 w 10033"/>
              <a:gd name="T45" fmla="*/ 7098 h 11176"/>
              <a:gd name="T46" fmla="*/ 8651 w 10033"/>
              <a:gd name="T47" fmla="*/ 7789 h 11176"/>
              <a:gd name="T48" fmla="*/ 7052 w 10033"/>
              <a:gd name="T49" fmla="*/ 7789 h 11176"/>
              <a:gd name="T50" fmla="*/ 5423 w 10033"/>
              <a:gd name="T51" fmla="*/ 7827 h 11176"/>
              <a:gd name="T52" fmla="*/ 5384 w 10033"/>
              <a:gd name="T53" fmla="*/ 9513 h 11176"/>
              <a:gd name="T54" fmla="*/ 5377 w 10033"/>
              <a:gd name="T55" fmla="*/ 11162 h 11176"/>
              <a:gd name="T56" fmla="*/ 5002 w 10033"/>
              <a:gd name="T57" fmla="*/ 11170 h 11176"/>
              <a:gd name="T58" fmla="*/ 4614 w 10033"/>
              <a:gd name="T59" fmla="*/ 11141 h 1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0033" h="11176">
                <a:moveTo>
                  <a:pt x="4614" y="11141"/>
                </a:moveTo>
                <a:cubicBezTo>
                  <a:pt x="4606" y="11122"/>
                  <a:pt x="4597" y="9607"/>
                  <a:pt x="4593" y="7775"/>
                </a:cubicBezTo>
                <a:lnTo>
                  <a:pt x="4586" y="4445"/>
                </a:lnTo>
                <a:lnTo>
                  <a:pt x="2972" y="4438"/>
                </a:lnTo>
                <a:lnTo>
                  <a:pt x="1359" y="4430"/>
                </a:lnTo>
                <a:lnTo>
                  <a:pt x="679" y="3752"/>
                </a:lnTo>
                <a:cubicBezTo>
                  <a:pt x="306" y="3379"/>
                  <a:pt x="0" y="3064"/>
                  <a:pt x="0" y="3053"/>
                </a:cubicBezTo>
                <a:cubicBezTo>
                  <a:pt x="0" y="3042"/>
                  <a:pt x="305" y="2729"/>
                  <a:pt x="678" y="2356"/>
                </a:cubicBezTo>
                <a:lnTo>
                  <a:pt x="1355" y="1679"/>
                </a:lnTo>
                <a:lnTo>
                  <a:pt x="2971" y="1665"/>
                </a:lnTo>
                <a:lnTo>
                  <a:pt x="4586" y="1651"/>
                </a:lnTo>
                <a:lnTo>
                  <a:pt x="4600" y="974"/>
                </a:lnTo>
                <a:cubicBezTo>
                  <a:pt x="4612" y="403"/>
                  <a:pt x="4622" y="282"/>
                  <a:pt x="4663" y="207"/>
                </a:cubicBezTo>
                <a:cubicBezTo>
                  <a:pt x="4745" y="59"/>
                  <a:pt x="4843" y="0"/>
                  <a:pt x="5010" y="0"/>
                </a:cubicBezTo>
                <a:cubicBezTo>
                  <a:pt x="5117" y="0"/>
                  <a:pt x="5178" y="16"/>
                  <a:pt x="5232" y="59"/>
                </a:cubicBezTo>
                <a:cubicBezTo>
                  <a:pt x="5398" y="189"/>
                  <a:pt x="5391" y="69"/>
                  <a:pt x="5391" y="2638"/>
                </a:cubicBezTo>
                <a:lnTo>
                  <a:pt x="5391" y="4997"/>
                </a:lnTo>
                <a:lnTo>
                  <a:pt x="5463" y="5024"/>
                </a:lnTo>
                <a:cubicBezTo>
                  <a:pt x="5507" y="5041"/>
                  <a:pt x="6154" y="5052"/>
                  <a:pt x="7107" y="5052"/>
                </a:cubicBezTo>
                <a:lnTo>
                  <a:pt x="8679" y="5052"/>
                </a:lnTo>
                <a:lnTo>
                  <a:pt x="9356" y="5729"/>
                </a:lnTo>
                <a:lnTo>
                  <a:pt x="10033" y="6406"/>
                </a:lnTo>
                <a:lnTo>
                  <a:pt x="9342" y="7098"/>
                </a:lnTo>
                <a:lnTo>
                  <a:pt x="8651" y="7789"/>
                </a:lnTo>
                <a:lnTo>
                  <a:pt x="7052" y="7789"/>
                </a:lnTo>
                <a:cubicBezTo>
                  <a:pt x="5749" y="7789"/>
                  <a:pt x="5448" y="7796"/>
                  <a:pt x="5423" y="7827"/>
                </a:cubicBezTo>
                <a:cubicBezTo>
                  <a:pt x="5400" y="7854"/>
                  <a:pt x="5389" y="8353"/>
                  <a:pt x="5384" y="9513"/>
                </a:cubicBezTo>
                <a:lnTo>
                  <a:pt x="5377" y="11162"/>
                </a:lnTo>
                <a:lnTo>
                  <a:pt x="5002" y="11170"/>
                </a:lnTo>
                <a:cubicBezTo>
                  <a:pt x="4718" y="11176"/>
                  <a:pt x="4624" y="11169"/>
                  <a:pt x="4614" y="1114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4223657" y="4902065"/>
            <a:ext cx="762000" cy="428444"/>
            <a:chOff x="2818255" y="2442938"/>
            <a:chExt cx="3507490" cy="1972125"/>
          </a:xfrm>
          <a:solidFill>
            <a:schemeClr val="accent2"/>
          </a:solidFill>
        </p:grpSpPr>
        <p:sp>
          <p:nvSpPr>
            <p:cNvPr id="52" name="Freeform 61"/>
            <p:cNvSpPr>
              <a:spLocks/>
            </p:cNvSpPr>
            <p:nvPr/>
          </p:nvSpPr>
          <p:spPr bwMode="auto">
            <a:xfrm>
              <a:off x="3176072" y="3863576"/>
              <a:ext cx="571562" cy="551487"/>
            </a:xfrm>
            <a:custGeom>
              <a:avLst/>
              <a:gdLst>
                <a:gd name="T0" fmla="*/ 698 w 2134"/>
                <a:gd name="T1" fmla="*/ 1934 h 2059"/>
                <a:gd name="T2" fmla="*/ 96 w 2134"/>
                <a:gd name="T3" fmla="*/ 1378 h 2059"/>
                <a:gd name="T4" fmla="*/ 107 w 2134"/>
                <a:gd name="T5" fmla="*/ 575 h 2059"/>
                <a:gd name="T6" fmla="*/ 578 w 2134"/>
                <a:gd name="T7" fmla="*/ 92 h 2059"/>
                <a:gd name="T8" fmla="*/ 1034 w 2134"/>
                <a:gd name="T9" fmla="*/ 1 h 2059"/>
                <a:gd name="T10" fmla="*/ 1678 w 2134"/>
                <a:gd name="T11" fmla="*/ 227 h 2059"/>
                <a:gd name="T12" fmla="*/ 1754 w 2134"/>
                <a:gd name="T13" fmla="*/ 1675 h 2059"/>
                <a:gd name="T14" fmla="*/ 698 w 2134"/>
                <a:gd name="T15" fmla="*/ 1934 h 2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4" h="2059">
                  <a:moveTo>
                    <a:pt x="698" y="1934"/>
                  </a:moveTo>
                  <a:cubicBezTo>
                    <a:pt x="410" y="1827"/>
                    <a:pt x="223" y="1654"/>
                    <a:pt x="96" y="1378"/>
                  </a:cubicBezTo>
                  <a:cubicBezTo>
                    <a:pt x="0" y="1170"/>
                    <a:pt x="5" y="791"/>
                    <a:pt x="107" y="575"/>
                  </a:cubicBezTo>
                  <a:cubicBezTo>
                    <a:pt x="212" y="352"/>
                    <a:pt x="361" y="199"/>
                    <a:pt x="578" y="92"/>
                  </a:cubicBezTo>
                  <a:cubicBezTo>
                    <a:pt x="751" y="7"/>
                    <a:pt x="786" y="0"/>
                    <a:pt x="1034" y="1"/>
                  </a:cubicBezTo>
                  <a:cubicBezTo>
                    <a:pt x="1336" y="2"/>
                    <a:pt x="1471" y="50"/>
                    <a:pt x="1678" y="227"/>
                  </a:cubicBezTo>
                  <a:cubicBezTo>
                    <a:pt x="2099" y="587"/>
                    <a:pt x="2134" y="1255"/>
                    <a:pt x="1754" y="1675"/>
                  </a:cubicBezTo>
                  <a:cubicBezTo>
                    <a:pt x="1513" y="1942"/>
                    <a:pt x="1036" y="2059"/>
                    <a:pt x="698" y="193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3" name="Freeform 62"/>
            <p:cNvSpPr>
              <a:spLocks/>
            </p:cNvSpPr>
            <p:nvPr/>
          </p:nvSpPr>
          <p:spPr bwMode="auto">
            <a:xfrm>
              <a:off x="5501290" y="3863576"/>
              <a:ext cx="558573" cy="536134"/>
            </a:xfrm>
            <a:custGeom>
              <a:avLst/>
              <a:gdLst>
                <a:gd name="T0" fmla="*/ 774 w 2086"/>
                <a:gd name="T1" fmla="*/ 1965 h 2003"/>
                <a:gd name="T2" fmla="*/ 116 w 2086"/>
                <a:gd name="T3" fmla="*/ 1432 h 2003"/>
                <a:gd name="T4" fmla="*/ 32 w 2086"/>
                <a:gd name="T5" fmla="*/ 819 h 2003"/>
                <a:gd name="T6" fmla="*/ 592 w 2086"/>
                <a:gd name="T7" fmla="*/ 76 h 2003"/>
                <a:gd name="T8" fmla="*/ 1016 w 2086"/>
                <a:gd name="T9" fmla="*/ 0 h 2003"/>
                <a:gd name="T10" fmla="*/ 1444 w 2086"/>
                <a:gd name="T11" fmla="*/ 78 h 2003"/>
                <a:gd name="T12" fmla="*/ 2002 w 2086"/>
                <a:gd name="T13" fmla="*/ 1165 h 2003"/>
                <a:gd name="T14" fmla="*/ 1900 w 2086"/>
                <a:gd name="T15" fmla="*/ 1467 h 2003"/>
                <a:gd name="T16" fmla="*/ 1418 w 2086"/>
                <a:gd name="T17" fmla="*/ 1908 h 2003"/>
                <a:gd name="T18" fmla="*/ 774 w 2086"/>
                <a:gd name="T19" fmla="*/ 1965 h 2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6" h="2003">
                  <a:moveTo>
                    <a:pt x="774" y="1965"/>
                  </a:moveTo>
                  <a:cubicBezTo>
                    <a:pt x="515" y="1897"/>
                    <a:pt x="240" y="1675"/>
                    <a:pt x="116" y="1432"/>
                  </a:cubicBezTo>
                  <a:cubicBezTo>
                    <a:pt x="34" y="1270"/>
                    <a:pt x="0" y="1022"/>
                    <a:pt x="32" y="819"/>
                  </a:cubicBezTo>
                  <a:cubicBezTo>
                    <a:pt x="83" y="504"/>
                    <a:pt x="295" y="222"/>
                    <a:pt x="592" y="76"/>
                  </a:cubicBezTo>
                  <a:cubicBezTo>
                    <a:pt x="728" y="9"/>
                    <a:pt x="781" y="0"/>
                    <a:pt x="1016" y="0"/>
                  </a:cubicBezTo>
                  <a:cubicBezTo>
                    <a:pt x="1252" y="0"/>
                    <a:pt x="1303" y="9"/>
                    <a:pt x="1444" y="78"/>
                  </a:cubicBezTo>
                  <a:cubicBezTo>
                    <a:pt x="1861" y="283"/>
                    <a:pt x="2086" y="720"/>
                    <a:pt x="2002" y="1165"/>
                  </a:cubicBezTo>
                  <a:cubicBezTo>
                    <a:pt x="1983" y="1265"/>
                    <a:pt x="1937" y="1401"/>
                    <a:pt x="1900" y="1467"/>
                  </a:cubicBezTo>
                  <a:cubicBezTo>
                    <a:pt x="1810" y="1629"/>
                    <a:pt x="1583" y="1837"/>
                    <a:pt x="1418" y="1908"/>
                  </a:cubicBezTo>
                  <a:cubicBezTo>
                    <a:pt x="1272" y="1972"/>
                    <a:pt x="920" y="2003"/>
                    <a:pt x="774" y="196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6" name="Freeform 74"/>
            <p:cNvSpPr>
              <a:spLocks/>
            </p:cNvSpPr>
            <p:nvPr/>
          </p:nvSpPr>
          <p:spPr bwMode="auto">
            <a:xfrm>
              <a:off x="2818255" y="3575433"/>
              <a:ext cx="2226020" cy="540859"/>
            </a:xfrm>
            <a:custGeom>
              <a:avLst/>
              <a:gdLst>
                <a:gd name="T0" fmla="*/ 11 w 8309"/>
                <a:gd name="T1" fmla="*/ 1983 h 2018"/>
                <a:gd name="T2" fmla="*/ 4 w 8309"/>
                <a:gd name="T3" fmla="*/ 974 h 2018"/>
                <a:gd name="T4" fmla="*/ 12 w 8309"/>
                <a:gd name="T5" fmla="*/ 0 h 2018"/>
                <a:gd name="T6" fmla="*/ 4161 w 8309"/>
                <a:gd name="T7" fmla="*/ 0 h 2018"/>
                <a:gd name="T8" fmla="*/ 8309 w 8309"/>
                <a:gd name="T9" fmla="*/ 0 h 2018"/>
                <a:gd name="T10" fmla="*/ 8309 w 8309"/>
                <a:gd name="T11" fmla="*/ 1002 h 2018"/>
                <a:gd name="T12" fmla="*/ 8309 w 8309"/>
                <a:gd name="T13" fmla="*/ 2004 h 2018"/>
                <a:gd name="T14" fmla="*/ 6110 w 8309"/>
                <a:gd name="T15" fmla="*/ 2004 h 2018"/>
                <a:gd name="T16" fmla="*/ 3910 w 8309"/>
                <a:gd name="T17" fmla="*/ 2004 h 2018"/>
                <a:gd name="T18" fmla="*/ 3864 w 8309"/>
                <a:gd name="T19" fmla="*/ 1792 h 2018"/>
                <a:gd name="T20" fmla="*/ 2749 w 8309"/>
                <a:gd name="T21" fmla="*/ 575 h 2018"/>
                <a:gd name="T22" fmla="*/ 1926 w 8309"/>
                <a:gd name="T23" fmla="*/ 588 h 2018"/>
                <a:gd name="T24" fmla="*/ 979 w 8309"/>
                <a:gd name="T25" fmla="*/ 1405 h 2018"/>
                <a:gd name="T26" fmla="*/ 871 w 8309"/>
                <a:gd name="T27" fmla="*/ 1671 h 2018"/>
                <a:gd name="T28" fmla="*/ 833 w 8309"/>
                <a:gd name="T29" fmla="*/ 1863 h 2018"/>
                <a:gd name="T30" fmla="*/ 796 w 8309"/>
                <a:gd name="T31" fmla="*/ 2004 h 2018"/>
                <a:gd name="T32" fmla="*/ 410 w 8309"/>
                <a:gd name="T33" fmla="*/ 2012 h 2018"/>
                <a:gd name="T34" fmla="*/ 11 w 8309"/>
                <a:gd name="T35" fmla="*/ 1983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309" h="2018">
                  <a:moveTo>
                    <a:pt x="11" y="1983"/>
                  </a:moveTo>
                  <a:cubicBezTo>
                    <a:pt x="3" y="1963"/>
                    <a:pt x="0" y="1509"/>
                    <a:pt x="4" y="974"/>
                  </a:cubicBezTo>
                  <a:lnTo>
                    <a:pt x="12" y="0"/>
                  </a:lnTo>
                  <a:lnTo>
                    <a:pt x="4161" y="0"/>
                  </a:lnTo>
                  <a:lnTo>
                    <a:pt x="8309" y="0"/>
                  </a:lnTo>
                  <a:lnTo>
                    <a:pt x="8309" y="1002"/>
                  </a:lnTo>
                  <a:lnTo>
                    <a:pt x="8309" y="2004"/>
                  </a:lnTo>
                  <a:lnTo>
                    <a:pt x="6110" y="2004"/>
                  </a:lnTo>
                  <a:lnTo>
                    <a:pt x="3910" y="2004"/>
                  </a:lnTo>
                  <a:lnTo>
                    <a:pt x="3864" y="1792"/>
                  </a:lnTo>
                  <a:cubicBezTo>
                    <a:pt x="3736" y="1208"/>
                    <a:pt x="3334" y="769"/>
                    <a:pt x="2749" y="575"/>
                  </a:cubicBezTo>
                  <a:cubicBezTo>
                    <a:pt x="2580" y="519"/>
                    <a:pt x="2105" y="526"/>
                    <a:pt x="1926" y="588"/>
                  </a:cubicBezTo>
                  <a:cubicBezTo>
                    <a:pt x="1510" y="731"/>
                    <a:pt x="1162" y="1032"/>
                    <a:pt x="979" y="1405"/>
                  </a:cubicBezTo>
                  <a:cubicBezTo>
                    <a:pt x="920" y="1523"/>
                    <a:pt x="872" y="1643"/>
                    <a:pt x="871" y="1671"/>
                  </a:cubicBezTo>
                  <a:cubicBezTo>
                    <a:pt x="871" y="1699"/>
                    <a:pt x="854" y="1785"/>
                    <a:pt x="833" y="1863"/>
                  </a:cubicBezTo>
                  <a:lnTo>
                    <a:pt x="796" y="2004"/>
                  </a:lnTo>
                  <a:lnTo>
                    <a:pt x="410" y="2012"/>
                  </a:lnTo>
                  <a:cubicBezTo>
                    <a:pt x="117" y="2018"/>
                    <a:pt x="22" y="2011"/>
                    <a:pt x="11" y="19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7" name="手繪多邊形 56"/>
            <p:cNvSpPr>
              <a:spLocks/>
            </p:cNvSpPr>
            <p:nvPr/>
          </p:nvSpPr>
          <p:spPr bwMode="auto">
            <a:xfrm>
              <a:off x="5223189" y="2695964"/>
              <a:ext cx="1102556" cy="1419773"/>
            </a:xfrm>
            <a:custGeom>
              <a:avLst/>
              <a:gdLst>
                <a:gd name="connsiteX0" fmla="*/ 384511 w 1482165"/>
                <a:gd name="connsiteY0" fmla="*/ 182147 h 1908599"/>
                <a:gd name="connsiteX1" fmla="*/ 207125 w 1482165"/>
                <a:gd name="connsiteY1" fmla="*/ 188261 h 1908599"/>
                <a:gd name="connsiteX2" fmla="*/ 191293 w 1482165"/>
                <a:gd name="connsiteY2" fmla="*/ 466669 h 1908599"/>
                <a:gd name="connsiteX3" fmla="*/ 203886 w 1482165"/>
                <a:gd name="connsiteY3" fmla="*/ 743997 h 1908599"/>
                <a:gd name="connsiteX4" fmla="*/ 522678 w 1482165"/>
                <a:gd name="connsiteY4" fmla="*/ 750113 h 1908599"/>
                <a:gd name="connsiteX5" fmla="*/ 840751 w 1482165"/>
                <a:gd name="connsiteY5" fmla="*/ 736085 h 1908599"/>
                <a:gd name="connsiteX6" fmla="*/ 826718 w 1482165"/>
                <a:gd name="connsiteY6" fmla="*/ 637167 h 1908599"/>
                <a:gd name="connsiteX7" fmla="*/ 770948 w 1482165"/>
                <a:gd name="connsiteY7" fmla="*/ 451203 h 1908599"/>
                <a:gd name="connsiteX8" fmla="*/ 688911 w 1482165"/>
                <a:gd name="connsiteY8" fmla="*/ 259843 h 1908599"/>
                <a:gd name="connsiteX9" fmla="*/ 384511 w 1482165"/>
                <a:gd name="connsiteY9" fmla="*/ 182147 h 1908599"/>
                <a:gd name="connsiteX10" fmla="*/ 398505 w 1482165"/>
                <a:gd name="connsiteY10" fmla="*/ 29 h 1908599"/>
                <a:gd name="connsiteX11" fmla="*/ 805423 w 1482165"/>
                <a:gd name="connsiteY11" fmla="*/ 111241 h 1908599"/>
                <a:gd name="connsiteX12" fmla="*/ 943333 w 1482165"/>
                <a:gd name="connsiteY12" fmla="*/ 359265 h 1908599"/>
                <a:gd name="connsiteX13" fmla="*/ 979341 w 1482165"/>
                <a:gd name="connsiteY13" fmla="*/ 481295 h 1908599"/>
                <a:gd name="connsiteX14" fmla="*/ 1013549 w 1482165"/>
                <a:gd name="connsiteY14" fmla="*/ 597927 h 1908599"/>
                <a:gd name="connsiteX15" fmla="*/ 1238958 w 1482165"/>
                <a:gd name="connsiteY15" fmla="*/ 884829 h 1908599"/>
                <a:gd name="connsiteX16" fmla="*/ 1470849 w 1482165"/>
                <a:gd name="connsiteY16" fmla="*/ 1112693 h 1908599"/>
                <a:gd name="connsiteX17" fmla="*/ 1469409 w 1482165"/>
                <a:gd name="connsiteY17" fmla="*/ 1770007 h 1908599"/>
                <a:gd name="connsiteX18" fmla="*/ 1303413 w 1482165"/>
                <a:gd name="connsiteY18" fmla="*/ 1894559 h 1908599"/>
                <a:gd name="connsiteX19" fmla="*/ 1280007 w 1482165"/>
                <a:gd name="connsiteY19" fmla="*/ 1817165 h 1908599"/>
                <a:gd name="connsiteX20" fmla="*/ 662471 w 1482165"/>
                <a:gd name="connsiteY20" fmla="*/ 1377275 h 1908599"/>
                <a:gd name="connsiteX21" fmla="*/ 201210 w 1482165"/>
                <a:gd name="connsiteY21" fmla="*/ 1817165 h 1908599"/>
                <a:gd name="connsiteX22" fmla="*/ 185366 w 1482165"/>
                <a:gd name="connsiteY22" fmla="*/ 1895999 h 1908599"/>
                <a:gd name="connsiteX23" fmla="*/ 94986 w 1482165"/>
                <a:gd name="connsiteY23" fmla="*/ 1908599 h 1908599"/>
                <a:gd name="connsiteX24" fmla="*/ 2806 w 1482165"/>
                <a:gd name="connsiteY24" fmla="*/ 1895999 h 1908599"/>
                <a:gd name="connsiteX25" fmla="*/ 645 w 1482165"/>
                <a:gd name="connsiteY25" fmla="*/ 943505 h 1908599"/>
                <a:gd name="connsiteX26" fmla="*/ 3526 w 1482165"/>
                <a:gd name="connsiteY26" fmla="*/ 3609 h 1908599"/>
                <a:gd name="connsiteX27" fmla="*/ 277906 w 1482165"/>
                <a:gd name="connsiteY27" fmla="*/ 729 h 1908599"/>
                <a:gd name="connsiteX28" fmla="*/ 398505 w 1482165"/>
                <a:gd name="connsiteY28" fmla="*/ 29 h 1908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82165" h="1908599">
                  <a:moveTo>
                    <a:pt x="384511" y="182147"/>
                  </a:moveTo>
                  <a:cubicBezTo>
                    <a:pt x="295998" y="182147"/>
                    <a:pt x="216120" y="185025"/>
                    <a:pt x="207125" y="188261"/>
                  </a:cubicBezTo>
                  <a:cubicBezTo>
                    <a:pt x="193092" y="193657"/>
                    <a:pt x="191293" y="227829"/>
                    <a:pt x="191293" y="466669"/>
                  </a:cubicBezTo>
                  <a:cubicBezTo>
                    <a:pt x="191293" y="674935"/>
                    <a:pt x="194171" y="740041"/>
                    <a:pt x="203886" y="743997"/>
                  </a:cubicBezTo>
                  <a:cubicBezTo>
                    <a:pt x="210723" y="746875"/>
                    <a:pt x="354287" y="749393"/>
                    <a:pt x="522678" y="750113"/>
                  </a:cubicBezTo>
                  <a:cubicBezTo>
                    <a:pt x="777784" y="750473"/>
                    <a:pt x="830316" y="748313"/>
                    <a:pt x="840751" y="736085"/>
                  </a:cubicBezTo>
                  <a:cubicBezTo>
                    <a:pt x="850106" y="724573"/>
                    <a:pt x="847227" y="703711"/>
                    <a:pt x="826718" y="637167"/>
                  </a:cubicBezTo>
                  <a:cubicBezTo>
                    <a:pt x="812326" y="590765"/>
                    <a:pt x="787139" y="506955"/>
                    <a:pt x="770948" y="451203"/>
                  </a:cubicBezTo>
                  <a:cubicBezTo>
                    <a:pt x="731369" y="314877"/>
                    <a:pt x="725612" y="301927"/>
                    <a:pt x="688911" y="259843"/>
                  </a:cubicBezTo>
                  <a:cubicBezTo>
                    <a:pt x="634220" y="197973"/>
                    <a:pt x="573052" y="182147"/>
                    <a:pt x="384511" y="182147"/>
                  </a:cubicBezTo>
                  <a:close/>
                  <a:moveTo>
                    <a:pt x="398505" y="29"/>
                  </a:moveTo>
                  <a:cubicBezTo>
                    <a:pt x="650369" y="881"/>
                    <a:pt x="706806" y="21473"/>
                    <a:pt x="805423" y="111241"/>
                  </a:cubicBezTo>
                  <a:cubicBezTo>
                    <a:pt x="868437" y="169197"/>
                    <a:pt x="912006" y="247671"/>
                    <a:pt x="943333" y="359265"/>
                  </a:cubicBezTo>
                  <a:cubicBezTo>
                    <a:pt x="955936" y="403901"/>
                    <a:pt x="972140" y="458977"/>
                    <a:pt x="979341" y="481295"/>
                  </a:cubicBezTo>
                  <a:cubicBezTo>
                    <a:pt x="986543" y="503615"/>
                    <a:pt x="1002026" y="556171"/>
                    <a:pt x="1013549" y="597927"/>
                  </a:cubicBezTo>
                  <a:cubicBezTo>
                    <a:pt x="1052437" y="736159"/>
                    <a:pt x="1065760" y="753077"/>
                    <a:pt x="1238958" y="884829"/>
                  </a:cubicBezTo>
                  <a:cubicBezTo>
                    <a:pt x="1417918" y="1020539"/>
                    <a:pt x="1455726" y="1057977"/>
                    <a:pt x="1470849" y="1112693"/>
                  </a:cubicBezTo>
                  <a:cubicBezTo>
                    <a:pt x="1486693" y="1169569"/>
                    <a:pt x="1485613" y="1716371"/>
                    <a:pt x="1469409" y="1770007"/>
                  </a:cubicBezTo>
                  <a:cubicBezTo>
                    <a:pt x="1447084" y="1845243"/>
                    <a:pt x="1335820" y="1928397"/>
                    <a:pt x="1303413" y="1894559"/>
                  </a:cubicBezTo>
                  <a:cubicBezTo>
                    <a:pt x="1297291" y="1888439"/>
                    <a:pt x="1286849" y="1853523"/>
                    <a:pt x="1280007" y="1817165"/>
                  </a:cubicBezTo>
                  <a:cubicBezTo>
                    <a:pt x="1225995" y="1536743"/>
                    <a:pt x="945134" y="1336597"/>
                    <a:pt x="662471" y="1377275"/>
                  </a:cubicBezTo>
                  <a:cubicBezTo>
                    <a:pt x="442103" y="1408953"/>
                    <a:pt x="241538" y="1600099"/>
                    <a:pt x="201210" y="1817165"/>
                  </a:cubicBezTo>
                  <a:cubicBezTo>
                    <a:pt x="194368" y="1853523"/>
                    <a:pt x="187166" y="1888799"/>
                    <a:pt x="185366" y="1895999"/>
                  </a:cubicBezTo>
                  <a:cubicBezTo>
                    <a:pt x="182845" y="1904999"/>
                    <a:pt x="155840" y="1908599"/>
                    <a:pt x="94986" y="1908599"/>
                  </a:cubicBezTo>
                  <a:cubicBezTo>
                    <a:pt x="34493" y="1908599"/>
                    <a:pt x="6407" y="1904639"/>
                    <a:pt x="2806" y="1895999"/>
                  </a:cubicBezTo>
                  <a:cubicBezTo>
                    <a:pt x="285" y="1888799"/>
                    <a:pt x="-795" y="1460429"/>
                    <a:pt x="645" y="943505"/>
                  </a:cubicBezTo>
                  <a:lnTo>
                    <a:pt x="3526" y="3609"/>
                  </a:lnTo>
                  <a:lnTo>
                    <a:pt x="277906" y="729"/>
                  </a:lnTo>
                  <a:cubicBezTo>
                    <a:pt x="322556" y="189"/>
                    <a:pt x="362525" y="-93"/>
                    <a:pt x="398505" y="2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8" name="Freeform 82"/>
            <p:cNvSpPr>
              <a:spLocks/>
            </p:cNvSpPr>
            <p:nvPr/>
          </p:nvSpPr>
          <p:spPr bwMode="auto">
            <a:xfrm>
              <a:off x="2818255" y="2442938"/>
              <a:ext cx="2229563" cy="947092"/>
            </a:xfrm>
            <a:custGeom>
              <a:avLst/>
              <a:gdLst>
                <a:gd name="T0" fmla="*/ 0 w 8324"/>
                <a:gd name="T1" fmla="*/ 1790 h 3537"/>
                <a:gd name="T2" fmla="*/ 44 w 8324"/>
                <a:gd name="T3" fmla="*/ 26 h 3537"/>
                <a:gd name="T4" fmla="*/ 8290 w 8324"/>
                <a:gd name="T5" fmla="*/ 32 h 3537"/>
                <a:gd name="T6" fmla="*/ 8319 w 8324"/>
                <a:gd name="T7" fmla="*/ 1789 h 3537"/>
                <a:gd name="T8" fmla="*/ 8311 w 8324"/>
                <a:gd name="T9" fmla="*/ 3523 h 3537"/>
                <a:gd name="T10" fmla="*/ 4156 w 8324"/>
                <a:gd name="T11" fmla="*/ 3530 h 3537"/>
                <a:gd name="T12" fmla="*/ 0 w 8324"/>
                <a:gd name="T13" fmla="*/ 3537 h 3537"/>
                <a:gd name="T14" fmla="*/ 0 w 8324"/>
                <a:gd name="T15" fmla="*/ 1790 h 3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24" h="3537">
                  <a:moveTo>
                    <a:pt x="0" y="1790"/>
                  </a:moveTo>
                  <a:cubicBezTo>
                    <a:pt x="0" y="223"/>
                    <a:pt x="4" y="41"/>
                    <a:pt x="44" y="26"/>
                  </a:cubicBezTo>
                  <a:cubicBezTo>
                    <a:pt x="112" y="0"/>
                    <a:pt x="8249" y="6"/>
                    <a:pt x="8290" y="32"/>
                  </a:cubicBezTo>
                  <a:cubicBezTo>
                    <a:pt x="8318" y="50"/>
                    <a:pt x="8324" y="420"/>
                    <a:pt x="8319" y="1789"/>
                  </a:cubicBezTo>
                  <a:lnTo>
                    <a:pt x="8311" y="3523"/>
                  </a:lnTo>
                  <a:lnTo>
                    <a:pt x="4156" y="3530"/>
                  </a:lnTo>
                  <a:lnTo>
                    <a:pt x="0" y="3537"/>
                  </a:lnTo>
                  <a:lnTo>
                    <a:pt x="0" y="179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59" name="Freeform 16"/>
          <p:cNvSpPr>
            <a:spLocks/>
          </p:cNvSpPr>
          <p:nvPr/>
        </p:nvSpPr>
        <p:spPr bwMode="auto">
          <a:xfrm rot="3600000">
            <a:off x="6733018" y="4772167"/>
            <a:ext cx="642138" cy="751866"/>
          </a:xfrm>
          <a:custGeom>
            <a:avLst/>
            <a:gdLst>
              <a:gd name="T0" fmla="*/ 2851 w 10111"/>
              <a:gd name="T1" fmla="*/ 11454 h 11843"/>
              <a:gd name="T2" fmla="*/ 2886 w 10111"/>
              <a:gd name="T3" fmla="*/ 11020 h 11843"/>
              <a:gd name="T4" fmla="*/ 4167 w 10111"/>
              <a:gd name="T5" fmla="*/ 9899 h 11843"/>
              <a:gd name="T6" fmla="*/ 4346 w 10111"/>
              <a:gd name="T7" fmla="*/ 9747 h 11843"/>
              <a:gd name="T8" fmla="*/ 4346 w 10111"/>
              <a:gd name="T9" fmla="*/ 8113 h 11843"/>
              <a:gd name="T10" fmla="*/ 4306 w 10111"/>
              <a:gd name="T11" fmla="*/ 6464 h 11843"/>
              <a:gd name="T12" fmla="*/ 2145 w 10111"/>
              <a:gd name="T13" fmla="*/ 7509 h 11843"/>
              <a:gd name="T14" fmla="*/ 12 w 10111"/>
              <a:gd name="T15" fmla="*/ 8570 h 11843"/>
              <a:gd name="T16" fmla="*/ 0 w 10111"/>
              <a:gd name="T17" fmla="*/ 7941 h 11843"/>
              <a:gd name="T18" fmla="*/ 0 w 10111"/>
              <a:gd name="T19" fmla="*/ 7312 h 11843"/>
              <a:gd name="T20" fmla="*/ 515 w 10111"/>
              <a:gd name="T21" fmla="*/ 6947 h 11843"/>
              <a:gd name="T22" fmla="*/ 2766 w 10111"/>
              <a:gd name="T23" fmla="*/ 5355 h 11843"/>
              <a:gd name="T24" fmla="*/ 4092 w 10111"/>
              <a:gd name="T25" fmla="*/ 4413 h 11843"/>
              <a:gd name="T26" fmla="*/ 4332 w 10111"/>
              <a:gd name="T27" fmla="*/ 4237 h 11843"/>
              <a:gd name="T28" fmla="*/ 4348 w 10111"/>
              <a:gd name="T29" fmla="*/ 2586 h 11843"/>
              <a:gd name="T30" fmla="*/ 4363 w 10111"/>
              <a:gd name="T31" fmla="*/ 935 h 11843"/>
              <a:gd name="T32" fmla="*/ 4439 w 10111"/>
              <a:gd name="T33" fmla="*/ 710 h 11843"/>
              <a:gd name="T34" fmla="*/ 4838 w 10111"/>
              <a:gd name="T35" fmla="*/ 76 h 11843"/>
              <a:gd name="T36" fmla="*/ 5248 w 10111"/>
              <a:gd name="T37" fmla="*/ 59 h 11843"/>
              <a:gd name="T38" fmla="*/ 5544 w 10111"/>
              <a:gd name="T39" fmla="*/ 410 h 11843"/>
              <a:gd name="T40" fmla="*/ 5785 w 10111"/>
              <a:gd name="T41" fmla="*/ 2829 h 11843"/>
              <a:gd name="T42" fmla="*/ 5835 w 10111"/>
              <a:gd name="T43" fmla="*/ 4286 h 11843"/>
              <a:gd name="T44" fmla="*/ 6336 w 10111"/>
              <a:gd name="T45" fmla="*/ 4648 h 11843"/>
              <a:gd name="T46" fmla="*/ 7493 w 10111"/>
              <a:gd name="T47" fmla="*/ 5465 h 11843"/>
              <a:gd name="T48" fmla="*/ 10082 w 10111"/>
              <a:gd name="T49" fmla="*/ 7311 h 11843"/>
              <a:gd name="T50" fmla="*/ 10087 w 10111"/>
              <a:gd name="T51" fmla="*/ 8548 h 11843"/>
              <a:gd name="T52" fmla="*/ 7989 w 10111"/>
              <a:gd name="T53" fmla="*/ 7523 h 11843"/>
              <a:gd name="T54" fmla="*/ 5847 w 10111"/>
              <a:gd name="T55" fmla="*/ 6481 h 11843"/>
              <a:gd name="T56" fmla="*/ 5786 w 10111"/>
              <a:gd name="T57" fmla="*/ 6481 h 11843"/>
              <a:gd name="T58" fmla="*/ 5786 w 10111"/>
              <a:gd name="T59" fmla="*/ 8125 h 11843"/>
              <a:gd name="T60" fmla="*/ 5786 w 10111"/>
              <a:gd name="T61" fmla="*/ 9769 h 11843"/>
              <a:gd name="T62" fmla="*/ 6032 w 10111"/>
              <a:gd name="T63" fmla="*/ 9981 h 11843"/>
              <a:gd name="T64" fmla="*/ 7232 w 10111"/>
              <a:gd name="T65" fmla="*/ 11036 h 11843"/>
              <a:gd name="T66" fmla="*/ 7253 w 10111"/>
              <a:gd name="T67" fmla="*/ 11455 h 11843"/>
              <a:gd name="T68" fmla="*/ 7218 w 10111"/>
              <a:gd name="T69" fmla="*/ 11843 h 11843"/>
              <a:gd name="T70" fmla="*/ 6116 w 10111"/>
              <a:gd name="T71" fmla="*/ 11418 h 11843"/>
              <a:gd name="T72" fmla="*/ 5049 w 10111"/>
              <a:gd name="T73" fmla="*/ 10991 h 11843"/>
              <a:gd name="T74" fmla="*/ 4296 w 10111"/>
              <a:gd name="T75" fmla="*/ 11292 h 11843"/>
              <a:gd name="T76" fmla="*/ 3486 w 10111"/>
              <a:gd name="T77" fmla="*/ 11618 h 11843"/>
              <a:gd name="T78" fmla="*/ 2887 w 10111"/>
              <a:gd name="T79" fmla="*/ 11843 h 11843"/>
              <a:gd name="T80" fmla="*/ 2851 w 10111"/>
              <a:gd name="T81" fmla="*/ 11454 h 11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111" h="11843">
                <a:moveTo>
                  <a:pt x="2851" y="11454"/>
                </a:moveTo>
                <a:cubicBezTo>
                  <a:pt x="2851" y="11184"/>
                  <a:pt x="2861" y="11050"/>
                  <a:pt x="2886" y="11020"/>
                </a:cubicBezTo>
                <a:cubicBezTo>
                  <a:pt x="2917" y="10981"/>
                  <a:pt x="3696" y="10300"/>
                  <a:pt x="4167" y="9899"/>
                </a:cubicBezTo>
                <a:lnTo>
                  <a:pt x="4346" y="9747"/>
                </a:lnTo>
                <a:lnTo>
                  <a:pt x="4346" y="8113"/>
                </a:lnTo>
                <a:cubicBezTo>
                  <a:pt x="4346" y="6727"/>
                  <a:pt x="4340" y="6477"/>
                  <a:pt x="4306" y="6464"/>
                </a:cubicBezTo>
                <a:cubicBezTo>
                  <a:pt x="4284" y="6455"/>
                  <a:pt x="3312" y="6926"/>
                  <a:pt x="2145" y="7509"/>
                </a:cubicBezTo>
                <a:cubicBezTo>
                  <a:pt x="978" y="8092"/>
                  <a:pt x="18" y="8570"/>
                  <a:pt x="12" y="8570"/>
                </a:cubicBezTo>
                <a:cubicBezTo>
                  <a:pt x="5" y="8570"/>
                  <a:pt x="0" y="8287"/>
                  <a:pt x="0" y="7941"/>
                </a:cubicBezTo>
                <a:lnTo>
                  <a:pt x="0" y="7312"/>
                </a:lnTo>
                <a:lnTo>
                  <a:pt x="515" y="6947"/>
                </a:lnTo>
                <a:cubicBezTo>
                  <a:pt x="1459" y="6278"/>
                  <a:pt x="1672" y="6127"/>
                  <a:pt x="2766" y="5355"/>
                </a:cubicBezTo>
                <a:cubicBezTo>
                  <a:pt x="3364" y="4934"/>
                  <a:pt x="3960" y="4510"/>
                  <a:pt x="4092" y="4413"/>
                </a:cubicBezTo>
                <a:lnTo>
                  <a:pt x="4332" y="4237"/>
                </a:lnTo>
                <a:lnTo>
                  <a:pt x="4348" y="2586"/>
                </a:lnTo>
                <a:lnTo>
                  <a:pt x="4363" y="935"/>
                </a:lnTo>
                <a:lnTo>
                  <a:pt x="4439" y="710"/>
                </a:lnTo>
                <a:cubicBezTo>
                  <a:pt x="4529" y="440"/>
                  <a:pt x="4708" y="157"/>
                  <a:pt x="4838" y="76"/>
                </a:cubicBezTo>
                <a:cubicBezTo>
                  <a:pt x="4949" y="8"/>
                  <a:pt x="5133" y="0"/>
                  <a:pt x="5248" y="59"/>
                </a:cubicBezTo>
                <a:cubicBezTo>
                  <a:pt x="5349" y="112"/>
                  <a:pt x="5460" y="243"/>
                  <a:pt x="5544" y="410"/>
                </a:cubicBezTo>
                <a:cubicBezTo>
                  <a:pt x="5759" y="835"/>
                  <a:pt x="5784" y="1094"/>
                  <a:pt x="5785" y="2829"/>
                </a:cubicBezTo>
                <a:cubicBezTo>
                  <a:pt x="5786" y="4140"/>
                  <a:pt x="5789" y="4246"/>
                  <a:pt x="5835" y="4286"/>
                </a:cubicBezTo>
                <a:cubicBezTo>
                  <a:pt x="5862" y="4310"/>
                  <a:pt x="6088" y="4473"/>
                  <a:pt x="6336" y="4648"/>
                </a:cubicBezTo>
                <a:cubicBezTo>
                  <a:pt x="6584" y="4823"/>
                  <a:pt x="7105" y="5191"/>
                  <a:pt x="7493" y="5465"/>
                </a:cubicBezTo>
                <a:cubicBezTo>
                  <a:pt x="9474" y="6862"/>
                  <a:pt x="10063" y="7282"/>
                  <a:pt x="10082" y="7311"/>
                </a:cubicBezTo>
                <a:cubicBezTo>
                  <a:pt x="10107" y="7347"/>
                  <a:pt x="10111" y="8524"/>
                  <a:pt x="10087" y="8548"/>
                </a:cubicBezTo>
                <a:cubicBezTo>
                  <a:pt x="10078" y="8558"/>
                  <a:pt x="9134" y="8096"/>
                  <a:pt x="7989" y="7523"/>
                </a:cubicBezTo>
                <a:cubicBezTo>
                  <a:pt x="6844" y="6950"/>
                  <a:pt x="5880" y="6481"/>
                  <a:pt x="5847" y="6481"/>
                </a:cubicBezTo>
                <a:lnTo>
                  <a:pt x="5786" y="6481"/>
                </a:lnTo>
                <a:lnTo>
                  <a:pt x="5786" y="8125"/>
                </a:lnTo>
                <a:lnTo>
                  <a:pt x="5786" y="9769"/>
                </a:lnTo>
                <a:lnTo>
                  <a:pt x="6032" y="9981"/>
                </a:lnTo>
                <a:cubicBezTo>
                  <a:pt x="6644" y="10507"/>
                  <a:pt x="7213" y="11008"/>
                  <a:pt x="7232" y="11036"/>
                </a:cubicBezTo>
                <a:cubicBezTo>
                  <a:pt x="7243" y="11053"/>
                  <a:pt x="7253" y="11242"/>
                  <a:pt x="7253" y="11455"/>
                </a:cubicBezTo>
                <a:cubicBezTo>
                  <a:pt x="7253" y="11747"/>
                  <a:pt x="7245" y="11843"/>
                  <a:pt x="7218" y="11843"/>
                </a:cubicBezTo>
                <a:cubicBezTo>
                  <a:pt x="7199" y="11843"/>
                  <a:pt x="6703" y="11652"/>
                  <a:pt x="6116" y="11418"/>
                </a:cubicBezTo>
                <a:lnTo>
                  <a:pt x="5049" y="10991"/>
                </a:lnTo>
                <a:lnTo>
                  <a:pt x="4296" y="11292"/>
                </a:lnTo>
                <a:cubicBezTo>
                  <a:pt x="3881" y="11457"/>
                  <a:pt x="3517" y="11604"/>
                  <a:pt x="3486" y="11618"/>
                </a:cubicBezTo>
                <a:cubicBezTo>
                  <a:pt x="3323" y="11691"/>
                  <a:pt x="2919" y="11843"/>
                  <a:pt x="2887" y="11843"/>
                </a:cubicBezTo>
                <a:cubicBezTo>
                  <a:pt x="2859" y="11843"/>
                  <a:pt x="2851" y="11755"/>
                  <a:pt x="2851" y="11454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348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直線接點 54"/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手繪多邊形: 圖案 26"/>
          <p:cNvSpPr>
            <a:spLocks/>
          </p:cNvSpPr>
          <p:nvPr/>
        </p:nvSpPr>
        <p:spPr bwMode="auto">
          <a:xfrm>
            <a:off x="1402038" y="117751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1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30" name="手繪多邊形: 圖案 26"/>
          <p:cNvSpPr>
            <a:spLocks/>
          </p:cNvSpPr>
          <p:nvPr/>
        </p:nvSpPr>
        <p:spPr bwMode="auto">
          <a:xfrm>
            <a:off x="3773763" y="117751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2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35" name="手繪多邊形: 圖案 26"/>
          <p:cNvSpPr>
            <a:spLocks/>
          </p:cNvSpPr>
          <p:nvPr/>
        </p:nvSpPr>
        <p:spPr bwMode="auto">
          <a:xfrm>
            <a:off x="6145488" y="117751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3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39" name="手繪多邊形: 圖案 26"/>
          <p:cNvSpPr>
            <a:spLocks/>
          </p:cNvSpPr>
          <p:nvPr/>
        </p:nvSpPr>
        <p:spPr bwMode="auto">
          <a:xfrm>
            <a:off x="1402038" y="283486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1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42" name="手繪多邊形: 圖案 26"/>
          <p:cNvSpPr>
            <a:spLocks/>
          </p:cNvSpPr>
          <p:nvPr/>
        </p:nvSpPr>
        <p:spPr bwMode="auto">
          <a:xfrm>
            <a:off x="3773763" y="283486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2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45" name="手繪多邊形: 圖案 26"/>
          <p:cNvSpPr>
            <a:spLocks/>
          </p:cNvSpPr>
          <p:nvPr/>
        </p:nvSpPr>
        <p:spPr bwMode="auto">
          <a:xfrm>
            <a:off x="6145488" y="283486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3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48" name="手繪多邊形: 圖案 26"/>
          <p:cNvSpPr>
            <a:spLocks/>
          </p:cNvSpPr>
          <p:nvPr/>
        </p:nvSpPr>
        <p:spPr bwMode="auto">
          <a:xfrm>
            <a:off x="1402038" y="449221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1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51" name="手繪多邊形: 圖案 26"/>
          <p:cNvSpPr>
            <a:spLocks/>
          </p:cNvSpPr>
          <p:nvPr/>
        </p:nvSpPr>
        <p:spPr bwMode="auto">
          <a:xfrm>
            <a:off x="3773763" y="449221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2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54" name="手繪多邊形: 圖案 26"/>
          <p:cNvSpPr>
            <a:spLocks/>
          </p:cNvSpPr>
          <p:nvPr/>
        </p:nvSpPr>
        <p:spPr bwMode="auto">
          <a:xfrm>
            <a:off x="6145488" y="449221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3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>
            <a:off x="1909945" y="1394499"/>
            <a:ext cx="630218" cy="630244"/>
          </a:xfrm>
          <a:custGeom>
            <a:avLst/>
            <a:gdLst>
              <a:gd name="connsiteX0" fmla="*/ 2723747 w 3414713"/>
              <a:gd name="connsiteY0" fmla="*/ 2611578 h 3414854"/>
              <a:gd name="connsiteX1" fmla="*/ 2412074 w 3414713"/>
              <a:gd name="connsiteY1" fmla="*/ 2624182 h 3414854"/>
              <a:gd name="connsiteX2" fmla="*/ 2407761 w 3414713"/>
              <a:gd name="connsiteY2" fmla="*/ 3061330 h 3414854"/>
              <a:gd name="connsiteX3" fmla="*/ 2418545 w 3414713"/>
              <a:gd name="connsiteY3" fmla="*/ 3089418 h 3414854"/>
              <a:gd name="connsiteX4" fmla="*/ 2722668 w 3414713"/>
              <a:gd name="connsiteY4" fmla="*/ 3089418 h 3414854"/>
              <a:gd name="connsiteX5" fmla="*/ 3037576 w 3414713"/>
              <a:gd name="connsiteY5" fmla="*/ 3069612 h 3414854"/>
              <a:gd name="connsiteX6" fmla="*/ 3048001 w 3414713"/>
              <a:gd name="connsiteY6" fmla="*/ 2850318 h 3414854"/>
              <a:gd name="connsiteX7" fmla="*/ 3037576 w 3414713"/>
              <a:gd name="connsiteY7" fmla="*/ 2631384 h 3414854"/>
              <a:gd name="connsiteX8" fmla="*/ 2723747 w 3414713"/>
              <a:gd name="connsiteY8" fmla="*/ 2611578 h 3414854"/>
              <a:gd name="connsiteX9" fmla="*/ 1713559 w 3414713"/>
              <a:gd name="connsiteY9" fmla="*/ 2611578 h 3414854"/>
              <a:gd name="connsiteX10" fmla="*/ 1404472 w 3414713"/>
              <a:gd name="connsiteY10" fmla="*/ 2623822 h 3414854"/>
              <a:gd name="connsiteX11" fmla="*/ 1392238 w 3414713"/>
              <a:gd name="connsiteY11" fmla="*/ 2850318 h 3414854"/>
              <a:gd name="connsiteX12" fmla="*/ 1404472 w 3414713"/>
              <a:gd name="connsiteY12" fmla="*/ 3077174 h 3414854"/>
              <a:gd name="connsiteX13" fmla="*/ 1713559 w 3414713"/>
              <a:gd name="connsiteY13" fmla="*/ 3089418 h 3414854"/>
              <a:gd name="connsiteX14" fmla="*/ 2021566 w 3414713"/>
              <a:gd name="connsiteY14" fmla="*/ 3069612 h 3414854"/>
              <a:gd name="connsiteX15" fmla="*/ 2032001 w 3414713"/>
              <a:gd name="connsiteY15" fmla="*/ 2850318 h 3414854"/>
              <a:gd name="connsiteX16" fmla="*/ 2021566 w 3414713"/>
              <a:gd name="connsiteY16" fmla="*/ 2631384 h 3414854"/>
              <a:gd name="connsiteX17" fmla="*/ 1713559 w 3414713"/>
              <a:gd name="connsiteY17" fmla="*/ 2611578 h 3414854"/>
              <a:gd name="connsiteX18" fmla="*/ 697213 w 3414713"/>
              <a:gd name="connsiteY18" fmla="*/ 2611578 h 3414854"/>
              <a:gd name="connsiteX19" fmla="*/ 393217 w 3414713"/>
              <a:gd name="connsiteY19" fmla="*/ 2627786 h 3414854"/>
              <a:gd name="connsiteX20" fmla="*/ 399326 w 3414713"/>
              <a:gd name="connsiteY20" fmla="*/ 3077174 h 3414854"/>
              <a:gd name="connsiteX21" fmla="*/ 702962 w 3414713"/>
              <a:gd name="connsiteY21" fmla="*/ 3089418 h 3414854"/>
              <a:gd name="connsiteX22" fmla="*/ 1005161 w 3414713"/>
              <a:gd name="connsiteY22" fmla="*/ 3069614 h 3414854"/>
              <a:gd name="connsiteX23" fmla="*/ 1005161 w 3414713"/>
              <a:gd name="connsiteY23" fmla="*/ 2631386 h 3414854"/>
              <a:gd name="connsiteX24" fmla="*/ 697213 w 3414713"/>
              <a:gd name="connsiteY24" fmla="*/ 2611578 h 3414854"/>
              <a:gd name="connsiteX25" fmla="*/ 433028 w 3414713"/>
              <a:gd name="connsiteY25" fmla="*/ 18 h 3414854"/>
              <a:gd name="connsiteX26" fmla="*/ 533290 w 3414713"/>
              <a:gd name="connsiteY26" fmla="*/ 11162 h 3414854"/>
              <a:gd name="connsiteX27" fmla="*/ 569659 w 3414713"/>
              <a:gd name="connsiteY27" fmla="*/ 456078 h 3414854"/>
              <a:gd name="connsiteX28" fmla="*/ 588384 w 3414713"/>
              <a:gd name="connsiteY28" fmla="*/ 740682 h 3414854"/>
              <a:gd name="connsiteX29" fmla="*/ 608909 w 3414713"/>
              <a:gd name="connsiteY29" fmla="*/ 1010150 h 3414854"/>
              <a:gd name="connsiteX30" fmla="*/ 640236 w 3414713"/>
              <a:gd name="connsiteY30" fmla="*/ 1437054 h 3414854"/>
              <a:gd name="connsiteX31" fmla="*/ 671204 w 3414713"/>
              <a:gd name="connsiteY31" fmla="*/ 1823606 h 3414854"/>
              <a:gd name="connsiteX32" fmla="*/ 680926 w 3414713"/>
              <a:gd name="connsiteY32" fmla="*/ 1977438 h 3414854"/>
              <a:gd name="connsiteX33" fmla="*/ 901660 w 3414713"/>
              <a:gd name="connsiteY33" fmla="*/ 1975634 h 3414854"/>
              <a:gd name="connsiteX34" fmla="*/ 1366894 w 3414713"/>
              <a:gd name="connsiteY34" fmla="*/ 1734266 h 3414854"/>
              <a:gd name="connsiteX35" fmla="*/ 1722660 w 3414713"/>
              <a:gd name="connsiteY35" fmla="*/ 1549094 h 3414854"/>
              <a:gd name="connsiteX36" fmla="*/ 2042418 w 3414713"/>
              <a:gd name="connsiteY36" fmla="*/ 1396346 h 3414854"/>
              <a:gd name="connsiteX37" fmla="*/ 2052861 w 3414713"/>
              <a:gd name="connsiteY37" fmla="*/ 1732822 h 3414854"/>
              <a:gd name="connsiteX38" fmla="*/ 2065824 w 3414713"/>
              <a:gd name="connsiteY38" fmla="*/ 2068222 h 3414854"/>
              <a:gd name="connsiteX39" fmla="*/ 2424111 w 3414713"/>
              <a:gd name="connsiteY39" fmla="*/ 1894218 h 3414854"/>
              <a:gd name="connsiteX40" fmla="*/ 2947319 w 3414713"/>
              <a:gd name="connsiteY40" fmla="*/ 1623306 h 3414854"/>
              <a:gd name="connsiteX41" fmla="*/ 3258435 w 3414713"/>
              <a:gd name="connsiteY41" fmla="*/ 1461190 h 3414854"/>
              <a:gd name="connsiteX42" fmla="*/ 3403190 w 3414713"/>
              <a:gd name="connsiteY42" fmla="*/ 1391302 h 3414854"/>
              <a:gd name="connsiteX43" fmla="*/ 3414713 w 3414713"/>
              <a:gd name="connsiteY43" fmla="*/ 2403258 h 3414854"/>
              <a:gd name="connsiteX44" fmla="*/ 3414713 w 3414713"/>
              <a:gd name="connsiteY44" fmla="*/ 3414854 h 3414854"/>
              <a:gd name="connsiteX45" fmla="*/ 1707537 w 3414713"/>
              <a:gd name="connsiteY45" fmla="*/ 3414854 h 3414854"/>
              <a:gd name="connsiteX46" fmla="*/ 0 w 3414713"/>
              <a:gd name="connsiteY46" fmla="*/ 3414854 h 3414854"/>
              <a:gd name="connsiteX47" fmla="*/ 0 w 3414713"/>
              <a:gd name="connsiteY47" fmla="*/ 2742978 h 3414854"/>
              <a:gd name="connsiteX48" fmla="*/ 10443 w 3414713"/>
              <a:gd name="connsiteY48" fmla="*/ 1978158 h 3414854"/>
              <a:gd name="connsiteX49" fmla="*/ 61215 w 3414713"/>
              <a:gd name="connsiteY49" fmla="*/ 1299798 h 3414854"/>
              <a:gd name="connsiteX50" fmla="*/ 85341 w 3414713"/>
              <a:gd name="connsiteY50" fmla="*/ 959354 h 3414854"/>
              <a:gd name="connsiteX51" fmla="*/ 116308 w 3414713"/>
              <a:gd name="connsiteY51" fmla="*/ 542542 h 3414854"/>
              <a:gd name="connsiteX52" fmla="*/ 142235 w 3414713"/>
              <a:gd name="connsiteY52" fmla="*/ 207142 h 3414854"/>
              <a:gd name="connsiteX53" fmla="*/ 155198 w 3414713"/>
              <a:gd name="connsiteY53" fmla="*/ 44306 h 3414854"/>
              <a:gd name="connsiteX54" fmla="*/ 157719 w 3414713"/>
              <a:gd name="connsiteY54" fmla="*/ 3598 h 3414854"/>
              <a:gd name="connsiteX55" fmla="*/ 343524 w 3414713"/>
              <a:gd name="connsiteY55" fmla="*/ 718 h 3414854"/>
              <a:gd name="connsiteX56" fmla="*/ 433028 w 3414713"/>
              <a:gd name="connsiteY56" fmla="*/ 18 h 341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414713" h="3414854">
                <a:moveTo>
                  <a:pt x="2723747" y="2611578"/>
                </a:moveTo>
                <a:cubicBezTo>
                  <a:pt x="2491880" y="2611578"/>
                  <a:pt x="2418186" y="2614460"/>
                  <a:pt x="2412074" y="2624182"/>
                </a:cubicBezTo>
                <a:cubicBezTo>
                  <a:pt x="2399133" y="2643988"/>
                  <a:pt x="2395538" y="3028922"/>
                  <a:pt x="2407761" y="3061330"/>
                </a:cubicBezTo>
                <a:lnTo>
                  <a:pt x="2418545" y="3089418"/>
                </a:lnTo>
                <a:lnTo>
                  <a:pt x="2722668" y="3089418"/>
                </a:lnTo>
                <a:cubicBezTo>
                  <a:pt x="3013131" y="3089418"/>
                  <a:pt x="3027511" y="3088336"/>
                  <a:pt x="3037576" y="3069612"/>
                </a:cubicBezTo>
                <a:cubicBezTo>
                  <a:pt x="3043687" y="3058090"/>
                  <a:pt x="3048001" y="2968428"/>
                  <a:pt x="3048001" y="2850318"/>
                </a:cubicBezTo>
                <a:cubicBezTo>
                  <a:pt x="3048001" y="2732208"/>
                  <a:pt x="3043687" y="2642906"/>
                  <a:pt x="3037576" y="2631384"/>
                </a:cubicBezTo>
                <a:cubicBezTo>
                  <a:pt x="3027511" y="2612660"/>
                  <a:pt x="3013131" y="2611578"/>
                  <a:pt x="2723747" y="2611578"/>
                </a:cubicBezTo>
                <a:close/>
                <a:moveTo>
                  <a:pt x="1713559" y="2611578"/>
                </a:moveTo>
                <a:cubicBezTo>
                  <a:pt x="1496227" y="2611578"/>
                  <a:pt x="1413108" y="2614820"/>
                  <a:pt x="1404472" y="2623822"/>
                </a:cubicBezTo>
                <a:cubicBezTo>
                  <a:pt x="1395476" y="2632464"/>
                  <a:pt x="1392238" y="2697280"/>
                  <a:pt x="1392238" y="2850318"/>
                </a:cubicBezTo>
                <a:cubicBezTo>
                  <a:pt x="1392238" y="3003716"/>
                  <a:pt x="1395476" y="3068172"/>
                  <a:pt x="1404472" y="3077174"/>
                </a:cubicBezTo>
                <a:cubicBezTo>
                  <a:pt x="1413108" y="3085816"/>
                  <a:pt x="1496227" y="3089418"/>
                  <a:pt x="1713559" y="3089418"/>
                </a:cubicBezTo>
                <a:cubicBezTo>
                  <a:pt x="1997098" y="3089418"/>
                  <a:pt x="2011491" y="3088336"/>
                  <a:pt x="2021566" y="3069612"/>
                </a:cubicBezTo>
                <a:cubicBezTo>
                  <a:pt x="2027683" y="3058090"/>
                  <a:pt x="2032001" y="2968428"/>
                  <a:pt x="2032001" y="2850318"/>
                </a:cubicBezTo>
                <a:cubicBezTo>
                  <a:pt x="2032001" y="2732208"/>
                  <a:pt x="2027683" y="2642906"/>
                  <a:pt x="2021566" y="2631384"/>
                </a:cubicBezTo>
                <a:cubicBezTo>
                  <a:pt x="2011491" y="2612660"/>
                  <a:pt x="1997098" y="2611578"/>
                  <a:pt x="1713559" y="2611578"/>
                </a:cubicBezTo>
                <a:close/>
                <a:moveTo>
                  <a:pt x="697213" y="2611578"/>
                </a:moveTo>
                <a:cubicBezTo>
                  <a:pt x="434900" y="2611578"/>
                  <a:pt x="398607" y="2613382"/>
                  <a:pt x="393217" y="2627786"/>
                </a:cubicBezTo>
                <a:cubicBezTo>
                  <a:pt x="381000" y="2659830"/>
                  <a:pt x="386390" y="3064210"/>
                  <a:pt x="399326" y="3077174"/>
                </a:cubicBezTo>
                <a:cubicBezTo>
                  <a:pt x="407950" y="3085818"/>
                  <a:pt x="489878" y="3089418"/>
                  <a:pt x="702962" y="3089418"/>
                </a:cubicBezTo>
                <a:cubicBezTo>
                  <a:pt x="981086" y="3089418"/>
                  <a:pt x="995459" y="3088338"/>
                  <a:pt x="1005161" y="3069614"/>
                </a:cubicBezTo>
                <a:cubicBezTo>
                  <a:pt x="1019175" y="3043326"/>
                  <a:pt x="1019175" y="2657310"/>
                  <a:pt x="1005161" y="2631386"/>
                </a:cubicBezTo>
                <a:cubicBezTo>
                  <a:pt x="995459" y="2612662"/>
                  <a:pt x="981086" y="2611578"/>
                  <a:pt x="697213" y="2611578"/>
                </a:cubicBezTo>
                <a:close/>
                <a:moveTo>
                  <a:pt x="433028" y="18"/>
                </a:moveTo>
                <a:cubicBezTo>
                  <a:pt x="505743" y="290"/>
                  <a:pt x="530860" y="3598"/>
                  <a:pt x="533290" y="11162"/>
                </a:cubicBezTo>
                <a:cubicBezTo>
                  <a:pt x="537971" y="24494"/>
                  <a:pt x="554175" y="224074"/>
                  <a:pt x="569659" y="456078"/>
                </a:cubicBezTo>
                <a:cubicBezTo>
                  <a:pt x="574340" y="531734"/>
                  <a:pt x="582982" y="659622"/>
                  <a:pt x="588384" y="740682"/>
                </a:cubicBezTo>
                <a:cubicBezTo>
                  <a:pt x="593425" y="821738"/>
                  <a:pt x="602787" y="943146"/>
                  <a:pt x="608909" y="1010150"/>
                </a:cubicBezTo>
                <a:cubicBezTo>
                  <a:pt x="614670" y="1077158"/>
                  <a:pt x="629073" y="1269534"/>
                  <a:pt x="640236" y="1437054"/>
                </a:cubicBezTo>
                <a:cubicBezTo>
                  <a:pt x="651759" y="1604934"/>
                  <a:pt x="665442" y="1778938"/>
                  <a:pt x="671204" y="1823606"/>
                </a:cubicBezTo>
                <a:cubicBezTo>
                  <a:pt x="676605" y="1868278"/>
                  <a:pt x="680926" y="1937450"/>
                  <a:pt x="680926" y="1977438"/>
                </a:cubicBezTo>
                <a:cubicBezTo>
                  <a:pt x="680926" y="2090918"/>
                  <a:pt x="679126" y="2090918"/>
                  <a:pt x="901660" y="1975634"/>
                </a:cubicBezTo>
                <a:cubicBezTo>
                  <a:pt x="1006806" y="1921238"/>
                  <a:pt x="1216017" y="1812438"/>
                  <a:pt x="1366894" y="1734266"/>
                </a:cubicBezTo>
                <a:cubicBezTo>
                  <a:pt x="1517770" y="1656090"/>
                  <a:pt x="1678009" y="1572870"/>
                  <a:pt x="1722660" y="1549094"/>
                </a:cubicBezTo>
                <a:cubicBezTo>
                  <a:pt x="1927550" y="1440658"/>
                  <a:pt x="2033056" y="1390582"/>
                  <a:pt x="2042418" y="1396346"/>
                </a:cubicBezTo>
                <a:cubicBezTo>
                  <a:pt x="2049260" y="1400670"/>
                  <a:pt x="2052861" y="1518830"/>
                  <a:pt x="2052861" y="1732822"/>
                </a:cubicBezTo>
                <a:cubicBezTo>
                  <a:pt x="2052861" y="1991126"/>
                  <a:pt x="2055742" y="2064258"/>
                  <a:pt x="2065824" y="2068222"/>
                </a:cubicBezTo>
                <a:cubicBezTo>
                  <a:pt x="2073026" y="2070742"/>
                  <a:pt x="2234345" y="1992566"/>
                  <a:pt x="2424111" y="1894218"/>
                </a:cubicBezTo>
                <a:cubicBezTo>
                  <a:pt x="2613878" y="1795870"/>
                  <a:pt x="2849375" y="1673742"/>
                  <a:pt x="2947319" y="1623306"/>
                </a:cubicBezTo>
                <a:cubicBezTo>
                  <a:pt x="3044903" y="1572510"/>
                  <a:pt x="3184977" y="1499738"/>
                  <a:pt x="3258435" y="1461190"/>
                </a:cubicBezTo>
                <a:cubicBezTo>
                  <a:pt x="3331893" y="1423002"/>
                  <a:pt x="3397069" y="1391302"/>
                  <a:pt x="3403190" y="1391302"/>
                </a:cubicBezTo>
                <a:cubicBezTo>
                  <a:pt x="3411832" y="1391302"/>
                  <a:pt x="3414713" y="1660050"/>
                  <a:pt x="3414713" y="2403258"/>
                </a:cubicBezTo>
                <a:lnTo>
                  <a:pt x="3414713" y="3414854"/>
                </a:lnTo>
                <a:lnTo>
                  <a:pt x="1707537" y="3414854"/>
                </a:lnTo>
                <a:lnTo>
                  <a:pt x="0" y="3414854"/>
                </a:lnTo>
                <a:lnTo>
                  <a:pt x="0" y="2742978"/>
                </a:lnTo>
                <a:cubicBezTo>
                  <a:pt x="0" y="2358946"/>
                  <a:pt x="4681" y="2031474"/>
                  <a:pt x="10443" y="1978158"/>
                </a:cubicBezTo>
                <a:cubicBezTo>
                  <a:pt x="21245" y="1880166"/>
                  <a:pt x="47172" y="1534682"/>
                  <a:pt x="61215" y="1299798"/>
                </a:cubicBezTo>
                <a:cubicBezTo>
                  <a:pt x="65896" y="1224502"/>
                  <a:pt x="76699" y="1071034"/>
                  <a:pt x="85341" y="959354"/>
                </a:cubicBezTo>
                <a:cubicBezTo>
                  <a:pt x="93983" y="847678"/>
                  <a:pt x="108026" y="659982"/>
                  <a:pt x="116308" y="542542"/>
                </a:cubicBezTo>
                <a:cubicBezTo>
                  <a:pt x="124590" y="425098"/>
                  <a:pt x="136473" y="274150"/>
                  <a:pt x="142235" y="207142"/>
                </a:cubicBezTo>
                <a:cubicBezTo>
                  <a:pt x="147996" y="139774"/>
                  <a:pt x="154118" y="66642"/>
                  <a:pt x="155198" y="44306"/>
                </a:cubicBezTo>
                <a:lnTo>
                  <a:pt x="157719" y="3598"/>
                </a:lnTo>
                <a:lnTo>
                  <a:pt x="343524" y="718"/>
                </a:lnTo>
                <a:cubicBezTo>
                  <a:pt x="379263" y="178"/>
                  <a:pt x="408790" y="-70"/>
                  <a:pt x="433028" y="18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4267201" y="1473913"/>
            <a:ext cx="718456" cy="555858"/>
            <a:chOff x="3071909" y="2268408"/>
            <a:chExt cx="3000182" cy="2321185"/>
          </a:xfrm>
          <a:solidFill>
            <a:schemeClr val="accent2"/>
          </a:solidFill>
        </p:grpSpPr>
        <p:sp>
          <p:nvSpPr>
            <p:cNvPr id="22" name="手繪多邊形 21"/>
            <p:cNvSpPr>
              <a:spLocks/>
            </p:cNvSpPr>
            <p:nvPr/>
          </p:nvSpPr>
          <p:spPr bwMode="auto">
            <a:xfrm>
              <a:off x="3071909" y="3255836"/>
              <a:ext cx="879918" cy="1333757"/>
            </a:xfrm>
            <a:custGeom>
              <a:avLst/>
              <a:gdLst>
                <a:gd name="connsiteX0" fmla="*/ 854728 w 1179513"/>
                <a:gd name="connsiteY0" fmla="*/ 1087879 h 1787875"/>
                <a:gd name="connsiteX1" fmla="*/ 793743 w 1179513"/>
                <a:gd name="connsiteY1" fmla="*/ 1089075 h 1787875"/>
                <a:gd name="connsiteX2" fmla="*/ 686062 w 1179513"/>
                <a:gd name="connsiteY2" fmla="*/ 1091947 h 1787875"/>
                <a:gd name="connsiteX3" fmla="*/ 683191 w 1179513"/>
                <a:gd name="connsiteY3" fmla="*/ 1186799 h 1787875"/>
                <a:gd name="connsiteX4" fmla="*/ 691805 w 1179513"/>
                <a:gd name="connsiteY4" fmla="*/ 1295667 h 1787875"/>
                <a:gd name="connsiteX5" fmla="*/ 798409 w 1179513"/>
                <a:gd name="connsiteY5" fmla="*/ 1310039 h 1787875"/>
                <a:gd name="connsiteX6" fmla="*/ 903218 w 1179513"/>
                <a:gd name="connsiteY6" fmla="*/ 1290275 h 1787875"/>
                <a:gd name="connsiteX7" fmla="*/ 907525 w 1179513"/>
                <a:gd name="connsiteY7" fmla="*/ 1109551 h 1787875"/>
                <a:gd name="connsiteX8" fmla="*/ 854728 w 1179513"/>
                <a:gd name="connsiteY8" fmla="*/ 1087879 h 1787875"/>
                <a:gd name="connsiteX9" fmla="*/ 351347 w 1179513"/>
                <a:gd name="connsiteY9" fmla="*/ 1087559 h 1787875"/>
                <a:gd name="connsiteX10" fmla="*/ 281378 w 1179513"/>
                <a:gd name="connsiteY10" fmla="*/ 1095223 h 1787875"/>
                <a:gd name="connsiteX11" fmla="*/ 274178 w 1179513"/>
                <a:gd name="connsiteY11" fmla="*/ 1282959 h 1787875"/>
                <a:gd name="connsiteX12" fmla="*/ 378586 w 1179513"/>
                <a:gd name="connsiteY12" fmla="*/ 1309675 h 1787875"/>
                <a:gd name="connsiteX13" fmla="*/ 485874 w 1179513"/>
                <a:gd name="connsiteY13" fmla="*/ 1301371 h 1787875"/>
                <a:gd name="connsiteX14" fmla="*/ 496315 w 1179513"/>
                <a:gd name="connsiteY14" fmla="*/ 1191979 h 1787875"/>
                <a:gd name="connsiteX15" fmla="*/ 493075 w 1179513"/>
                <a:gd name="connsiteY15" fmla="*/ 1090891 h 1787875"/>
                <a:gd name="connsiteX16" fmla="*/ 392627 w 1179513"/>
                <a:gd name="connsiteY16" fmla="*/ 1088003 h 1787875"/>
                <a:gd name="connsiteX17" fmla="*/ 351347 w 1179513"/>
                <a:gd name="connsiteY17" fmla="*/ 1087559 h 1787875"/>
                <a:gd name="connsiteX18" fmla="*/ 373626 w 1179513"/>
                <a:gd name="connsiteY18" fmla="*/ 681435 h 1787875"/>
                <a:gd name="connsiteX19" fmla="*/ 278396 w 1179513"/>
                <a:gd name="connsiteY19" fmla="*/ 693535 h 1787875"/>
                <a:gd name="connsiteX20" fmla="*/ 276601 w 1179513"/>
                <a:gd name="connsiteY20" fmla="*/ 886007 h 1787875"/>
                <a:gd name="connsiteX21" fmla="*/ 389692 w 1179513"/>
                <a:gd name="connsiteY21" fmla="*/ 901119 h 1787875"/>
                <a:gd name="connsiteX22" fmla="*/ 492731 w 1179513"/>
                <a:gd name="connsiteY22" fmla="*/ 898239 h 1787875"/>
                <a:gd name="connsiteX23" fmla="*/ 495962 w 1179513"/>
                <a:gd name="connsiteY23" fmla="*/ 799663 h 1787875"/>
                <a:gd name="connsiteX24" fmla="*/ 476934 w 1179513"/>
                <a:gd name="connsiteY24" fmla="*/ 689575 h 1787875"/>
                <a:gd name="connsiteX25" fmla="*/ 373626 w 1179513"/>
                <a:gd name="connsiteY25" fmla="*/ 681435 h 1787875"/>
                <a:gd name="connsiteX26" fmla="*/ 801134 w 1179513"/>
                <a:gd name="connsiteY26" fmla="*/ 679799 h 1787875"/>
                <a:gd name="connsiteX27" fmla="*/ 681037 w 1179513"/>
                <a:gd name="connsiteY27" fmla="*/ 795503 h 1787875"/>
                <a:gd name="connsiteX28" fmla="*/ 687509 w 1179513"/>
                <a:gd name="connsiteY28" fmla="*/ 896787 h 1787875"/>
                <a:gd name="connsiteX29" fmla="*/ 793943 w 1179513"/>
                <a:gd name="connsiteY29" fmla="*/ 903639 h 1787875"/>
                <a:gd name="connsiteX30" fmla="*/ 903613 w 1179513"/>
                <a:gd name="connsiteY30" fmla="*/ 883811 h 1787875"/>
                <a:gd name="connsiteX31" fmla="*/ 914400 w 1179513"/>
                <a:gd name="connsiteY31" fmla="*/ 787935 h 1787875"/>
                <a:gd name="connsiteX32" fmla="*/ 801134 w 1179513"/>
                <a:gd name="connsiteY32" fmla="*/ 679799 h 1787875"/>
                <a:gd name="connsiteX33" fmla="*/ 799696 w 1179513"/>
                <a:gd name="connsiteY33" fmla="*/ 273399 h 1787875"/>
                <a:gd name="connsiteX34" fmla="*/ 692903 w 1179513"/>
                <a:gd name="connsiteY34" fmla="*/ 285623 h 1787875"/>
                <a:gd name="connsiteX35" fmla="*/ 681037 w 1179513"/>
                <a:gd name="connsiteY35" fmla="*/ 390259 h 1787875"/>
                <a:gd name="connsiteX36" fmla="*/ 692903 w 1179513"/>
                <a:gd name="connsiteY36" fmla="*/ 494535 h 1787875"/>
                <a:gd name="connsiteX37" fmla="*/ 799696 w 1179513"/>
                <a:gd name="connsiteY37" fmla="*/ 506763 h 1787875"/>
                <a:gd name="connsiteX38" fmla="*/ 904332 w 1179513"/>
                <a:gd name="connsiteY38" fmla="*/ 480871 h 1787875"/>
                <a:gd name="connsiteX39" fmla="*/ 914400 w 1179513"/>
                <a:gd name="connsiteY39" fmla="*/ 390259 h 1787875"/>
                <a:gd name="connsiteX40" fmla="*/ 904332 w 1179513"/>
                <a:gd name="connsiteY40" fmla="*/ 299647 h 1787875"/>
                <a:gd name="connsiteX41" fmla="*/ 799696 w 1179513"/>
                <a:gd name="connsiteY41" fmla="*/ 273399 h 1787875"/>
                <a:gd name="connsiteX42" fmla="*/ 371692 w 1179513"/>
                <a:gd name="connsiteY42" fmla="*/ 272203 h 1787875"/>
                <a:gd name="connsiteX43" fmla="*/ 277983 w 1179513"/>
                <a:gd name="connsiteY43" fmla="*/ 284043 h 1787875"/>
                <a:gd name="connsiteX44" fmla="*/ 274369 w 1179513"/>
                <a:gd name="connsiteY44" fmla="*/ 482175 h 1787875"/>
                <a:gd name="connsiteX45" fmla="*/ 374855 w 1179513"/>
                <a:gd name="connsiteY45" fmla="*/ 506763 h 1787875"/>
                <a:gd name="connsiteX46" fmla="*/ 482209 w 1179513"/>
                <a:gd name="connsiteY46" fmla="*/ 500615 h 1787875"/>
                <a:gd name="connsiteX47" fmla="*/ 498475 w 1179513"/>
                <a:gd name="connsiteY47" fmla="*/ 389619 h 1787875"/>
                <a:gd name="connsiteX48" fmla="*/ 482209 w 1179513"/>
                <a:gd name="connsiteY48" fmla="*/ 278259 h 1787875"/>
                <a:gd name="connsiteX49" fmla="*/ 371692 w 1179513"/>
                <a:gd name="connsiteY49" fmla="*/ 272203 h 1787875"/>
                <a:gd name="connsiteX50" fmla="*/ 848434 w 1179513"/>
                <a:gd name="connsiteY50" fmla="*/ 23 h 1787875"/>
                <a:gd name="connsiteX51" fmla="*/ 1179513 w 1179513"/>
                <a:gd name="connsiteY51" fmla="*/ 8129 h 1787875"/>
                <a:gd name="connsiteX52" fmla="*/ 1179513 w 1179513"/>
                <a:gd name="connsiteY52" fmla="*/ 892959 h 1787875"/>
                <a:gd name="connsiteX53" fmla="*/ 1179513 w 1179513"/>
                <a:gd name="connsiteY53" fmla="*/ 1777427 h 1787875"/>
                <a:gd name="connsiteX54" fmla="*/ 945411 w 1179513"/>
                <a:gd name="connsiteY54" fmla="*/ 1787515 h 1787875"/>
                <a:gd name="connsiteX55" fmla="*/ 711669 w 1179513"/>
                <a:gd name="connsiteY55" fmla="*/ 1787515 h 1787875"/>
                <a:gd name="connsiteX56" fmla="*/ 711669 w 1179513"/>
                <a:gd name="connsiteY56" fmla="*/ 1657457 h 1787875"/>
                <a:gd name="connsiteX57" fmla="*/ 608665 w 1179513"/>
                <a:gd name="connsiteY57" fmla="*/ 1484525 h 1787875"/>
                <a:gd name="connsiteX58" fmla="*/ 506380 w 1179513"/>
                <a:gd name="connsiteY58" fmla="*/ 1491731 h 1787875"/>
                <a:gd name="connsiteX59" fmla="*/ 478648 w 1179513"/>
                <a:gd name="connsiteY59" fmla="*/ 1502179 h 1787875"/>
                <a:gd name="connsiteX60" fmla="*/ 475767 w 1179513"/>
                <a:gd name="connsiteY60" fmla="*/ 1642325 h 1787875"/>
                <a:gd name="connsiteX61" fmla="*/ 472886 w 1179513"/>
                <a:gd name="connsiteY61" fmla="*/ 1782471 h 1787875"/>
                <a:gd name="connsiteX62" fmla="*/ 236623 w 1179513"/>
                <a:gd name="connsiteY62" fmla="*/ 1785353 h 1787875"/>
                <a:gd name="connsiteX63" fmla="*/ 0 w 1179513"/>
                <a:gd name="connsiteY63" fmla="*/ 1787875 h 1787875"/>
                <a:gd name="connsiteX64" fmla="*/ 2881 w 1179513"/>
                <a:gd name="connsiteY64" fmla="*/ 895481 h 1787875"/>
                <a:gd name="connsiteX65" fmla="*/ 5402 w 1179513"/>
                <a:gd name="connsiteY65" fmla="*/ 3085 h 1787875"/>
                <a:gd name="connsiteX66" fmla="*/ 592458 w 1179513"/>
                <a:gd name="connsiteY66" fmla="*/ 563 h 1787875"/>
                <a:gd name="connsiteX67" fmla="*/ 848434 w 1179513"/>
                <a:gd name="connsiteY67" fmla="*/ 23 h 178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179513" h="1787875">
                  <a:moveTo>
                    <a:pt x="854728" y="1087879"/>
                  </a:moveTo>
                  <a:cubicBezTo>
                    <a:pt x="839642" y="1087859"/>
                    <a:pt x="819856" y="1088355"/>
                    <a:pt x="793743" y="1089075"/>
                  </a:cubicBezTo>
                  <a:lnTo>
                    <a:pt x="686062" y="1091947"/>
                  </a:lnTo>
                  <a:lnTo>
                    <a:pt x="683191" y="1186799"/>
                  </a:lnTo>
                  <a:cubicBezTo>
                    <a:pt x="681037" y="1247879"/>
                    <a:pt x="684267" y="1286683"/>
                    <a:pt x="691805" y="1295667"/>
                  </a:cubicBezTo>
                  <a:cubicBezTo>
                    <a:pt x="700419" y="1306083"/>
                    <a:pt x="729493" y="1310039"/>
                    <a:pt x="798409" y="1310039"/>
                  </a:cubicBezTo>
                  <a:cubicBezTo>
                    <a:pt x="881323" y="1310039"/>
                    <a:pt x="894244" y="1307523"/>
                    <a:pt x="903218" y="1290275"/>
                  </a:cubicBezTo>
                  <a:cubicBezTo>
                    <a:pt x="914704" y="1269079"/>
                    <a:pt x="917575" y="1146919"/>
                    <a:pt x="907525" y="1109551"/>
                  </a:cubicBezTo>
                  <a:cubicBezTo>
                    <a:pt x="902949" y="1092575"/>
                    <a:pt x="899987" y="1087927"/>
                    <a:pt x="854728" y="1087879"/>
                  </a:cubicBezTo>
                  <a:close/>
                  <a:moveTo>
                    <a:pt x="351347" y="1087559"/>
                  </a:moveTo>
                  <a:cubicBezTo>
                    <a:pt x="313241" y="1087979"/>
                    <a:pt x="285969" y="1090891"/>
                    <a:pt x="281378" y="1095223"/>
                  </a:cubicBezTo>
                  <a:cubicBezTo>
                    <a:pt x="267337" y="1109667"/>
                    <a:pt x="261937" y="1250107"/>
                    <a:pt x="274178" y="1282959"/>
                  </a:cubicBezTo>
                  <a:cubicBezTo>
                    <a:pt x="284259" y="1309675"/>
                    <a:pt x="286059" y="1310039"/>
                    <a:pt x="378586" y="1309675"/>
                  </a:cubicBezTo>
                  <a:cubicBezTo>
                    <a:pt x="430430" y="1309675"/>
                    <a:pt x="478673" y="1306067"/>
                    <a:pt x="485874" y="1301371"/>
                  </a:cubicBezTo>
                  <a:cubicBezTo>
                    <a:pt x="495595" y="1295235"/>
                    <a:pt x="498475" y="1265991"/>
                    <a:pt x="496315" y="1191979"/>
                  </a:cubicBezTo>
                  <a:lnTo>
                    <a:pt x="493075" y="1090891"/>
                  </a:lnTo>
                  <a:lnTo>
                    <a:pt x="392627" y="1088003"/>
                  </a:lnTo>
                  <a:cubicBezTo>
                    <a:pt x="377956" y="1087551"/>
                    <a:pt x="364050" y="1087415"/>
                    <a:pt x="351347" y="1087559"/>
                  </a:cubicBezTo>
                  <a:close/>
                  <a:moveTo>
                    <a:pt x="373626" y="681435"/>
                  </a:moveTo>
                  <a:cubicBezTo>
                    <a:pt x="328749" y="682291"/>
                    <a:pt x="285218" y="686519"/>
                    <a:pt x="278396" y="693535"/>
                  </a:cubicBezTo>
                  <a:cubicBezTo>
                    <a:pt x="266548" y="705407"/>
                    <a:pt x="265112" y="864063"/>
                    <a:pt x="276601" y="886007"/>
                  </a:cubicBezTo>
                  <a:cubicBezTo>
                    <a:pt x="285217" y="901839"/>
                    <a:pt x="298860" y="903639"/>
                    <a:pt x="389692" y="901119"/>
                  </a:cubicBezTo>
                  <a:lnTo>
                    <a:pt x="492731" y="898239"/>
                  </a:lnTo>
                  <a:lnTo>
                    <a:pt x="495962" y="799663"/>
                  </a:lnTo>
                  <a:cubicBezTo>
                    <a:pt x="498475" y="707923"/>
                    <a:pt x="497398" y="700367"/>
                    <a:pt x="476934" y="689575"/>
                  </a:cubicBezTo>
                  <a:cubicBezTo>
                    <a:pt x="464727" y="683099"/>
                    <a:pt x="418503" y="680583"/>
                    <a:pt x="373626" y="681435"/>
                  </a:cubicBezTo>
                  <a:close/>
                  <a:moveTo>
                    <a:pt x="801134" y="679799"/>
                  </a:moveTo>
                  <a:cubicBezTo>
                    <a:pt x="682835" y="679799"/>
                    <a:pt x="681037" y="681603"/>
                    <a:pt x="681037" y="795503"/>
                  </a:cubicBezTo>
                  <a:cubicBezTo>
                    <a:pt x="681037" y="847407"/>
                    <a:pt x="683914" y="893183"/>
                    <a:pt x="687509" y="896787"/>
                  </a:cubicBezTo>
                  <a:cubicBezTo>
                    <a:pt x="691465" y="900755"/>
                    <a:pt x="739288" y="903639"/>
                    <a:pt x="793943" y="903639"/>
                  </a:cubicBezTo>
                  <a:cubicBezTo>
                    <a:pt x="881679" y="903639"/>
                    <a:pt x="894623" y="901475"/>
                    <a:pt x="903613" y="883811"/>
                  </a:cubicBezTo>
                  <a:cubicBezTo>
                    <a:pt x="909726" y="872999"/>
                    <a:pt x="914400" y="830107"/>
                    <a:pt x="914400" y="787935"/>
                  </a:cubicBezTo>
                  <a:cubicBezTo>
                    <a:pt x="914400" y="687007"/>
                    <a:pt x="906849" y="679799"/>
                    <a:pt x="801134" y="679799"/>
                  </a:cubicBezTo>
                  <a:close/>
                  <a:moveTo>
                    <a:pt x="799696" y="273399"/>
                  </a:moveTo>
                  <a:cubicBezTo>
                    <a:pt x="739647" y="273399"/>
                    <a:pt x="700814" y="278075"/>
                    <a:pt x="692903" y="285623"/>
                  </a:cubicBezTo>
                  <a:cubicBezTo>
                    <a:pt x="685352" y="293175"/>
                    <a:pt x="681037" y="332011"/>
                    <a:pt x="681037" y="390259"/>
                  </a:cubicBezTo>
                  <a:cubicBezTo>
                    <a:pt x="681037" y="448511"/>
                    <a:pt x="685352" y="486987"/>
                    <a:pt x="692903" y="494535"/>
                  </a:cubicBezTo>
                  <a:cubicBezTo>
                    <a:pt x="700814" y="502447"/>
                    <a:pt x="739647" y="506763"/>
                    <a:pt x="799696" y="506763"/>
                  </a:cubicBezTo>
                  <a:cubicBezTo>
                    <a:pt x="892106" y="506763"/>
                    <a:pt x="894623" y="506043"/>
                    <a:pt x="904332" y="480871"/>
                  </a:cubicBezTo>
                  <a:cubicBezTo>
                    <a:pt x="909726" y="466491"/>
                    <a:pt x="914400" y="425859"/>
                    <a:pt x="914400" y="390259"/>
                  </a:cubicBezTo>
                  <a:cubicBezTo>
                    <a:pt x="914400" y="354663"/>
                    <a:pt x="909726" y="313671"/>
                    <a:pt x="904332" y="299647"/>
                  </a:cubicBezTo>
                  <a:cubicBezTo>
                    <a:pt x="894623" y="274119"/>
                    <a:pt x="892106" y="273399"/>
                    <a:pt x="799696" y="273399"/>
                  </a:cubicBezTo>
                  <a:close/>
                  <a:moveTo>
                    <a:pt x="371692" y="272203"/>
                  </a:moveTo>
                  <a:cubicBezTo>
                    <a:pt x="325335" y="273467"/>
                    <a:pt x="281779" y="277715"/>
                    <a:pt x="277983" y="284043"/>
                  </a:cubicBezTo>
                  <a:cubicBezTo>
                    <a:pt x="266417" y="302483"/>
                    <a:pt x="263525" y="454335"/>
                    <a:pt x="274369" y="482175"/>
                  </a:cubicBezTo>
                  <a:cubicBezTo>
                    <a:pt x="283044" y="505679"/>
                    <a:pt x="287743" y="506763"/>
                    <a:pt x="374855" y="506763"/>
                  </a:cubicBezTo>
                  <a:cubicBezTo>
                    <a:pt x="425098" y="506763"/>
                    <a:pt x="473173" y="504231"/>
                    <a:pt x="482209" y="500615"/>
                  </a:cubicBezTo>
                  <a:cubicBezTo>
                    <a:pt x="495583" y="495555"/>
                    <a:pt x="498475" y="475667"/>
                    <a:pt x="498475" y="389619"/>
                  </a:cubicBezTo>
                  <a:cubicBezTo>
                    <a:pt x="498475" y="303203"/>
                    <a:pt x="495583" y="283319"/>
                    <a:pt x="482209" y="278259"/>
                  </a:cubicBezTo>
                  <a:cubicBezTo>
                    <a:pt x="467209" y="272655"/>
                    <a:pt x="418050" y="270935"/>
                    <a:pt x="371692" y="272203"/>
                  </a:cubicBezTo>
                  <a:close/>
                  <a:moveTo>
                    <a:pt x="848434" y="23"/>
                  </a:moveTo>
                  <a:cubicBezTo>
                    <a:pt x="1068292" y="293"/>
                    <a:pt x="1179513" y="2995"/>
                    <a:pt x="1179513" y="8129"/>
                  </a:cubicBezTo>
                  <a:cubicBezTo>
                    <a:pt x="1179513" y="13893"/>
                    <a:pt x="1179513" y="411995"/>
                    <a:pt x="1179513" y="892959"/>
                  </a:cubicBezTo>
                  <a:cubicBezTo>
                    <a:pt x="1179513" y="1373923"/>
                    <a:pt x="1179513" y="1772023"/>
                    <a:pt x="1179513" y="1777427"/>
                  </a:cubicBezTo>
                  <a:cubicBezTo>
                    <a:pt x="1179513" y="1783911"/>
                    <a:pt x="1094516" y="1787515"/>
                    <a:pt x="945411" y="1787515"/>
                  </a:cubicBezTo>
                  <a:lnTo>
                    <a:pt x="711669" y="1787515"/>
                  </a:lnTo>
                  <a:lnTo>
                    <a:pt x="711669" y="1657457"/>
                  </a:lnTo>
                  <a:cubicBezTo>
                    <a:pt x="711669" y="1492811"/>
                    <a:pt x="709869" y="1489569"/>
                    <a:pt x="608665" y="1484525"/>
                  </a:cubicBezTo>
                  <a:cubicBezTo>
                    <a:pt x="567607" y="1482363"/>
                    <a:pt x="521507" y="1485607"/>
                    <a:pt x="506380" y="1491731"/>
                  </a:cubicBezTo>
                  <a:lnTo>
                    <a:pt x="478648" y="1502179"/>
                  </a:lnTo>
                  <a:lnTo>
                    <a:pt x="475767" y="1642325"/>
                  </a:lnTo>
                  <a:lnTo>
                    <a:pt x="472886" y="1782471"/>
                  </a:lnTo>
                  <a:lnTo>
                    <a:pt x="236623" y="1785353"/>
                  </a:lnTo>
                  <a:lnTo>
                    <a:pt x="0" y="1787875"/>
                  </a:lnTo>
                  <a:lnTo>
                    <a:pt x="2881" y="895481"/>
                  </a:lnTo>
                  <a:lnTo>
                    <a:pt x="5402" y="3085"/>
                  </a:lnTo>
                  <a:lnTo>
                    <a:pt x="592458" y="563"/>
                  </a:lnTo>
                  <a:cubicBezTo>
                    <a:pt x="689790" y="113"/>
                    <a:pt x="775147" y="-67"/>
                    <a:pt x="848434" y="2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" name="手繪多邊形 22"/>
            <p:cNvSpPr>
              <a:spLocks/>
            </p:cNvSpPr>
            <p:nvPr/>
          </p:nvSpPr>
          <p:spPr bwMode="auto">
            <a:xfrm>
              <a:off x="4125910" y="3552042"/>
              <a:ext cx="887023" cy="1037548"/>
            </a:xfrm>
            <a:custGeom>
              <a:avLst/>
              <a:gdLst>
                <a:gd name="connsiteX0" fmla="*/ 279679 w 1189038"/>
                <a:gd name="connsiteY0" fmla="*/ 693902 h 1390814"/>
                <a:gd name="connsiteX1" fmla="*/ 276798 w 1189038"/>
                <a:gd name="connsiteY1" fmla="*/ 789182 h 1390814"/>
                <a:gd name="connsiteX2" fmla="*/ 285441 w 1189038"/>
                <a:gd name="connsiteY2" fmla="*/ 898540 h 1390814"/>
                <a:gd name="connsiteX3" fmla="*/ 391318 w 1189038"/>
                <a:gd name="connsiteY3" fmla="*/ 912976 h 1390814"/>
                <a:gd name="connsiteX4" fmla="*/ 497196 w 1189038"/>
                <a:gd name="connsiteY4" fmla="*/ 898540 h 1390814"/>
                <a:gd name="connsiteX5" fmla="*/ 506199 w 1189038"/>
                <a:gd name="connsiteY5" fmla="*/ 789182 h 1390814"/>
                <a:gd name="connsiteX6" fmla="*/ 503318 w 1189038"/>
                <a:gd name="connsiteY6" fmla="*/ 693902 h 1390814"/>
                <a:gd name="connsiteX7" fmla="*/ 391318 w 1189038"/>
                <a:gd name="connsiteY7" fmla="*/ 693902 h 1390814"/>
                <a:gd name="connsiteX8" fmla="*/ 843863 w 1189038"/>
                <a:gd name="connsiteY8" fmla="*/ 690648 h 1390814"/>
                <a:gd name="connsiteX9" fmla="*/ 796501 w 1189038"/>
                <a:gd name="connsiteY9" fmla="*/ 691302 h 1390814"/>
                <a:gd name="connsiteX10" fmla="*/ 695607 w 1189038"/>
                <a:gd name="connsiteY10" fmla="*/ 694186 h 1390814"/>
                <a:gd name="connsiteX11" fmla="*/ 692724 w 1189038"/>
                <a:gd name="connsiteY11" fmla="*/ 795110 h 1390814"/>
                <a:gd name="connsiteX12" fmla="*/ 702813 w 1189038"/>
                <a:gd name="connsiteY12" fmla="*/ 904326 h 1390814"/>
                <a:gd name="connsiteX13" fmla="*/ 804429 w 1189038"/>
                <a:gd name="connsiteY13" fmla="*/ 912616 h 1390814"/>
                <a:gd name="connsiteX14" fmla="*/ 903522 w 1189038"/>
                <a:gd name="connsiteY14" fmla="*/ 893152 h 1390814"/>
                <a:gd name="connsiteX15" fmla="*/ 905684 w 1189038"/>
                <a:gd name="connsiteY15" fmla="*/ 701394 h 1390814"/>
                <a:gd name="connsiteX16" fmla="*/ 843863 w 1189038"/>
                <a:gd name="connsiteY16" fmla="*/ 690648 h 1390814"/>
                <a:gd name="connsiteX17" fmla="*/ 805905 w 1189038"/>
                <a:gd name="connsiteY17" fmla="*/ 282738 h 1390814"/>
                <a:gd name="connsiteX18" fmla="*/ 690562 w 1189038"/>
                <a:gd name="connsiteY18" fmla="*/ 398118 h 1390814"/>
                <a:gd name="connsiteX19" fmla="*/ 697411 w 1189038"/>
                <a:gd name="connsiteY19" fmla="*/ 499118 h 1390814"/>
                <a:gd name="connsiteX20" fmla="*/ 902145 w 1189038"/>
                <a:gd name="connsiteY20" fmla="*/ 493726 h 1390814"/>
                <a:gd name="connsiteX21" fmla="*/ 914400 w 1189038"/>
                <a:gd name="connsiteY21" fmla="*/ 398118 h 1390814"/>
                <a:gd name="connsiteX22" fmla="*/ 805905 w 1189038"/>
                <a:gd name="connsiteY22" fmla="*/ 282738 h 1390814"/>
                <a:gd name="connsiteX23" fmla="*/ 402004 w 1189038"/>
                <a:gd name="connsiteY23" fmla="*/ 282608 h 1390814"/>
                <a:gd name="connsiteX24" fmla="*/ 300584 w 1189038"/>
                <a:gd name="connsiteY24" fmla="*/ 292368 h 1390814"/>
                <a:gd name="connsiteX25" fmla="*/ 274746 w 1189038"/>
                <a:gd name="connsiteY25" fmla="*/ 387716 h 1390814"/>
                <a:gd name="connsiteX26" fmla="*/ 394962 w 1189038"/>
                <a:gd name="connsiteY26" fmla="*/ 503572 h 1390814"/>
                <a:gd name="connsiteX27" fmla="*/ 502617 w 1189038"/>
                <a:gd name="connsiteY27" fmla="*/ 500692 h 1390814"/>
                <a:gd name="connsiteX28" fmla="*/ 505488 w 1189038"/>
                <a:gd name="connsiteY28" fmla="*/ 404266 h 1390814"/>
                <a:gd name="connsiteX29" fmla="*/ 490775 w 1189038"/>
                <a:gd name="connsiteY29" fmla="*/ 295246 h 1390814"/>
                <a:gd name="connsiteX30" fmla="*/ 402004 w 1189038"/>
                <a:gd name="connsiteY30" fmla="*/ 282608 h 1390814"/>
                <a:gd name="connsiteX31" fmla="*/ 338074 w 1189038"/>
                <a:gd name="connsiteY31" fmla="*/ 10 h 1390814"/>
                <a:gd name="connsiteX32" fmla="*/ 605682 w 1189038"/>
                <a:gd name="connsiteY32" fmla="*/ 736 h 1390814"/>
                <a:gd name="connsiteX33" fmla="*/ 1183636 w 1189038"/>
                <a:gd name="connsiteY33" fmla="*/ 3258 h 1390814"/>
                <a:gd name="connsiteX34" fmla="*/ 1186517 w 1189038"/>
                <a:gd name="connsiteY34" fmla="*/ 697216 h 1390814"/>
                <a:gd name="connsiteX35" fmla="*/ 1189038 w 1189038"/>
                <a:gd name="connsiteY35" fmla="*/ 1390814 h 1390814"/>
                <a:gd name="connsiteX36" fmla="*/ 952815 w 1189038"/>
                <a:gd name="connsiteY36" fmla="*/ 1388294 h 1390814"/>
                <a:gd name="connsiteX37" fmla="*/ 716232 w 1189038"/>
                <a:gd name="connsiteY37" fmla="*/ 1385412 h 1390814"/>
                <a:gd name="connsiteX38" fmla="*/ 713711 w 1189038"/>
                <a:gd name="connsiteY38" fmla="*/ 1248206 h 1390814"/>
                <a:gd name="connsiteX39" fmla="*/ 597400 w 1189038"/>
                <a:gd name="connsiteY39" fmla="*/ 1085790 h 1390814"/>
                <a:gd name="connsiteX40" fmla="*/ 477488 w 1189038"/>
                <a:gd name="connsiteY40" fmla="*/ 1258288 h 1390814"/>
                <a:gd name="connsiteX41" fmla="*/ 477488 w 1189038"/>
                <a:gd name="connsiteY41" fmla="*/ 1390454 h 1390814"/>
                <a:gd name="connsiteX42" fmla="*/ 245586 w 1189038"/>
                <a:gd name="connsiteY42" fmla="*/ 1390454 h 1390814"/>
                <a:gd name="connsiteX43" fmla="*/ 6482 w 1189038"/>
                <a:gd name="connsiteY43" fmla="*/ 1383972 h 1390814"/>
                <a:gd name="connsiteX44" fmla="*/ 0 w 1189038"/>
                <a:gd name="connsiteY44" fmla="*/ 699016 h 1390814"/>
                <a:gd name="connsiteX45" fmla="*/ 13684 w 1189038"/>
                <a:gd name="connsiteY45" fmla="*/ 9380 h 1390814"/>
                <a:gd name="connsiteX46" fmla="*/ 338074 w 1189038"/>
                <a:gd name="connsiteY46" fmla="*/ 10 h 139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9038" h="1390814">
                  <a:moveTo>
                    <a:pt x="279679" y="693902"/>
                  </a:moveTo>
                  <a:lnTo>
                    <a:pt x="276798" y="789182"/>
                  </a:lnTo>
                  <a:cubicBezTo>
                    <a:pt x="274637" y="850538"/>
                    <a:pt x="277878" y="889516"/>
                    <a:pt x="285441" y="898540"/>
                  </a:cubicBezTo>
                  <a:cubicBezTo>
                    <a:pt x="294084" y="909006"/>
                    <a:pt x="323254" y="912976"/>
                    <a:pt x="391318" y="912976"/>
                  </a:cubicBezTo>
                  <a:cubicBezTo>
                    <a:pt x="459743" y="912976"/>
                    <a:pt x="488553" y="909006"/>
                    <a:pt x="497196" y="898540"/>
                  </a:cubicBezTo>
                  <a:cubicBezTo>
                    <a:pt x="504759" y="889516"/>
                    <a:pt x="508000" y="850538"/>
                    <a:pt x="506199" y="789182"/>
                  </a:cubicBezTo>
                  <a:lnTo>
                    <a:pt x="503318" y="693902"/>
                  </a:lnTo>
                  <a:lnTo>
                    <a:pt x="391318" y="693902"/>
                  </a:lnTo>
                  <a:close/>
                  <a:moveTo>
                    <a:pt x="843863" y="690648"/>
                  </a:moveTo>
                  <a:cubicBezTo>
                    <a:pt x="830643" y="690536"/>
                    <a:pt x="814968" y="690762"/>
                    <a:pt x="796501" y="691302"/>
                  </a:cubicBezTo>
                  <a:lnTo>
                    <a:pt x="695607" y="694186"/>
                  </a:lnTo>
                  <a:lnTo>
                    <a:pt x="692724" y="795110"/>
                  </a:lnTo>
                  <a:cubicBezTo>
                    <a:pt x="690562" y="869002"/>
                    <a:pt x="693084" y="898198"/>
                    <a:pt x="702813" y="904326"/>
                  </a:cubicBezTo>
                  <a:cubicBezTo>
                    <a:pt x="710020" y="909012"/>
                    <a:pt x="755783" y="912616"/>
                    <a:pt x="804429" y="912616"/>
                  </a:cubicBezTo>
                  <a:cubicBezTo>
                    <a:pt x="881902" y="912978"/>
                    <a:pt x="894513" y="910454"/>
                    <a:pt x="903522" y="893152"/>
                  </a:cubicBezTo>
                  <a:cubicBezTo>
                    <a:pt x="916134" y="870084"/>
                    <a:pt x="917575" y="720498"/>
                    <a:pt x="905684" y="701394"/>
                  </a:cubicBezTo>
                  <a:cubicBezTo>
                    <a:pt x="901090" y="694366"/>
                    <a:pt x="883523" y="690986"/>
                    <a:pt x="843863" y="690648"/>
                  </a:cubicBezTo>
                  <a:close/>
                  <a:moveTo>
                    <a:pt x="805905" y="282738"/>
                  </a:moveTo>
                  <a:cubicBezTo>
                    <a:pt x="692725" y="282738"/>
                    <a:pt x="690562" y="285256"/>
                    <a:pt x="690562" y="398118"/>
                  </a:cubicBezTo>
                  <a:cubicBezTo>
                    <a:pt x="690562" y="449876"/>
                    <a:pt x="693446" y="495524"/>
                    <a:pt x="697411" y="499118"/>
                  </a:cubicBezTo>
                  <a:cubicBezTo>
                    <a:pt x="709666" y="511338"/>
                    <a:pt x="889169" y="506666"/>
                    <a:pt x="902145" y="493726"/>
                  </a:cubicBezTo>
                  <a:cubicBezTo>
                    <a:pt x="909714" y="486178"/>
                    <a:pt x="914400" y="449516"/>
                    <a:pt x="914400" y="398118"/>
                  </a:cubicBezTo>
                  <a:cubicBezTo>
                    <a:pt x="914400" y="289928"/>
                    <a:pt x="907552" y="282738"/>
                    <a:pt x="805905" y="282738"/>
                  </a:cubicBezTo>
                  <a:close/>
                  <a:moveTo>
                    <a:pt x="402004" y="282608"/>
                  </a:moveTo>
                  <a:cubicBezTo>
                    <a:pt x="361768" y="282024"/>
                    <a:pt x="319424" y="285172"/>
                    <a:pt x="300584" y="292368"/>
                  </a:cubicBezTo>
                  <a:cubicBezTo>
                    <a:pt x="275464" y="301722"/>
                    <a:pt x="274746" y="305320"/>
                    <a:pt x="274746" y="387716"/>
                  </a:cubicBezTo>
                  <a:cubicBezTo>
                    <a:pt x="274746" y="512926"/>
                    <a:pt x="268287" y="506810"/>
                    <a:pt x="394962" y="503572"/>
                  </a:cubicBezTo>
                  <a:lnTo>
                    <a:pt x="502617" y="500692"/>
                  </a:lnTo>
                  <a:lnTo>
                    <a:pt x="505488" y="404266"/>
                  </a:lnTo>
                  <a:cubicBezTo>
                    <a:pt x="508000" y="322592"/>
                    <a:pt x="505847" y="306040"/>
                    <a:pt x="490775" y="295246"/>
                  </a:cubicBezTo>
                  <a:cubicBezTo>
                    <a:pt x="480369" y="287512"/>
                    <a:pt x="442241" y="283194"/>
                    <a:pt x="402004" y="282608"/>
                  </a:cubicBezTo>
                  <a:close/>
                  <a:moveTo>
                    <a:pt x="338074" y="10"/>
                  </a:moveTo>
                  <a:cubicBezTo>
                    <a:pt x="412400" y="-52"/>
                    <a:pt x="501074" y="196"/>
                    <a:pt x="605682" y="736"/>
                  </a:cubicBezTo>
                  <a:lnTo>
                    <a:pt x="1183636" y="3258"/>
                  </a:lnTo>
                  <a:lnTo>
                    <a:pt x="1186517" y="697216"/>
                  </a:lnTo>
                  <a:lnTo>
                    <a:pt x="1189038" y="1390814"/>
                  </a:lnTo>
                  <a:lnTo>
                    <a:pt x="952815" y="1388294"/>
                  </a:lnTo>
                  <a:lnTo>
                    <a:pt x="716232" y="1385412"/>
                  </a:lnTo>
                  <a:lnTo>
                    <a:pt x="713711" y="1248206"/>
                  </a:lnTo>
                  <a:cubicBezTo>
                    <a:pt x="710470" y="1083988"/>
                    <a:pt x="711550" y="1085790"/>
                    <a:pt x="597400" y="1085790"/>
                  </a:cubicBezTo>
                  <a:cubicBezTo>
                    <a:pt x="481089" y="1085790"/>
                    <a:pt x="477488" y="1090470"/>
                    <a:pt x="477488" y="1258288"/>
                  </a:cubicBezTo>
                  <a:lnTo>
                    <a:pt x="477488" y="1390454"/>
                  </a:lnTo>
                  <a:lnTo>
                    <a:pt x="245586" y="1390454"/>
                  </a:lnTo>
                  <a:cubicBezTo>
                    <a:pt x="117751" y="1390454"/>
                    <a:pt x="10443" y="1387572"/>
                    <a:pt x="6482" y="1383972"/>
                  </a:cubicBezTo>
                  <a:cubicBezTo>
                    <a:pt x="2881" y="1380010"/>
                    <a:pt x="0" y="1071744"/>
                    <a:pt x="0" y="699016"/>
                  </a:cubicBezTo>
                  <a:cubicBezTo>
                    <a:pt x="0" y="139024"/>
                    <a:pt x="2161" y="19104"/>
                    <a:pt x="13684" y="9380"/>
                  </a:cubicBezTo>
                  <a:cubicBezTo>
                    <a:pt x="21246" y="3168"/>
                    <a:pt x="115096" y="196"/>
                    <a:pt x="338074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4" name="手繪多邊形 23"/>
            <p:cNvSpPr>
              <a:spLocks/>
            </p:cNvSpPr>
            <p:nvPr/>
          </p:nvSpPr>
          <p:spPr bwMode="auto">
            <a:xfrm>
              <a:off x="5187024" y="2350121"/>
              <a:ext cx="885067" cy="2239468"/>
            </a:xfrm>
            <a:custGeom>
              <a:avLst/>
              <a:gdLst>
                <a:gd name="connsiteX0" fmla="*/ 448328 w 1186416"/>
                <a:gd name="connsiteY0" fmla="*/ 2301968 h 3001964"/>
                <a:gd name="connsiteX1" fmla="*/ 387343 w 1186416"/>
                <a:gd name="connsiteY1" fmla="*/ 2303164 h 3001964"/>
                <a:gd name="connsiteX2" fmla="*/ 279662 w 1186416"/>
                <a:gd name="connsiteY2" fmla="*/ 2306038 h 3001964"/>
                <a:gd name="connsiteX3" fmla="*/ 276791 w 1186416"/>
                <a:gd name="connsiteY3" fmla="*/ 2400890 h 3001964"/>
                <a:gd name="connsiteX4" fmla="*/ 285405 w 1186416"/>
                <a:gd name="connsiteY4" fmla="*/ 2509756 h 3001964"/>
                <a:gd name="connsiteX5" fmla="*/ 392009 w 1186416"/>
                <a:gd name="connsiteY5" fmla="*/ 2524128 h 3001964"/>
                <a:gd name="connsiteX6" fmla="*/ 497177 w 1186416"/>
                <a:gd name="connsiteY6" fmla="*/ 2504366 h 3001964"/>
                <a:gd name="connsiteX7" fmla="*/ 501125 w 1186416"/>
                <a:gd name="connsiteY7" fmla="*/ 2323642 h 3001964"/>
                <a:gd name="connsiteX8" fmla="*/ 448328 w 1186416"/>
                <a:gd name="connsiteY8" fmla="*/ 2301968 h 3001964"/>
                <a:gd name="connsiteX9" fmla="*/ 834186 w 1186416"/>
                <a:gd name="connsiteY9" fmla="*/ 2301798 h 3001964"/>
                <a:gd name="connsiteX10" fmla="*/ 786976 w 1186416"/>
                <a:gd name="connsiteY10" fmla="*/ 2302452 h 3001964"/>
                <a:gd name="connsiteX11" fmla="*/ 686082 w 1186416"/>
                <a:gd name="connsiteY11" fmla="*/ 2305336 h 3001964"/>
                <a:gd name="connsiteX12" fmla="*/ 683199 w 1186416"/>
                <a:gd name="connsiteY12" fmla="*/ 2406260 h 3001964"/>
                <a:gd name="connsiteX13" fmla="*/ 693288 w 1186416"/>
                <a:gd name="connsiteY13" fmla="*/ 2515476 h 3001964"/>
                <a:gd name="connsiteX14" fmla="*/ 794904 w 1186416"/>
                <a:gd name="connsiteY14" fmla="*/ 2523766 h 3001964"/>
                <a:gd name="connsiteX15" fmla="*/ 893997 w 1186416"/>
                <a:gd name="connsiteY15" fmla="*/ 2504302 h 3001964"/>
                <a:gd name="connsiteX16" fmla="*/ 896159 w 1186416"/>
                <a:gd name="connsiteY16" fmla="*/ 2312544 h 3001964"/>
                <a:gd name="connsiteX17" fmla="*/ 834186 w 1186416"/>
                <a:gd name="connsiteY17" fmla="*/ 2301798 h 3001964"/>
                <a:gd name="connsiteX18" fmla="*/ 795747 w 1186416"/>
                <a:gd name="connsiteY18" fmla="*/ 1893888 h 3001964"/>
                <a:gd name="connsiteX19" fmla="*/ 681037 w 1186416"/>
                <a:gd name="connsiteY19" fmla="*/ 2009592 h 3001964"/>
                <a:gd name="connsiteX20" fmla="*/ 687489 w 1186416"/>
                <a:gd name="connsiteY20" fmla="*/ 2110878 h 3001964"/>
                <a:gd name="connsiteX21" fmla="*/ 792879 w 1186416"/>
                <a:gd name="connsiteY21" fmla="*/ 2117728 h 3001964"/>
                <a:gd name="connsiteX22" fmla="*/ 897193 w 1186416"/>
                <a:gd name="connsiteY22" fmla="*/ 2101506 h 3001964"/>
                <a:gd name="connsiteX23" fmla="*/ 903287 w 1186416"/>
                <a:gd name="connsiteY23" fmla="*/ 2005628 h 3001964"/>
                <a:gd name="connsiteX24" fmla="*/ 795747 w 1186416"/>
                <a:gd name="connsiteY24" fmla="*/ 1893888 h 3001964"/>
                <a:gd name="connsiteX25" fmla="*/ 395094 w 1186416"/>
                <a:gd name="connsiteY25" fmla="*/ 1893888 h 3001964"/>
                <a:gd name="connsiteX26" fmla="*/ 274637 w 1186416"/>
                <a:gd name="connsiteY26" fmla="*/ 2009592 h 3001964"/>
                <a:gd name="connsiteX27" fmla="*/ 281469 w 1186416"/>
                <a:gd name="connsiteY27" fmla="*/ 2110878 h 3001964"/>
                <a:gd name="connsiteX28" fmla="*/ 387543 w 1186416"/>
                <a:gd name="connsiteY28" fmla="*/ 2117728 h 3001964"/>
                <a:gd name="connsiteX29" fmla="*/ 497572 w 1186416"/>
                <a:gd name="connsiteY29" fmla="*/ 2097902 h 3001964"/>
                <a:gd name="connsiteX30" fmla="*/ 508000 w 1186416"/>
                <a:gd name="connsiteY30" fmla="*/ 2002024 h 3001964"/>
                <a:gd name="connsiteX31" fmla="*/ 395094 w 1186416"/>
                <a:gd name="connsiteY31" fmla="*/ 1893888 h 3001964"/>
                <a:gd name="connsiteX32" fmla="*/ 797539 w 1186416"/>
                <a:gd name="connsiteY32" fmla="*/ 1487488 h 3001964"/>
                <a:gd name="connsiteX33" fmla="*/ 696810 w 1186416"/>
                <a:gd name="connsiteY33" fmla="*/ 1493602 h 3001964"/>
                <a:gd name="connsiteX34" fmla="*/ 681037 w 1186416"/>
                <a:gd name="connsiteY34" fmla="*/ 1603632 h 3001964"/>
                <a:gd name="connsiteX35" fmla="*/ 687489 w 1186416"/>
                <a:gd name="connsiteY35" fmla="*/ 1714380 h 3001964"/>
                <a:gd name="connsiteX36" fmla="*/ 788577 w 1186416"/>
                <a:gd name="connsiteY36" fmla="*/ 1720852 h 3001964"/>
                <a:gd name="connsiteX37" fmla="*/ 892891 w 1186416"/>
                <a:gd name="connsiteY37" fmla="*/ 1701436 h 3001964"/>
                <a:gd name="connsiteX38" fmla="*/ 903287 w 1186416"/>
                <a:gd name="connsiteY38" fmla="*/ 1604350 h 3001964"/>
                <a:gd name="connsiteX39" fmla="*/ 797539 w 1186416"/>
                <a:gd name="connsiteY39" fmla="*/ 1487488 h 3001964"/>
                <a:gd name="connsiteX40" fmla="*/ 393656 w 1186416"/>
                <a:gd name="connsiteY40" fmla="*/ 1487488 h 3001964"/>
                <a:gd name="connsiteX41" fmla="*/ 286862 w 1186416"/>
                <a:gd name="connsiteY41" fmla="*/ 1499714 h 3001964"/>
                <a:gd name="connsiteX42" fmla="*/ 274637 w 1186416"/>
                <a:gd name="connsiteY42" fmla="*/ 1604350 h 3001964"/>
                <a:gd name="connsiteX43" fmla="*/ 286862 w 1186416"/>
                <a:gd name="connsiteY43" fmla="*/ 1708626 h 3001964"/>
                <a:gd name="connsiteX44" fmla="*/ 393656 w 1186416"/>
                <a:gd name="connsiteY44" fmla="*/ 1720852 h 3001964"/>
                <a:gd name="connsiteX45" fmla="*/ 497932 w 1186416"/>
                <a:gd name="connsiteY45" fmla="*/ 1694962 h 3001964"/>
                <a:gd name="connsiteX46" fmla="*/ 508000 w 1186416"/>
                <a:gd name="connsiteY46" fmla="*/ 1604350 h 3001964"/>
                <a:gd name="connsiteX47" fmla="*/ 497932 w 1186416"/>
                <a:gd name="connsiteY47" fmla="*/ 1513738 h 3001964"/>
                <a:gd name="connsiteX48" fmla="*/ 393656 w 1186416"/>
                <a:gd name="connsiteY48" fmla="*/ 1487488 h 3001964"/>
                <a:gd name="connsiteX49" fmla="*/ 821938 w 1186416"/>
                <a:gd name="connsiteY49" fmla="*/ 1082468 h 3001964"/>
                <a:gd name="connsiteX50" fmla="*/ 780315 w 1186416"/>
                <a:gd name="connsiteY50" fmla="*/ 1082882 h 3001964"/>
                <a:gd name="connsiteX51" fmla="*/ 685214 w 1186416"/>
                <a:gd name="connsiteY51" fmla="*/ 1085752 h 3001964"/>
                <a:gd name="connsiteX52" fmla="*/ 682332 w 1186416"/>
                <a:gd name="connsiteY52" fmla="*/ 1189776 h 3001964"/>
                <a:gd name="connsiteX53" fmla="*/ 701784 w 1186416"/>
                <a:gd name="connsiteY53" fmla="*/ 1302050 h 3001964"/>
                <a:gd name="connsiteX54" fmla="*/ 894508 w 1186416"/>
                <a:gd name="connsiteY54" fmla="*/ 1292364 h 3001964"/>
                <a:gd name="connsiteX55" fmla="*/ 889465 w 1186416"/>
                <a:gd name="connsiteY55" fmla="*/ 1091850 h 3001964"/>
                <a:gd name="connsiteX56" fmla="*/ 821938 w 1186416"/>
                <a:gd name="connsiteY56" fmla="*/ 1082468 h 3001964"/>
                <a:gd name="connsiteX57" fmla="*/ 392261 w 1186416"/>
                <a:gd name="connsiteY57" fmla="*/ 1079500 h 3001964"/>
                <a:gd name="connsiteX58" fmla="*/ 285428 w 1186416"/>
                <a:gd name="connsiteY58" fmla="*/ 1093938 h 3001964"/>
                <a:gd name="connsiteX59" fmla="*/ 276795 w 1186416"/>
                <a:gd name="connsiteY59" fmla="*/ 1203292 h 3001964"/>
                <a:gd name="connsiteX60" fmla="*/ 279673 w 1186416"/>
                <a:gd name="connsiteY60" fmla="*/ 1298572 h 3001964"/>
                <a:gd name="connsiteX61" fmla="*/ 320320 w 1186416"/>
                <a:gd name="connsiteY61" fmla="*/ 1303624 h 3001964"/>
                <a:gd name="connsiteX62" fmla="*/ 494417 w 1186416"/>
                <a:gd name="connsiteY62" fmla="*/ 1287744 h 3001964"/>
                <a:gd name="connsiteX63" fmla="*/ 497654 w 1186416"/>
                <a:gd name="connsiteY63" fmla="*/ 1099350 h 3001964"/>
                <a:gd name="connsiteX64" fmla="*/ 392261 w 1186416"/>
                <a:gd name="connsiteY64" fmla="*/ 1079500 h 3001964"/>
                <a:gd name="connsiteX65" fmla="*/ 822269 w 1186416"/>
                <a:gd name="connsiteY65" fmla="*/ 685742 h 3001964"/>
                <a:gd name="connsiteX66" fmla="*/ 780803 w 1186416"/>
                <a:gd name="connsiteY66" fmla="*/ 686364 h 3001964"/>
                <a:gd name="connsiteX67" fmla="*/ 686061 w 1186416"/>
                <a:gd name="connsiteY67" fmla="*/ 689232 h 3001964"/>
                <a:gd name="connsiteX68" fmla="*/ 683190 w 1186416"/>
                <a:gd name="connsiteY68" fmla="*/ 789604 h 3001964"/>
                <a:gd name="connsiteX69" fmla="*/ 693239 w 1186416"/>
                <a:gd name="connsiteY69" fmla="*/ 898220 h 3001964"/>
                <a:gd name="connsiteX70" fmla="*/ 794440 w 1186416"/>
                <a:gd name="connsiteY70" fmla="*/ 906464 h 3001964"/>
                <a:gd name="connsiteX71" fmla="*/ 893129 w 1186416"/>
                <a:gd name="connsiteY71" fmla="*/ 887106 h 3001964"/>
                <a:gd name="connsiteX72" fmla="*/ 889540 w 1186416"/>
                <a:gd name="connsiteY72" fmla="*/ 694968 h 3001964"/>
                <a:gd name="connsiteX73" fmla="*/ 822269 w 1186416"/>
                <a:gd name="connsiteY73" fmla="*/ 685742 h 3001964"/>
                <a:gd name="connsiteX74" fmla="*/ 392937 w 1186416"/>
                <a:gd name="connsiteY74" fmla="*/ 684214 h 3001964"/>
                <a:gd name="connsiteX75" fmla="*/ 286862 w 1186416"/>
                <a:gd name="connsiteY75" fmla="*/ 696470 h 3001964"/>
                <a:gd name="connsiteX76" fmla="*/ 274637 w 1186416"/>
                <a:gd name="connsiteY76" fmla="*/ 795952 h 3001964"/>
                <a:gd name="connsiteX77" fmla="*/ 286862 w 1186416"/>
                <a:gd name="connsiteY77" fmla="*/ 895796 h 3001964"/>
                <a:gd name="connsiteX78" fmla="*/ 392937 w 1186416"/>
                <a:gd name="connsiteY78" fmla="*/ 908052 h 3001964"/>
                <a:gd name="connsiteX79" fmla="*/ 497572 w 1186416"/>
                <a:gd name="connsiteY79" fmla="*/ 888228 h 3001964"/>
                <a:gd name="connsiteX80" fmla="*/ 508000 w 1186416"/>
                <a:gd name="connsiteY80" fmla="*/ 795952 h 3001964"/>
                <a:gd name="connsiteX81" fmla="*/ 392937 w 1186416"/>
                <a:gd name="connsiteY81" fmla="*/ 684214 h 3001964"/>
                <a:gd name="connsiteX82" fmla="*/ 797776 w 1186416"/>
                <a:gd name="connsiteY82" fmla="*/ 328614 h 3001964"/>
                <a:gd name="connsiteX83" fmla="*/ 696842 w 1186416"/>
                <a:gd name="connsiteY83" fmla="*/ 334724 h 3001964"/>
                <a:gd name="connsiteX84" fmla="*/ 681037 w 1186416"/>
                <a:gd name="connsiteY84" fmla="*/ 439680 h 3001964"/>
                <a:gd name="connsiteX85" fmla="*/ 687503 w 1186416"/>
                <a:gd name="connsiteY85" fmla="*/ 544994 h 3001964"/>
                <a:gd name="connsiteX86" fmla="*/ 891886 w 1186416"/>
                <a:gd name="connsiteY86" fmla="*/ 539602 h 3001964"/>
                <a:gd name="connsiteX87" fmla="*/ 893323 w 1186416"/>
                <a:gd name="connsiteY87" fmla="*/ 348024 h 3001964"/>
                <a:gd name="connsiteX88" fmla="*/ 797776 w 1186416"/>
                <a:gd name="connsiteY88" fmla="*/ 328614 h 3001964"/>
                <a:gd name="connsiteX89" fmla="*/ 392937 w 1186416"/>
                <a:gd name="connsiteY89" fmla="*/ 328614 h 3001964"/>
                <a:gd name="connsiteX90" fmla="*/ 286862 w 1186416"/>
                <a:gd name="connsiteY90" fmla="*/ 340782 h 3001964"/>
                <a:gd name="connsiteX91" fmla="*/ 274637 w 1186416"/>
                <a:gd name="connsiteY91" fmla="*/ 439560 h 3001964"/>
                <a:gd name="connsiteX92" fmla="*/ 286862 w 1186416"/>
                <a:gd name="connsiteY92" fmla="*/ 538696 h 3001964"/>
                <a:gd name="connsiteX93" fmla="*/ 392937 w 1186416"/>
                <a:gd name="connsiteY93" fmla="*/ 550864 h 3001964"/>
                <a:gd name="connsiteX94" fmla="*/ 497572 w 1186416"/>
                <a:gd name="connsiteY94" fmla="*/ 531180 h 3001964"/>
                <a:gd name="connsiteX95" fmla="*/ 508000 w 1186416"/>
                <a:gd name="connsiteY95" fmla="*/ 439560 h 3001964"/>
                <a:gd name="connsiteX96" fmla="*/ 392937 w 1186416"/>
                <a:gd name="connsiteY96" fmla="*/ 328614 h 3001964"/>
                <a:gd name="connsiteX97" fmla="*/ 0 w 1186416"/>
                <a:gd name="connsiteY97" fmla="*/ 0 h 3001964"/>
                <a:gd name="connsiteX98" fmla="*/ 58328 w 1186416"/>
                <a:gd name="connsiteY98" fmla="*/ 6126 h 3001964"/>
                <a:gd name="connsiteX99" fmla="*/ 192988 w 1186416"/>
                <a:gd name="connsiteY99" fmla="*/ 23056 h 3001964"/>
                <a:gd name="connsiteX100" fmla="*/ 523155 w 1186416"/>
                <a:gd name="connsiteY100" fmla="*/ 64126 h 3001964"/>
                <a:gd name="connsiteX101" fmla="*/ 716142 w 1186416"/>
                <a:gd name="connsiteY101" fmla="*/ 87542 h 3001964"/>
                <a:gd name="connsiteX102" fmla="*/ 1000223 w 1186416"/>
                <a:gd name="connsiteY102" fmla="*/ 124288 h 3001964"/>
                <a:gd name="connsiteX103" fmla="*/ 1180609 w 1186416"/>
                <a:gd name="connsiteY103" fmla="*/ 158150 h 3001964"/>
                <a:gd name="connsiteX104" fmla="*/ 1186010 w 1186416"/>
                <a:gd name="connsiteY104" fmla="*/ 1583660 h 3001964"/>
                <a:gd name="connsiteX105" fmla="*/ 1183850 w 1186416"/>
                <a:gd name="connsiteY105" fmla="*/ 2996920 h 3001964"/>
                <a:gd name="connsiteX106" fmla="*/ 944775 w 1186416"/>
                <a:gd name="connsiteY106" fmla="*/ 2996920 h 3001964"/>
                <a:gd name="connsiteX107" fmla="*/ 706061 w 1186416"/>
                <a:gd name="connsiteY107" fmla="*/ 2996920 h 3001964"/>
                <a:gd name="connsiteX108" fmla="*/ 703181 w 1186416"/>
                <a:gd name="connsiteY108" fmla="*/ 2857504 h 3001964"/>
                <a:gd name="connsiteX109" fmla="*/ 679057 w 1186416"/>
                <a:gd name="connsiteY109" fmla="*/ 2706560 h 3001964"/>
                <a:gd name="connsiteX110" fmla="*/ 487510 w 1186416"/>
                <a:gd name="connsiteY110" fmla="*/ 2717366 h 3001964"/>
                <a:gd name="connsiteX111" fmla="*/ 477788 w 1186416"/>
                <a:gd name="connsiteY111" fmla="*/ 2867230 h 3001964"/>
                <a:gd name="connsiteX112" fmla="*/ 477428 w 1186416"/>
                <a:gd name="connsiteY112" fmla="*/ 3001964 h 3001964"/>
                <a:gd name="connsiteX113" fmla="*/ 238714 w 1186416"/>
                <a:gd name="connsiteY113" fmla="*/ 3001964 h 3001964"/>
                <a:gd name="connsiteX114" fmla="*/ 0 w 1186416"/>
                <a:gd name="connsiteY114" fmla="*/ 3001964 h 3001964"/>
                <a:gd name="connsiteX115" fmla="*/ 0 w 1186416"/>
                <a:gd name="connsiteY115" fmla="*/ 1501162 h 3001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186416" h="3001964">
                  <a:moveTo>
                    <a:pt x="448328" y="2301968"/>
                  </a:moveTo>
                  <a:cubicBezTo>
                    <a:pt x="433242" y="2301950"/>
                    <a:pt x="413456" y="2302444"/>
                    <a:pt x="387343" y="2303164"/>
                  </a:cubicBezTo>
                  <a:lnTo>
                    <a:pt x="279662" y="2306038"/>
                  </a:lnTo>
                  <a:lnTo>
                    <a:pt x="276791" y="2400890"/>
                  </a:lnTo>
                  <a:cubicBezTo>
                    <a:pt x="274637" y="2461970"/>
                    <a:pt x="277867" y="2500774"/>
                    <a:pt x="285405" y="2509756"/>
                  </a:cubicBezTo>
                  <a:cubicBezTo>
                    <a:pt x="294019" y="2520174"/>
                    <a:pt x="323093" y="2524128"/>
                    <a:pt x="392009" y="2524128"/>
                  </a:cubicBezTo>
                  <a:cubicBezTo>
                    <a:pt x="475282" y="2524128"/>
                    <a:pt x="487844" y="2521612"/>
                    <a:pt x="497177" y="2504366"/>
                  </a:cubicBezTo>
                  <a:cubicBezTo>
                    <a:pt x="508304" y="2483168"/>
                    <a:pt x="511175" y="2361010"/>
                    <a:pt x="501125" y="2323642"/>
                  </a:cubicBezTo>
                  <a:cubicBezTo>
                    <a:pt x="496549" y="2306666"/>
                    <a:pt x="493588" y="2302018"/>
                    <a:pt x="448328" y="2301968"/>
                  </a:cubicBezTo>
                  <a:close/>
                  <a:moveTo>
                    <a:pt x="834186" y="2301798"/>
                  </a:moveTo>
                  <a:cubicBezTo>
                    <a:pt x="820983" y="2301686"/>
                    <a:pt x="805353" y="2301910"/>
                    <a:pt x="786976" y="2302452"/>
                  </a:cubicBezTo>
                  <a:lnTo>
                    <a:pt x="686082" y="2305336"/>
                  </a:lnTo>
                  <a:lnTo>
                    <a:pt x="683199" y="2406260"/>
                  </a:lnTo>
                  <a:cubicBezTo>
                    <a:pt x="681037" y="2480152"/>
                    <a:pt x="683559" y="2509348"/>
                    <a:pt x="693288" y="2515476"/>
                  </a:cubicBezTo>
                  <a:cubicBezTo>
                    <a:pt x="700495" y="2520162"/>
                    <a:pt x="746258" y="2523766"/>
                    <a:pt x="794904" y="2523766"/>
                  </a:cubicBezTo>
                  <a:cubicBezTo>
                    <a:pt x="872377" y="2524128"/>
                    <a:pt x="884988" y="2521604"/>
                    <a:pt x="893997" y="2504302"/>
                  </a:cubicBezTo>
                  <a:cubicBezTo>
                    <a:pt x="906609" y="2481234"/>
                    <a:pt x="908050" y="2331648"/>
                    <a:pt x="896159" y="2312544"/>
                  </a:cubicBezTo>
                  <a:cubicBezTo>
                    <a:pt x="891565" y="2305516"/>
                    <a:pt x="873795" y="2302136"/>
                    <a:pt x="834186" y="2301798"/>
                  </a:cubicBezTo>
                  <a:close/>
                  <a:moveTo>
                    <a:pt x="795747" y="1893888"/>
                  </a:moveTo>
                  <a:cubicBezTo>
                    <a:pt x="683188" y="1893888"/>
                    <a:pt x="681037" y="1896412"/>
                    <a:pt x="681037" y="2009592"/>
                  </a:cubicBezTo>
                  <a:cubicBezTo>
                    <a:pt x="681037" y="2061498"/>
                    <a:pt x="683905" y="2107274"/>
                    <a:pt x="687489" y="2110878"/>
                  </a:cubicBezTo>
                  <a:cubicBezTo>
                    <a:pt x="691433" y="2114844"/>
                    <a:pt x="738750" y="2117728"/>
                    <a:pt x="792879" y="2117728"/>
                  </a:cubicBezTo>
                  <a:cubicBezTo>
                    <a:pt x="873176" y="2117728"/>
                    <a:pt x="892174" y="2114844"/>
                    <a:pt x="897193" y="2101506"/>
                  </a:cubicBezTo>
                  <a:cubicBezTo>
                    <a:pt x="900778" y="2092856"/>
                    <a:pt x="903287" y="2049602"/>
                    <a:pt x="903287" y="2005628"/>
                  </a:cubicBezTo>
                  <a:cubicBezTo>
                    <a:pt x="903287" y="1901458"/>
                    <a:pt x="896118" y="1893888"/>
                    <a:pt x="795747" y="1893888"/>
                  </a:cubicBezTo>
                  <a:close/>
                  <a:moveTo>
                    <a:pt x="395094" y="1893888"/>
                  </a:moveTo>
                  <a:cubicBezTo>
                    <a:pt x="276435" y="1893888"/>
                    <a:pt x="274637" y="1895692"/>
                    <a:pt x="274637" y="2009592"/>
                  </a:cubicBezTo>
                  <a:cubicBezTo>
                    <a:pt x="274637" y="2061498"/>
                    <a:pt x="277514" y="2107274"/>
                    <a:pt x="281469" y="2110878"/>
                  </a:cubicBezTo>
                  <a:cubicBezTo>
                    <a:pt x="285065" y="2114844"/>
                    <a:pt x="332888" y="2117728"/>
                    <a:pt x="387543" y="2117728"/>
                  </a:cubicBezTo>
                  <a:cubicBezTo>
                    <a:pt x="475279" y="2117728"/>
                    <a:pt x="488223" y="2115564"/>
                    <a:pt x="497572" y="2097902"/>
                  </a:cubicBezTo>
                  <a:cubicBezTo>
                    <a:pt x="503326" y="2087088"/>
                    <a:pt x="508000" y="2044196"/>
                    <a:pt x="508000" y="2002024"/>
                  </a:cubicBezTo>
                  <a:cubicBezTo>
                    <a:pt x="508000" y="1901098"/>
                    <a:pt x="500449" y="1893888"/>
                    <a:pt x="395094" y="1893888"/>
                  </a:cubicBezTo>
                  <a:close/>
                  <a:moveTo>
                    <a:pt x="797539" y="1487488"/>
                  </a:moveTo>
                  <a:cubicBezTo>
                    <a:pt x="750938" y="1487488"/>
                    <a:pt x="705771" y="1490366"/>
                    <a:pt x="696810" y="1493602"/>
                  </a:cubicBezTo>
                  <a:cubicBezTo>
                    <a:pt x="683905" y="1498636"/>
                    <a:pt x="681037" y="1518412"/>
                    <a:pt x="681037" y="1603632"/>
                  </a:cubicBezTo>
                  <a:cubicBezTo>
                    <a:pt x="681037" y="1660804"/>
                    <a:pt x="683905" y="1710424"/>
                    <a:pt x="687489" y="1714380"/>
                  </a:cubicBezTo>
                  <a:cubicBezTo>
                    <a:pt x="691433" y="1717976"/>
                    <a:pt x="736600" y="1720852"/>
                    <a:pt x="788577" y="1720852"/>
                  </a:cubicBezTo>
                  <a:cubicBezTo>
                    <a:pt x="871025" y="1720852"/>
                    <a:pt x="883930" y="1718694"/>
                    <a:pt x="892891" y="1701436"/>
                  </a:cubicBezTo>
                  <a:cubicBezTo>
                    <a:pt x="898627" y="1690648"/>
                    <a:pt x="903287" y="1646780"/>
                    <a:pt x="903287" y="1604350"/>
                  </a:cubicBezTo>
                  <a:cubicBezTo>
                    <a:pt x="903287" y="1491444"/>
                    <a:pt x="900061" y="1487488"/>
                    <a:pt x="797539" y="1487488"/>
                  </a:cubicBezTo>
                  <a:close/>
                  <a:moveTo>
                    <a:pt x="393656" y="1487488"/>
                  </a:moveTo>
                  <a:cubicBezTo>
                    <a:pt x="333607" y="1487488"/>
                    <a:pt x="294414" y="1492164"/>
                    <a:pt x="286862" y="1499714"/>
                  </a:cubicBezTo>
                  <a:cubicBezTo>
                    <a:pt x="278952" y="1507266"/>
                    <a:pt x="274637" y="1546100"/>
                    <a:pt x="274637" y="1604350"/>
                  </a:cubicBezTo>
                  <a:cubicBezTo>
                    <a:pt x="274637" y="1662602"/>
                    <a:pt x="278952" y="1701076"/>
                    <a:pt x="286862" y="1708626"/>
                  </a:cubicBezTo>
                  <a:cubicBezTo>
                    <a:pt x="294414" y="1716538"/>
                    <a:pt x="333607" y="1720852"/>
                    <a:pt x="393656" y="1720852"/>
                  </a:cubicBezTo>
                  <a:cubicBezTo>
                    <a:pt x="485706" y="1720852"/>
                    <a:pt x="488223" y="1720132"/>
                    <a:pt x="497932" y="1694962"/>
                  </a:cubicBezTo>
                  <a:cubicBezTo>
                    <a:pt x="503326" y="1680580"/>
                    <a:pt x="508000" y="1639948"/>
                    <a:pt x="508000" y="1604350"/>
                  </a:cubicBezTo>
                  <a:cubicBezTo>
                    <a:pt x="508000" y="1568752"/>
                    <a:pt x="503326" y="1527762"/>
                    <a:pt x="497932" y="1513738"/>
                  </a:cubicBezTo>
                  <a:cubicBezTo>
                    <a:pt x="488223" y="1488208"/>
                    <a:pt x="485706" y="1487488"/>
                    <a:pt x="393656" y="1487488"/>
                  </a:cubicBezTo>
                  <a:close/>
                  <a:moveTo>
                    <a:pt x="821938" y="1082468"/>
                  </a:moveTo>
                  <a:cubicBezTo>
                    <a:pt x="809539" y="1082300"/>
                    <a:pt x="795625" y="1082434"/>
                    <a:pt x="780315" y="1082882"/>
                  </a:cubicBezTo>
                  <a:lnTo>
                    <a:pt x="685214" y="1085752"/>
                  </a:lnTo>
                  <a:lnTo>
                    <a:pt x="682332" y="1189776"/>
                  </a:lnTo>
                  <a:cubicBezTo>
                    <a:pt x="679450" y="1289496"/>
                    <a:pt x="680170" y="1294158"/>
                    <a:pt x="701784" y="1302050"/>
                  </a:cubicBezTo>
                  <a:cubicBezTo>
                    <a:pt x="739609" y="1316040"/>
                    <a:pt x="884062" y="1308864"/>
                    <a:pt x="894508" y="1292364"/>
                  </a:cubicBezTo>
                  <a:cubicBezTo>
                    <a:pt x="909638" y="1268332"/>
                    <a:pt x="905675" y="1105122"/>
                    <a:pt x="889465" y="1091850"/>
                  </a:cubicBezTo>
                  <a:cubicBezTo>
                    <a:pt x="882710" y="1086202"/>
                    <a:pt x="859138" y="1082972"/>
                    <a:pt x="821938" y="1082468"/>
                  </a:cubicBezTo>
                  <a:close/>
                  <a:moveTo>
                    <a:pt x="392261" y="1079500"/>
                  </a:moveTo>
                  <a:cubicBezTo>
                    <a:pt x="323197" y="1079500"/>
                    <a:pt x="294061" y="1083470"/>
                    <a:pt x="285428" y="1093938"/>
                  </a:cubicBezTo>
                  <a:cubicBezTo>
                    <a:pt x="277874" y="1102960"/>
                    <a:pt x="274637" y="1141938"/>
                    <a:pt x="276795" y="1203292"/>
                  </a:cubicBezTo>
                  <a:lnTo>
                    <a:pt x="279673" y="1298572"/>
                  </a:lnTo>
                  <a:lnTo>
                    <a:pt x="320320" y="1303624"/>
                  </a:lnTo>
                  <a:cubicBezTo>
                    <a:pt x="404491" y="1314452"/>
                    <a:pt x="480389" y="1307232"/>
                    <a:pt x="494417" y="1287744"/>
                  </a:cubicBezTo>
                  <a:cubicBezTo>
                    <a:pt x="510604" y="1265368"/>
                    <a:pt x="512762" y="1128224"/>
                    <a:pt x="497654" y="1099350"/>
                  </a:cubicBezTo>
                  <a:cubicBezTo>
                    <a:pt x="488302" y="1082028"/>
                    <a:pt x="475712" y="1079500"/>
                    <a:pt x="392261" y="1079500"/>
                  </a:cubicBezTo>
                  <a:close/>
                  <a:moveTo>
                    <a:pt x="822269" y="685742"/>
                  </a:moveTo>
                  <a:cubicBezTo>
                    <a:pt x="809916" y="685626"/>
                    <a:pt x="796055" y="685826"/>
                    <a:pt x="780803" y="686364"/>
                  </a:cubicBezTo>
                  <a:lnTo>
                    <a:pt x="686061" y="689232"/>
                  </a:lnTo>
                  <a:lnTo>
                    <a:pt x="683190" y="789604"/>
                  </a:lnTo>
                  <a:cubicBezTo>
                    <a:pt x="681037" y="863090"/>
                    <a:pt x="683549" y="892126"/>
                    <a:pt x="693239" y="898220"/>
                  </a:cubicBezTo>
                  <a:cubicBezTo>
                    <a:pt x="700416" y="902520"/>
                    <a:pt x="745992" y="906464"/>
                    <a:pt x="794440" y="906464"/>
                  </a:cubicBezTo>
                  <a:cubicBezTo>
                    <a:pt x="871597" y="906464"/>
                    <a:pt x="884157" y="904314"/>
                    <a:pt x="893129" y="887106"/>
                  </a:cubicBezTo>
                  <a:cubicBezTo>
                    <a:pt x="909637" y="856636"/>
                    <a:pt x="906766" y="709306"/>
                    <a:pt x="889540" y="694968"/>
                  </a:cubicBezTo>
                  <a:cubicBezTo>
                    <a:pt x="882812" y="689322"/>
                    <a:pt x="859328" y="686096"/>
                    <a:pt x="822269" y="685742"/>
                  </a:cubicBezTo>
                  <a:close/>
                  <a:moveTo>
                    <a:pt x="392937" y="684214"/>
                  </a:moveTo>
                  <a:cubicBezTo>
                    <a:pt x="333247" y="684214"/>
                    <a:pt x="294414" y="688540"/>
                    <a:pt x="286862" y="696470"/>
                  </a:cubicBezTo>
                  <a:cubicBezTo>
                    <a:pt x="278952" y="704038"/>
                    <a:pt x="274637" y="741526"/>
                    <a:pt x="274637" y="795952"/>
                  </a:cubicBezTo>
                  <a:cubicBezTo>
                    <a:pt x="274637" y="850380"/>
                    <a:pt x="278952" y="888228"/>
                    <a:pt x="286862" y="895796"/>
                  </a:cubicBezTo>
                  <a:cubicBezTo>
                    <a:pt x="294414" y="903366"/>
                    <a:pt x="333247" y="908052"/>
                    <a:pt x="392937" y="908052"/>
                  </a:cubicBezTo>
                  <a:cubicBezTo>
                    <a:pt x="475638" y="908052"/>
                    <a:pt x="488223" y="905528"/>
                    <a:pt x="497572" y="888228"/>
                  </a:cubicBezTo>
                  <a:cubicBezTo>
                    <a:pt x="503326" y="877414"/>
                    <a:pt x="508000" y="835962"/>
                    <a:pt x="508000" y="795952"/>
                  </a:cubicBezTo>
                  <a:cubicBezTo>
                    <a:pt x="508000" y="686738"/>
                    <a:pt x="505123" y="684214"/>
                    <a:pt x="392937" y="684214"/>
                  </a:cubicBezTo>
                  <a:close/>
                  <a:moveTo>
                    <a:pt x="797776" y="328614"/>
                  </a:moveTo>
                  <a:cubicBezTo>
                    <a:pt x="751081" y="328614"/>
                    <a:pt x="705822" y="331490"/>
                    <a:pt x="696842" y="334724"/>
                  </a:cubicBezTo>
                  <a:cubicBezTo>
                    <a:pt x="683911" y="339756"/>
                    <a:pt x="681037" y="358806"/>
                    <a:pt x="681037" y="439680"/>
                  </a:cubicBezTo>
                  <a:cubicBezTo>
                    <a:pt x="681037" y="493954"/>
                    <a:pt x="683911" y="541398"/>
                    <a:pt x="687503" y="544994"/>
                  </a:cubicBezTo>
                  <a:cubicBezTo>
                    <a:pt x="700074" y="557214"/>
                    <a:pt x="878955" y="552542"/>
                    <a:pt x="891886" y="539602"/>
                  </a:cubicBezTo>
                  <a:cubicBezTo>
                    <a:pt x="906972" y="524506"/>
                    <a:pt x="908050" y="375700"/>
                    <a:pt x="893323" y="348024"/>
                  </a:cubicBezTo>
                  <a:cubicBezTo>
                    <a:pt x="884343" y="331130"/>
                    <a:pt x="871412" y="328614"/>
                    <a:pt x="797776" y="328614"/>
                  </a:cubicBezTo>
                  <a:close/>
                  <a:moveTo>
                    <a:pt x="392937" y="328614"/>
                  </a:moveTo>
                  <a:cubicBezTo>
                    <a:pt x="333247" y="328614"/>
                    <a:pt x="294414" y="332908"/>
                    <a:pt x="286862" y="340782"/>
                  </a:cubicBezTo>
                  <a:cubicBezTo>
                    <a:pt x="278952" y="348298"/>
                    <a:pt x="274637" y="385518"/>
                    <a:pt x="274637" y="439560"/>
                  </a:cubicBezTo>
                  <a:cubicBezTo>
                    <a:pt x="274637" y="493602"/>
                    <a:pt x="278952" y="531180"/>
                    <a:pt x="286862" y="538696"/>
                  </a:cubicBezTo>
                  <a:cubicBezTo>
                    <a:pt x="294414" y="546212"/>
                    <a:pt x="333247" y="550864"/>
                    <a:pt x="392937" y="550864"/>
                  </a:cubicBezTo>
                  <a:cubicBezTo>
                    <a:pt x="475638" y="550864"/>
                    <a:pt x="488223" y="548358"/>
                    <a:pt x="497572" y="531180"/>
                  </a:cubicBezTo>
                  <a:cubicBezTo>
                    <a:pt x="503326" y="520444"/>
                    <a:pt x="508000" y="479286"/>
                    <a:pt x="508000" y="439560"/>
                  </a:cubicBezTo>
                  <a:cubicBezTo>
                    <a:pt x="508000" y="331478"/>
                    <a:pt x="505123" y="328614"/>
                    <a:pt x="392937" y="328614"/>
                  </a:cubicBezTo>
                  <a:close/>
                  <a:moveTo>
                    <a:pt x="0" y="0"/>
                  </a:moveTo>
                  <a:lnTo>
                    <a:pt x="58328" y="6126"/>
                  </a:lnTo>
                  <a:cubicBezTo>
                    <a:pt x="90373" y="9728"/>
                    <a:pt x="151222" y="17292"/>
                    <a:pt x="192988" y="23056"/>
                  </a:cubicBezTo>
                  <a:cubicBezTo>
                    <a:pt x="318286" y="40348"/>
                    <a:pt x="437103" y="55120"/>
                    <a:pt x="523155" y="64126"/>
                  </a:cubicBezTo>
                  <a:cubicBezTo>
                    <a:pt x="567801" y="68808"/>
                    <a:pt x="654934" y="79256"/>
                    <a:pt x="716142" y="87542"/>
                  </a:cubicBezTo>
                  <a:cubicBezTo>
                    <a:pt x="777711" y="95828"/>
                    <a:pt x="905530" y="112398"/>
                    <a:pt x="1000223" y="124288"/>
                  </a:cubicBezTo>
                  <a:cubicBezTo>
                    <a:pt x="1102838" y="136896"/>
                    <a:pt x="1175928" y="150946"/>
                    <a:pt x="1180609" y="158150"/>
                  </a:cubicBezTo>
                  <a:cubicBezTo>
                    <a:pt x="1184930" y="164996"/>
                    <a:pt x="1187450" y="806600"/>
                    <a:pt x="1186010" y="1583660"/>
                  </a:cubicBezTo>
                  <a:lnTo>
                    <a:pt x="1183850" y="2996920"/>
                  </a:lnTo>
                  <a:lnTo>
                    <a:pt x="944775" y="2996920"/>
                  </a:lnTo>
                  <a:lnTo>
                    <a:pt x="706061" y="2996920"/>
                  </a:lnTo>
                  <a:lnTo>
                    <a:pt x="703181" y="2857504"/>
                  </a:lnTo>
                  <a:cubicBezTo>
                    <a:pt x="700660" y="2727814"/>
                    <a:pt x="698860" y="2717006"/>
                    <a:pt x="679057" y="2706560"/>
                  </a:cubicBezTo>
                  <a:cubicBezTo>
                    <a:pt x="647733" y="2689628"/>
                    <a:pt x="499752" y="2698274"/>
                    <a:pt x="487510" y="2717366"/>
                  </a:cubicBezTo>
                  <a:cubicBezTo>
                    <a:pt x="482109" y="2726012"/>
                    <a:pt x="477788" y="2793380"/>
                    <a:pt x="477788" y="2867230"/>
                  </a:cubicBezTo>
                  <a:lnTo>
                    <a:pt x="477428" y="3001964"/>
                  </a:lnTo>
                  <a:lnTo>
                    <a:pt x="238714" y="3001964"/>
                  </a:lnTo>
                  <a:lnTo>
                    <a:pt x="0" y="3001964"/>
                  </a:lnTo>
                  <a:lnTo>
                    <a:pt x="0" y="150116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5" name="手繪多邊形 24"/>
            <p:cNvSpPr>
              <a:spLocks/>
            </p:cNvSpPr>
            <p:nvPr/>
          </p:nvSpPr>
          <p:spPr bwMode="auto">
            <a:xfrm>
              <a:off x="3602465" y="2268408"/>
              <a:ext cx="879918" cy="1115588"/>
            </a:xfrm>
            <a:custGeom>
              <a:avLst/>
              <a:gdLst>
                <a:gd name="connsiteX0" fmla="*/ 793136 w 1179513"/>
                <a:gd name="connsiteY0" fmla="*/ 681036 h 1495424"/>
                <a:gd name="connsiteX1" fmla="*/ 693292 w 1179513"/>
                <a:gd name="connsiteY1" fmla="*/ 693262 h 1495424"/>
                <a:gd name="connsiteX2" fmla="*/ 681037 w 1179513"/>
                <a:gd name="connsiteY2" fmla="*/ 797898 h 1495424"/>
                <a:gd name="connsiteX3" fmla="*/ 693292 w 1179513"/>
                <a:gd name="connsiteY3" fmla="*/ 902174 h 1495424"/>
                <a:gd name="connsiteX4" fmla="*/ 793136 w 1179513"/>
                <a:gd name="connsiteY4" fmla="*/ 914400 h 1495424"/>
                <a:gd name="connsiteX5" fmla="*/ 892620 w 1179513"/>
                <a:gd name="connsiteY5" fmla="*/ 902174 h 1495424"/>
                <a:gd name="connsiteX6" fmla="*/ 904875 w 1179513"/>
                <a:gd name="connsiteY6" fmla="*/ 797898 h 1495424"/>
                <a:gd name="connsiteX7" fmla="*/ 892620 w 1179513"/>
                <a:gd name="connsiteY7" fmla="*/ 693262 h 1495424"/>
                <a:gd name="connsiteX8" fmla="*/ 793136 w 1179513"/>
                <a:gd name="connsiteY8" fmla="*/ 681036 h 1495424"/>
                <a:gd name="connsiteX9" fmla="*/ 380175 w 1179513"/>
                <a:gd name="connsiteY9" fmla="*/ 681036 h 1495424"/>
                <a:gd name="connsiteX10" fmla="*/ 265112 w 1179513"/>
                <a:gd name="connsiteY10" fmla="*/ 801494 h 1495424"/>
                <a:gd name="connsiteX11" fmla="*/ 385569 w 1179513"/>
                <a:gd name="connsiteY11" fmla="*/ 914400 h 1495424"/>
                <a:gd name="connsiteX12" fmla="*/ 486250 w 1179513"/>
                <a:gd name="connsiteY12" fmla="*/ 902174 h 1495424"/>
                <a:gd name="connsiteX13" fmla="*/ 498475 w 1179513"/>
                <a:gd name="connsiteY13" fmla="*/ 797898 h 1495424"/>
                <a:gd name="connsiteX14" fmla="*/ 486250 w 1179513"/>
                <a:gd name="connsiteY14" fmla="*/ 693262 h 1495424"/>
                <a:gd name="connsiteX15" fmla="*/ 380175 w 1179513"/>
                <a:gd name="connsiteY15" fmla="*/ 681036 h 1495424"/>
                <a:gd name="connsiteX16" fmla="*/ 685738 w 1179513"/>
                <a:gd name="connsiteY16" fmla="*/ 290512 h 1495424"/>
                <a:gd name="connsiteX17" fmla="*/ 682845 w 1179513"/>
                <a:gd name="connsiteY17" fmla="*/ 385260 h 1495424"/>
                <a:gd name="connsiteX18" fmla="*/ 691885 w 1179513"/>
                <a:gd name="connsiteY18" fmla="*/ 494004 h 1495424"/>
                <a:gd name="connsiteX19" fmla="*/ 793137 w 1179513"/>
                <a:gd name="connsiteY19" fmla="*/ 508000 h 1495424"/>
                <a:gd name="connsiteX20" fmla="*/ 894027 w 1179513"/>
                <a:gd name="connsiteY20" fmla="*/ 494004 h 1495424"/>
                <a:gd name="connsiteX21" fmla="*/ 903067 w 1179513"/>
                <a:gd name="connsiteY21" fmla="*/ 385260 h 1495424"/>
                <a:gd name="connsiteX22" fmla="*/ 900174 w 1179513"/>
                <a:gd name="connsiteY22" fmla="*/ 290512 h 1495424"/>
                <a:gd name="connsiteX23" fmla="*/ 793137 w 1179513"/>
                <a:gd name="connsiteY23" fmla="*/ 290512 h 1495424"/>
                <a:gd name="connsiteX24" fmla="*/ 373389 w 1179513"/>
                <a:gd name="connsiteY24" fmla="*/ 284778 h 1495424"/>
                <a:gd name="connsiteX25" fmla="*/ 277337 w 1179513"/>
                <a:gd name="connsiteY25" fmla="*/ 296750 h 1495424"/>
                <a:gd name="connsiteX26" fmla="*/ 265112 w 1179513"/>
                <a:gd name="connsiteY26" fmla="*/ 396876 h 1495424"/>
                <a:gd name="connsiteX27" fmla="*/ 277337 w 1179513"/>
                <a:gd name="connsiteY27" fmla="*/ 497000 h 1495424"/>
                <a:gd name="connsiteX28" fmla="*/ 482654 w 1179513"/>
                <a:gd name="connsiteY28" fmla="*/ 502784 h 1495424"/>
                <a:gd name="connsiteX29" fmla="*/ 498475 w 1179513"/>
                <a:gd name="connsiteY29" fmla="*/ 396876 h 1495424"/>
                <a:gd name="connsiteX30" fmla="*/ 482654 w 1179513"/>
                <a:gd name="connsiteY30" fmla="*/ 290966 h 1495424"/>
                <a:gd name="connsiteX31" fmla="*/ 373389 w 1179513"/>
                <a:gd name="connsiteY31" fmla="*/ 284778 h 1495424"/>
                <a:gd name="connsiteX32" fmla="*/ 0 w 1179513"/>
                <a:gd name="connsiteY32" fmla="*/ 0 h 1495424"/>
                <a:gd name="connsiteX33" fmla="*/ 589757 w 1179513"/>
                <a:gd name="connsiteY33" fmla="*/ 0 h 1495424"/>
                <a:gd name="connsiteX34" fmla="*/ 1179513 w 1179513"/>
                <a:gd name="connsiteY34" fmla="*/ 0 h 1495424"/>
                <a:gd name="connsiteX35" fmla="*/ 1179513 w 1179513"/>
                <a:gd name="connsiteY35" fmla="*/ 747892 h 1495424"/>
                <a:gd name="connsiteX36" fmla="*/ 1179513 w 1179513"/>
                <a:gd name="connsiteY36" fmla="*/ 1495424 h 1495424"/>
                <a:gd name="connsiteX37" fmla="*/ 947501 w 1179513"/>
                <a:gd name="connsiteY37" fmla="*/ 1495424 h 1495424"/>
                <a:gd name="connsiteX38" fmla="*/ 708284 w 1179513"/>
                <a:gd name="connsiteY38" fmla="*/ 1488576 h 1495424"/>
                <a:gd name="connsiteX39" fmla="*/ 701799 w 1179513"/>
                <a:gd name="connsiteY39" fmla="*/ 1295746 h 1495424"/>
                <a:gd name="connsiteX40" fmla="*/ 681985 w 1179513"/>
                <a:gd name="connsiteY40" fmla="*/ 1098952 h 1495424"/>
                <a:gd name="connsiteX41" fmla="*/ 331085 w 1179513"/>
                <a:gd name="connsiteY41" fmla="*/ 1088500 h 1495424"/>
                <a:gd name="connsiteX42" fmla="*/ 0 w 1179513"/>
                <a:gd name="connsiteY42" fmla="*/ 1088500 h 1495424"/>
                <a:gd name="connsiteX43" fmla="*/ 0 w 1179513"/>
                <a:gd name="connsiteY43" fmla="*/ 544250 h 1495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179513" h="1495424">
                  <a:moveTo>
                    <a:pt x="793136" y="681036"/>
                  </a:moveTo>
                  <a:cubicBezTo>
                    <a:pt x="738348" y="681036"/>
                    <a:pt x="700862" y="685712"/>
                    <a:pt x="693292" y="693262"/>
                  </a:cubicBezTo>
                  <a:cubicBezTo>
                    <a:pt x="685723" y="700814"/>
                    <a:pt x="681037" y="739648"/>
                    <a:pt x="681037" y="797898"/>
                  </a:cubicBezTo>
                  <a:cubicBezTo>
                    <a:pt x="681037" y="856150"/>
                    <a:pt x="685723" y="894624"/>
                    <a:pt x="693292" y="902174"/>
                  </a:cubicBezTo>
                  <a:cubicBezTo>
                    <a:pt x="700862" y="910086"/>
                    <a:pt x="738348" y="914400"/>
                    <a:pt x="793136" y="914400"/>
                  </a:cubicBezTo>
                  <a:cubicBezTo>
                    <a:pt x="847564" y="914400"/>
                    <a:pt x="885050" y="910086"/>
                    <a:pt x="892620" y="902174"/>
                  </a:cubicBezTo>
                  <a:cubicBezTo>
                    <a:pt x="900550" y="894624"/>
                    <a:pt x="904875" y="856150"/>
                    <a:pt x="904875" y="797898"/>
                  </a:cubicBezTo>
                  <a:cubicBezTo>
                    <a:pt x="904875" y="739648"/>
                    <a:pt x="900550" y="700814"/>
                    <a:pt x="892620" y="693262"/>
                  </a:cubicBezTo>
                  <a:cubicBezTo>
                    <a:pt x="885050" y="685712"/>
                    <a:pt x="847564" y="681036"/>
                    <a:pt x="793136" y="681036"/>
                  </a:cubicBezTo>
                  <a:close/>
                  <a:moveTo>
                    <a:pt x="380175" y="681036"/>
                  </a:moveTo>
                  <a:cubicBezTo>
                    <a:pt x="266910" y="681036"/>
                    <a:pt x="265112" y="683194"/>
                    <a:pt x="265112" y="801494"/>
                  </a:cubicBezTo>
                  <a:cubicBezTo>
                    <a:pt x="265112" y="909366"/>
                    <a:pt x="270506" y="914400"/>
                    <a:pt x="385569" y="914400"/>
                  </a:cubicBezTo>
                  <a:cubicBezTo>
                    <a:pt x="440943" y="914400"/>
                    <a:pt x="478698" y="910086"/>
                    <a:pt x="486250" y="902174"/>
                  </a:cubicBezTo>
                  <a:cubicBezTo>
                    <a:pt x="494160" y="894624"/>
                    <a:pt x="498475" y="856150"/>
                    <a:pt x="498475" y="797898"/>
                  </a:cubicBezTo>
                  <a:cubicBezTo>
                    <a:pt x="498475" y="739648"/>
                    <a:pt x="494160" y="700814"/>
                    <a:pt x="486250" y="693262"/>
                  </a:cubicBezTo>
                  <a:cubicBezTo>
                    <a:pt x="478698" y="685712"/>
                    <a:pt x="439865" y="681036"/>
                    <a:pt x="380175" y="681036"/>
                  </a:cubicBezTo>
                  <a:close/>
                  <a:moveTo>
                    <a:pt x="685738" y="290512"/>
                  </a:moveTo>
                  <a:lnTo>
                    <a:pt x="682845" y="385260"/>
                  </a:lnTo>
                  <a:cubicBezTo>
                    <a:pt x="681037" y="446270"/>
                    <a:pt x="684292" y="484672"/>
                    <a:pt x="691885" y="494004"/>
                  </a:cubicBezTo>
                  <a:cubicBezTo>
                    <a:pt x="700202" y="504052"/>
                    <a:pt x="728770" y="508000"/>
                    <a:pt x="793137" y="508000"/>
                  </a:cubicBezTo>
                  <a:cubicBezTo>
                    <a:pt x="857142" y="508000"/>
                    <a:pt x="885710" y="504052"/>
                    <a:pt x="894027" y="494004"/>
                  </a:cubicBezTo>
                  <a:cubicBezTo>
                    <a:pt x="901982" y="484672"/>
                    <a:pt x="904875" y="446270"/>
                    <a:pt x="903067" y="385260"/>
                  </a:cubicBezTo>
                  <a:lnTo>
                    <a:pt x="900174" y="290512"/>
                  </a:lnTo>
                  <a:lnTo>
                    <a:pt x="793137" y="290512"/>
                  </a:lnTo>
                  <a:close/>
                  <a:moveTo>
                    <a:pt x="373389" y="284778"/>
                  </a:moveTo>
                  <a:cubicBezTo>
                    <a:pt x="327408" y="286088"/>
                    <a:pt x="283630" y="290426"/>
                    <a:pt x="277337" y="296750"/>
                  </a:cubicBezTo>
                  <a:cubicBezTo>
                    <a:pt x="269786" y="304702"/>
                    <a:pt x="265112" y="342294"/>
                    <a:pt x="265112" y="396876"/>
                  </a:cubicBezTo>
                  <a:cubicBezTo>
                    <a:pt x="265112" y="451456"/>
                    <a:pt x="269786" y="489048"/>
                    <a:pt x="277337" y="497000"/>
                  </a:cubicBezTo>
                  <a:cubicBezTo>
                    <a:pt x="289923" y="509652"/>
                    <a:pt x="452450" y="514350"/>
                    <a:pt x="482654" y="502784"/>
                  </a:cubicBezTo>
                  <a:cubicBezTo>
                    <a:pt x="495598" y="497722"/>
                    <a:pt x="498475" y="478566"/>
                    <a:pt x="498475" y="396876"/>
                  </a:cubicBezTo>
                  <a:cubicBezTo>
                    <a:pt x="498475" y="315184"/>
                    <a:pt x="495598" y="296028"/>
                    <a:pt x="482654" y="290966"/>
                  </a:cubicBezTo>
                  <a:cubicBezTo>
                    <a:pt x="467552" y="285184"/>
                    <a:pt x="419369" y="283466"/>
                    <a:pt x="373389" y="284778"/>
                  </a:cubicBezTo>
                  <a:close/>
                  <a:moveTo>
                    <a:pt x="0" y="0"/>
                  </a:moveTo>
                  <a:lnTo>
                    <a:pt x="589757" y="0"/>
                  </a:lnTo>
                  <a:lnTo>
                    <a:pt x="1179513" y="0"/>
                  </a:lnTo>
                  <a:lnTo>
                    <a:pt x="1179513" y="747892"/>
                  </a:lnTo>
                  <a:lnTo>
                    <a:pt x="1179513" y="1495424"/>
                  </a:lnTo>
                  <a:lnTo>
                    <a:pt x="947501" y="1495424"/>
                  </a:lnTo>
                  <a:cubicBezTo>
                    <a:pt x="819607" y="1495424"/>
                    <a:pt x="712247" y="1492542"/>
                    <a:pt x="708284" y="1488576"/>
                  </a:cubicBezTo>
                  <a:cubicBezTo>
                    <a:pt x="704682" y="1484972"/>
                    <a:pt x="701799" y="1398108"/>
                    <a:pt x="701799" y="1295746"/>
                  </a:cubicBezTo>
                  <a:cubicBezTo>
                    <a:pt x="701799" y="1122020"/>
                    <a:pt x="700358" y="1109044"/>
                    <a:pt x="681985" y="1098952"/>
                  </a:cubicBezTo>
                  <a:cubicBezTo>
                    <a:pt x="669736" y="1092464"/>
                    <a:pt x="540040" y="1088500"/>
                    <a:pt x="331085" y="1088500"/>
                  </a:cubicBezTo>
                  <a:lnTo>
                    <a:pt x="0" y="1088500"/>
                  </a:lnTo>
                  <a:lnTo>
                    <a:pt x="0" y="54425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8" name="手繪多邊形 27"/>
          <p:cNvSpPr>
            <a:spLocks/>
          </p:cNvSpPr>
          <p:nvPr/>
        </p:nvSpPr>
        <p:spPr bwMode="auto">
          <a:xfrm>
            <a:off x="6758036" y="1621971"/>
            <a:ext cx="482958" cy="631372"/>
          </a:xfrm>
          <a:custGeom>
            <a:avLst/>
            <a:gdLst>
              <a:gd name="connsiteX0" fmla="*/ 1438393 w 2802127"/>
              <a:gd name="connsiteY0" fmla="*/ 2303006 h 3663224"/>
              <a:gd name="connsiteX1" fmla="*/ 1393698 w 2802127"/>
              <a:gd name="connsiteY1" fmla="*/ 2304238 h 3663224"/>
              <a:gd name="connsiteX2" fmla="*/ 1095493 w 2802127"/>
              <a:gd name="connsiteY2" fmla="*/ 2566408 h 3663224"/>
              <a:gd name="connsiteX3" fmla="*/ 1236862 w 2802127"/>
              <a:gd name="connsiteY3" fmla="*/ 2880076 h 3663224"/>
              <a:gd name="connsiteX4" fmla="*/ 1294057 w 2802127"/>
              <a:gd name="connsiteY4" fmla="*/ 2917890 h 3663224"/>
              <a:gd name="connsiteX5" fmla="*/ 1296934 w 2802127"/>
              <a:gd name="connsiteY5" fmla="*/ 3039612 h 3663224"/>
              <a:gd name="connsiteX6" fmla="*/ 1316719 w 2802127"/>
              <a:gd name="connsiteY6" fmla="*/ 3174298 h 3663224"/>
              <a:gd name="connsiteX7" fmla="*/ 1503052 w 2802127"/>
              <a:gd name="connsiteY7" fmla="*/ 3176458 h 3663224"/>
              <a:gd name="connsiteX8" fmla="*/ 1522477 w 2802127"/>
              <a:gd name="connsiteY8" fmla="*/ 3039612 h 3663224"/>
              <a:gd name="connsiteX9" fmla="*/ 1522477 w 2802127"/>
              <a:gd name="connsiteY9" fmla="*/ 2913568 h 3663224"/>
              <a:gd name="connsiteX10" fmla="*/ 1565643 w 2802127"/>
              <a:gd name="connsiteY10" fmla="*/ 2883318 h 3663224"/>
              <a:gd name="connsiteX11" fmla="*/ 1686507 w 2802127"/>
              <a:gd name="connsiteY11" fmla="*/ 2749712 h 3663224"/>
              <a:gd name="connsiteX12" fmla="*/ 1691903 w 2802127"/>
              <a:gd name="connsiteY12" fmla="*/ 2484300 h 3663224"/>
              <a:gd name="connsiteX13" fmla="*/ 1537944 w 2802127"/>
              <a:gd name="connsiteY13" fmla="*/ 2332326 h 3663224"/>
              <a:gd name="connsiteX14" fmla="*/ 1438393 w 2802127"/>
              <a:gd name="connsiteY14" fmla="*/ 2303006 h 3663224"/>
              <a:gd name="connsiteX15" fmla="*/ 1364945 w 2802127"/>
              <a:gd name="connsiteY15" fmla="*/ 271536 h 3663224"/>
              <a:gd name="connsiteX16" fmla="*/ 1169210 w 2802127"/>
              <a:gd name="connsiteY16" fmla="*/ 312056 h 3663224"/>
              <a:gd name="connsiteX17" fmla="*/ 659972 w 2802127"/>
              <a:gd name="connsiteY17" fmla="*/ 849420 h 3663224"/>
              <a:gd name="connsiteX18" fmla="*/ 638364 w 2802127"/>
              <a:gd name="connsiteY18" fmla="*/ 1262890 h 3663224"/>
              <a:gd name="connsiteX19" fmla="*/ 656011 w 2802127"/>
              <a:gd name="connsiteY19" fmla="*/ 1609728 h 3663224"/>
              <a:gd name="connsiteX20" fmla="*/ 699228 w 2802127"/>
              <a:gd name="connsiteY20" fmla="*/ 1615850 h 3663224"/>
              <a:gd name="connsiteX21" fmla="*/ 867053 w 2802127"/>
              <a:gd name="connsiteY21" fmla="*/ 1601444 h 3663224"/>
              <a:gd name="connsiteX22" fmla="*/ 1100783 w 2802127"/>
              <a:gd name="connsiteY22" fmla="*/ 1583436 h 3663224"/>
              <a:gd name="connsiteX23" fmla="*/ 1979883 w 2802127"/>
              <a:gd name="connsiteY23" fmla="*/ 1605766 h 3663224"/>
              <a:gd name="connsiteX24" fmla="*/ 2080002 w 2802127"/>
              <a:gd name="connsiteY24" fmla="*/ 1612608 h 3663224"/>
              <a:gd name="connsiteX25" fmla="*/ 2173638 w 2802127"/>
              <a:gd name="connsiteY25" fmla="*/ 1600362 h 3663224"/>
              <a:gd name="connsiteX26" fmla="*/ 2183002 w 2802127"/>
              <a:gd name="connsiteY26" fmla="*/ 1316194 h 3663224"/>
              <a:gd name="connsiteX27" fmla="*/ 2094408 w 2802127"/>
              <a:gd name="connsiteY27" fmla="*/ 701392 h 3663224"/>
              <a:gd name="connsiteX28" fmla="*/ 1552038 w 2802127"/>
              <a:gd name="connsiteY28" fmla="*/ 289364 h 3663224"/>
              <a:gd name="connsiteX29" fmla="*/ 1364945 w 2802127"/>
              <a:gd name="connsiteY29" fmla="*/ 271536 h 3663224"/>
              <a:gd name="connsiteX30" fmla="*/ 1405179 w 2802127"/>
              <a:gd name="connsiteY30" fmla="*/ 0 h 3663224"/>
              <a:gd name="connsiteX31" fmla="*/ 1608226 w 2802127"/>
              <a:gd name="connsiteY31" fmla="*/ 13238 h 3663224"/>
              <a:gd name="connsiteX32" fmla="*/ 2393242 w 2802127"/>
              <a:gd name="connsiteY32" fmla="*/ 701302 h 3663224"/>
              <a:gd name="connsiteX33" fmla="*/ 2446512 w 2802127"/>
              <a:gd name="connsiteY33" fmla="*/ 1242746 h 3663224"/>
              <a:gd name="connsiteX34" fmla="*/ 2461270 w 2802127"/>
              <a:gd name="connsiteY34" fmla="*/ 1617760 h 3663224"/>
              <a:gd name="connsiteX35" fmla="*/ 2570690 w 2802127"/>
              <a:gd name="connsiteY35" fmla="*/ 1645858 h 3663224"/>
              <a:gd name="connsiteX36" fmla="*/ 2733380 w 2802127"/>
              <a:gd name="connsiteY36" fmla="*/ 1658106 h 3663224"/>
              <a:gd name="connsiteX37" fmla="*/ 2802127 w 2802127"/>
              <a:gd name="connsiteY37" fmla="*/ 1663870 h 3663224"/>
              <a:gd name="connsiteX38" fmla="*/ 2799248 w 2802127"/>
              <a:gd name="connsiteY38" fmla="*/ 2610588 h 3663224"/>
              <a:gd name="connsiteX39" fmla="*/ 2796728 w 2802127"/>
              <a:gd name="connsiteY39" fmla="*/ 3557306 h 3663224"/>
              <a:gd name="connsiteX40" fmla="*/ 2761095 w 2802127"/>
              <a:gd name="connsiteY40" fmla="*/ 3565232 h 3663224"/>
              <a:gd name="connsiteX41" fmla="*/ 2553053 w 2802127"/>
              <a:gd name="connsiteY41" fmla="*/ 3583244 h 3663224"/>
              <a:gd name="connsiteX42" fmla="*/ 2243150 w 2802127"/>
              <a:gd name="connsiteY42" fmla="*/ 3603778 h 3663224"/>
              <a:gd name="connsiteX43" fmla="*/ 1679493 w 2802127"/>
              <a:gd name="connsiteY43" fmla="*/ 3644486 h 3663224"/>
              <a:gd name="connsiteX44" fmla="*/ 1435458 w 2802127"/>
              <a:gd name="connsiteY44" fmla="*/ 3660336 h 3663224"/>
              <a:gd name="connsiteX45" fmla="*/ 1337916 w 2802127"/>
              <a:gd name="connsiteY45" fmla="*/ 3660696 h 3663224"/>
              <a:gd name="connsiteX46" fmla="*/ 1155070 w 2802127"/>
              <a:gd name="connsiteY46" fmla="*/ 3644486 h 3663224"/>
              <a:gd name="connsiteX47" fmla="*/ 561899 w 2802127"/>
              <a:gd name="connsiteY47" fmla="*/ 3603778 h 3663224"/>
              <a:gd name="connsiteX48" fmla="*/ 257395 w 2802127"/>
              <a:gd name="connsiteY48" fmla="*/ 3582524 h 3663224"/>
              <a:gd name="connsiteX49" fmla="*/ 48993 w 2802127"/>
              <a:gd name="connsiteY49" fmla="*/ 3565232 h 3663224"/>
              <a:gd name="connsiteX50" fmla="*/ 3281 w 2802127"/>
              <a:gd name="connsiteY50" fmla="*/ 3558028 h 3663224"/>
              <a:gd name="connsiteX51" fmla="*/ 762 w 2802127"/>
              <a:gd name="connsiteY51" fmla="*/ 2609868 h 3663224"/>
              <a:gd name="connsiteX52" fmla="*/ 10840 w 2802127"/>
              <a:gd name="connsiteY52" fmla="*/ 1661710 h 3663224"/>
              <a:gd name="connsiteX53" fmla="*/ 334780 w 2802127"/>
              <a:gd name="connsiteY53" fmla="*/ 1630728 h 3663224"/>
              <a:gd name="connsiteX54" fmla="*/ 353857 w 2802127"/>
              <a:gd name="connsiteY54" fmla="*/ 1308310 h 3663224"/>
              <a:gd name="connsiteX55" fmla="*/ 386251 w 2802127"/>
              <a:gd name="connsiteY55" fmla="*/ 792804 h 3663224"/>
              <a:gd name="connsiteX56" fmla="*/ 1201861 w 2802127"/>
              <a:gd name="connsiteY56" fmla="*/ 13238 h 3663224"/>
              <a:gd name="connsiteX57" fmla="*/ 1405179 w 2802127"/>
              <a:gd name="connsiteY57" fmla="*/ 0 h 366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802127" h="3663224">
                <a:moveTo>
                  <a:pt x="1438393" y="2303006"/>
                </a:moveTo>
                <a:cubicBezTo>
                  <a:pt x="1426118" y="2302820"/>
                  <a:pt x="1411774" y="2303338"/>
                  <a:pt x="1393698" y="2304238"/>
                </a:cubicBezTo>
                <a:cubicBezTo>
                  <a:pt x="1237941" y="2311440"/>
                  <a:pt x="1129666" y="2406872"/>
                  <a:pt x="1095493" y="2566408"/>
                </a:cubicBezTo>
                <a:cubicBezTo>
                  <a:pt x="1071752" y="2676246"/>
                  <a:pt x="1132544" y="2810932"/>
                  <a:pt x="1236862" y="2880076"/>
                </a:cubicBezTo>
                <a:lnTo>
                  <a:pt x="1294057" y="2917890"/>
                </a:lnTo>
                <a:lnTo>
                  <a:pt x="1296934" y="3039612"/>
                </a:lnTo>
                <a:cubicBezTo>
                  <a:pt x="1299093" y="3139366"/>
                  <a:pt x="1302690" y="3163854"/>
                  <a:pt x="1316719" y="3174298"/>
                </a:cubicBezTo>
                <a:cubicBezTo>
                  <a:pt x="1337223" y="3189784"/>
                  <a:pt x="1474994" y="3191224"/>
                  <a:pt x="1503052" y="3176458"/>
                </a:cubicBezTo>
                <a:cubicBezTo>
                  <a:pt x="1520678" y="3166736"/>
                  <a:pt x="1522477" y="3154132"/>
                  <a:pt x="1522477" y="3039612"/>
                </a:cubicBezTo>
                <a:lnTo>
                  <a:pt x="1522477" y="2913568"/>
                </a:lnTo>
                <a:lnTo>
                  <a:pt x="1565643" y="2883318"/>
                </a:lnTo>
                <a:cubicBezTo>
                  <a:pt x="1623197" y="2843704"/>
                  <a:pt x="1658090" y="2805170"/>
                  <a:pt x="1686507" y="2749712"/>
                </a:cubicBezTo>
                <a:cubicBezTo>
                  <a:pt x="1717803" y="2689570"/>
                  <a:pt x="1721040" y="2542280"/>
                  <a:pt x="1691903" y="2484300"/>
                </a:cubicBezTo>
                <a:cubicBezTo>
                  <a:pt x="1659529" y="2419116"/>
                  <a:pt x="1605571" y="2365818"/>
                  <a:pt x="1537944" y="2332326"/>
                </a:cubicBezTo>
                <a:cubicBezTo>
                  <a:pt x="1493430" y="2310448"/>
                  <a:pt x="1475219" y="2303562"/>
                  <a:pt x="1438393" y="2303006"/>
                </a:cubicBezTo>
                <a:close/>
                <a:moveTo>
                  <a:pt x="1364945" y="271536"/>
                </a:moveTo>
                <a:cubicBezTo>
                  <a:pt x="1305882" y="275048"/>
                  <a:pt x="1245379" y="288286"/>
                  <a:pt x="1169210" y="312056"/>
                </a:cubicBezTo>
                <a:cubicBezTo>
                  <a:pt x="926115" y="388050"/>
                  <a:pt x="731280" y="593704"/>
                  <a:pt x="659972" y="849420"/>
                </a:cubicBezTo>
                <a:cubicBezTo>
                  <a:pt x="639805" y="920372"/>
                  <a:pt x="638364" y="951346"/>
                  <a:pt x="638364" y="1262890"/>
                </a:cubicBezTo>
                <a:cubicBezTo>
                  <a:pt x="638364" y="1572630"/>
                  <a:pt x="639805" y="1600724"/>
                  <a:pt x="656011" y="1609728"/>
                </a:cubicBezTo>
                <a:cubicBezTo>
                  <a:pt x="665735" y="1615130"/>
                  <a:pt x="685182" y="1618010"/>
                  <a:pt x="699228" y="1615850"/>
                </a:cubicBezTo>
                <a:cubicBezTo>
                  <a:pt x="713273" y="1613690"/>
                  <a:pt x="788902" y="1607206"/>
                  <a:pt x="867053" y="1601444"/>
                </a:cubicBezTo>
                <a:cubicBezTo>
                  <a:pt x="945203" y="1595680"/>
                  <a:pt x="1050364" y="1587758"/>
                  <a:pt x="1100783" y="1583436"/>
                </a:cubicBezTo>
                <a:cubicBezTo>
                  <a:pt x="1287695" y="1567588"/>
                  <a:pt x="1904254" y="1583074"/>
                  <a:pt x="1979883" y="1605766"/>
                </a:cubicBezTo>
                <a:cubicBezTo>
                  <a:pt x="1988527" y="1608286"/>
                  <a:pt x="2033184" y="1611168"/>
                  <a:pt x="2080002" y="1612608"/>
                </a:cubicBezTo>
                <a:cubicBezTo>
                  <a:pt x="2144467" y="1614410"/>
                  <a:pt x="2166796" y="1611528"/>
                  <a:pt x="2173638" y="1600362"/>
                </a:cubicBezTo>
                <a:cubicBezTo>
                  <a:pt x="2178680" y="1592080"/>
                  <a:pt x="2183002" y="1464220"/>
                  <a:pt x="2183002" y="1316194"/>
                </a:cubicBezTo>
                <a:cubicBezTo>
                  <a:pt x="2183002" y="959630"/>
                  <a:pt x="2166436" y="844738"/>
                  <a:pt x="2094408" y="701392"/>
                </a:cubicBezTo>
                <a:cubicBezTo>
                  <a:pt x="1987086" y="487096"/>
                  <a:pt x="1795492" y="341228"/>
                  <a:pt x="1552038" y="289364"/>
                </a:cubicBezTo>
                <a:cubicBezTo>
                  <a:pt x="1481631" y="274238"/>
                  <a:pt x="1424008" y="268024"/>
                  <a:pt x="1364945" y="271536"/>
                </a:cubicBezTo>
                <a:close/>
                <a:moveTo>
                  <a:pt x="1405179" y="0"/>
                </a:moveTo>
                <a:cubicBezTo>
                  <a:pt x="1486839" y="0"/>
                  <a:pt x="1568454" y="4412"/>
                  <a:pt x="1608226" y="13238"/>
                </a:cubicBezTo>
                <a:cubicBezTo>
                  <a:pt x="1988676" y="98976"/>
                  <a:pt x="2277703" y="352226"/>
                  <a:pt x="2393242" y="701302"/>
                </a:cubicBezTo>
                <a:cubicBezTo>
                  <a:pt x="2445433" y="858368"/>
                  <a:pt x="2446512" y="868814"/>
                  <a:pt x="2446512" y="1242746"/>
                </a:cubicBezTo>
                <a:cubicBezTo>
                  <a:pt x="2446512" y="1538506"/>
                  <a:pt x="2448672" y="1599748"/>
                  <a:pt x="2461270" y="1617760"/>
                </a:cubicBezTo>
                <a:cubicBezTo>
                  <a:pt x="2474227" y="1636132"/>
                  <a:pt x="2490424" y="1640454"/>
                  <a:pt x="2570690" y="1645858"/>
                </a:cubicBezTo>
                <a:cubicBezTo>
                  <a:pt x="2622520" y="1649460"/>
                  <a:pt x="2695587" y="1654864"/>
                  <a:pt x="2733380" y="1658106"/>
                </a:cubicBezTo>
                <a:lnTo>
                  <a:pt x="2802127" y="1663870"/>
                </a:lnTo>
                <a:lnTo>
                  <a:pt x="2799248" y="2610588"/>
                </a:lnTo>
                <a:lnTo>
                  <a:pt x="2796728" y="3557306"/>
                </a:lnTo>
                <a:lnTo>
                  <a:pt x="2761095" y="3565232"/>
                </a:lnTo>
                <a:cubicBezTo>
                  <a:pt x="2741658" y="3569556"/>
                  <a:pt x="2648075" y="3577480"/>
                  <a:pt x="2553053" y="3583244"/>
                </a:cubicBezTo>
                <a:cubicBezTo>
                  <a:pt x="2458030" y="3588648"/>
                  <a:pt x="2318736" y="3598014"/>
                  <a:pt x="2243150" y="3603778"/>
                </a:cubicBezTo>
                <a:cubicBezTo>
                  <a:pt x="1894734" y="3630436"/>
                  <a:pt x="1822027" y="3635840"/>
                  <a:pt x="1679493" y="3644486"/>
                </a:cubicBezTo>
                <a:cubicBezTo>
                  <a:pt x="1595629" y="3649168"/>
                  <a:pt x="1485849" y="3656374"/>
                  <a:pt x="1435458" y="3660336"/>
                </a:cubicBezTo>
                <a:cubicBezTo>
                  <a:pt x="1385427" y="3663938"/>
                  <a:pt x="1341515" y="3664298"/>
                  <a:pt x="1337916" y="3660696"/>
                </a:cubicBezTo>
                <a:cubicBezTo>
                  <a:pt x="1334677" y="3657094"/>
                  <a:pt x="1252612" y="3649890"/>
                  <a:pt x="1155070" y="3644486"/>
                </a:cubicBezTo>
                <a:cubicBezTo>
                  <a:pt x="978342" y="3634398"/>
                  <a:pt x="828610" y="3624312"/>
                  <a:pt x="561899" y="3603778"/>
                </a:cubicBezTo>
                <a:cubicBezTo>
                  <a:pt x="483793" y="3597654"/>
                  <a:pt x="346658" y="3588288"/>
                  <a:pt x="257395" y="3582524"/>
                </a:cubicBezTo>
                <a:cubicBezTo>
                  <a:pt x="167771" y="3577120"/>
                  <a:pt x="74188" y="3569194"/>
                  <a:pt x="48993" y="3565232"/>
                </a:cubicBezTo>
                <a:lnTo>
                  <a:pt x="3281" y="3558028"/>
                </a:lnTo>
                <a:lnTo>
                  <a:pt x="762" y="2609868"/>
                </a:lnTo>
                <a:cubicBezTo>
                  <a:pt x="-1398" y="1854800"/>
                  <a:pt x="762" y="1662070"/>
                  <a:pt x="10840" y="1661710"/>
                </a:cubicBezTo>
                <a:cubicBezTo>
                  <a:pt x="83187" y="1661348"/>
                  <a:pt x="320383" y="1638294"/>
                  <a:pt x="334780" y="1630728"/>
                </a:cubicBezTo>
                <a:cubicBezTo>
                  <a:pt x="352777" y="1621002"/>
                  <a:pt x="353857" y="1602270"/>
                  <a:pt x="353857" y="1308310"/>
                </a:cubicBezTo>
                <a:cubicBezTo>
                  <a:pt x="353497" y="1013992"/>
                  <a:pt x="361775" y="887186"/>
                  <a:pt x="386251" y="792804"/>
                </a:cubicBezTo>
                <a:cubicBezTo>
                  <a:pt x="489552" y="393654"/>
                  <a:pt x="791176" y="105460"/>
                  <a:pt x="1201861" y="13238"/>
                </a:cubicBezTo>
                <a:cubicBezTo>
                  <a:pt x="1241814" y="4412"/>
                  <a:pt x="1323519" y="0"/>
                  <a:pt x="1405179" y="0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29" name="手繪多邊形 28"/>
          <p:cNvSpPr>
            <a:spLocks/>
          </p:cNvSpPr>
          <p:nvPr/>
        </p:nvSpPr>
        <p:spPr bwMode="auto">
          <a:xfrm>
            <a:off x="1991557" y="3282166"/>
            <a:ext cx="466994" cy="669348"/>
          </a:xfrm>
          <a:custGeom>
            <a:avLst/>
            <a:gdLst>
              <a:gd name="connsiteX0" fmla="*/ 1425658 w 2805113"/>
              <a:gd name="connsiteY0" fmla="*/ 2654910 h 4020601"/>
              <a:gd name="connsiteX1" fmla="*/ 1327719 w 2805113"/>
              <a:gd name="connsiteY1" fmla="*/ 2665300 h 4020601"/>
              <a:gd name="connsiteX2" fmla="*/ 1092810 w 2805113"/>
              <a:gd name="connsiteY2" fmla="*/ 2944062 h 4020601"/>
              <a:gd name="connsiteX3" fmla="*/ 1237785 w 2805113"/>
              <a:gd name="connsiteY3" fmla="*/ 3234006 h 4020601"/>
              <a:gd name="connsiteX4" fmla="*/ 1301099 w 2805113"/>
              <a:gd name="connsiteY4" fmla="*/ 3406744 h 4020601"/>
              <a:gd name="connsiteX5" fmla="*/ 1307934 w 2805113"/>
              <a:gd name="connsiteY5" fmla="*/ 3531882 h 4020601"/>
              <a:gd name="connsiteX6" fmla="*/ 1512265 w 2805113"/>
              <a:gd name="connsiteY6" fmla="*/ 3526472 h 4020601"/>
              <a:gd name="connsiteX7" fmla="*/ 1524496 w 2805113"/>
              <a:gd name="connsiteY7" fmla="*/ 3391238 h 4020601"/>
              <a:gd name="connsiteX8" fmla="*/ 1524496 w 2805113"/>
              <a:gd name="connsiteY8" fmla="*/ 3267904 h 4020601"/>
              <a:gd name="connsiteX9" fmla="*/ 1577737 w 2805113"/>
              <a:gd name="connsiteY9" fmla="*/ 3232924 h 4020601"/>
              <a:gd name="connsiteX10" fmla="*/ 1708322 w 2805113"/>
              <a:gd name="connsiteY10" fmla="*/ 3056938 h 4020601"/>
              <a:gd name="connsiteX11" fmla="*/ 1715157 w 2805113"/>
              <a:gd name="connsiteY11" fmla="*/ 2940818 h 4020601"/>
              <a:gd name="connsiteX12" fmla="*/ 1674147 w 2805113"/>
              <a:gd name="connsiteY12" fmla="*/ 2808468 h 4020601"/>
              <a:gd name="connsiteX13" fmla="*/ 1425658 w 2805113"/>
              <a:gd name="connsiteY13" fmla="*/ 2654910 h 4020601"/>
              <a:gd name="connsiteX14" fmla="*/ 1415430 w 2805113"/>
              <a:gd name="connsiteY14" fmla="*/ 50 h 4020601"/>
              <a:gd name="connsiteX15" fmla="*/ 1647059 w 2805113"/>
              <a:gd name="connsiteY15" fmla="*/ 25528 h 4020601"/>
              <a:gd name="connsiteX16" fmla="*/ 2127061 w 2805113"/>
              <a:gd name="connsiteY16" fmla="*/ 284444 h 4020601"/>
              <a:gd name="connsiteX17" fmla="*/ 2433138 w 2805113"/>
              <a:gd name="connsiteY17" fmla="*/ 821360 h 4020601"/>
              <a:gd name="connsiteX18" fmla="*/ 2449703 w 2805113"/>
              <a:gd name="connsiteY18" fmla="*/ 1319746 h 4020601"/>
              <a:gd name="connsiteX19" fmla="*/ 2317189 w 2805113"/>
              <a:gd name="connsiteY19" fmla="*/ 1332350 h 4020601"/>
              <a:gd name="connsiteX20" fmla="*/ 2185396 w 2805113"/>
              <a:gd name="connsiteY20" fmla="*/ 1332350 h 4020601"/>
              <a:gd name="connsiteX21" fmla="*/ 2185036 w 2805113"/>
              <a:gd name="connsiteY21" fmla="*/ 1187588 h 4020601"/>
              <a:gd name="connsiteX22" fmla="*/ 1926490 w 2805113"/>
              <a:gd name="connsiteY22" fmla="*/ 481060 h 4020601"/>
              <a:gd name="connsiteX23" fmla="*/ 1265002 w 2805113"/>
              <a:gd name="connsiteY23" fmla="*/ 290564 h 4020601"/>
              <a:gd name="connsiteX24" fmla="*/ 873222 w 2805113"/>
              <a:gd name="connsiteY24" fmla="*/ 499066 h 4020601"/>
              <a:gd name="connsiteX25" fmla="*/ 674091 w 2805113"/>
              <a:gd name="connsiteY25" fmla="*/ 809116 h 4020601"/>
              <a:gd name="connsiteX26" fmla="*/ 645644 w 2805113"/>
              <a:gd name="connsiteY26" fmla="*/ 890500 h 4020601"/>
              <a:gd name="connsiteX27" fmla="*/ 642763 w 2805113"/>
              <a:gd name="connsiteY27" fmla="*/ 1419856 h 4020601"/>
              <a:gd name="connsiteX28" fmla="*/ 655367 w 2805113"/>
              <a:gd name="connsiteY28" fmla="*/ 1962176 h 4020601"/>
              <a:gd name="connsiteX29" fmla="*/ 1092878 w 2805113"/>
              <a:gd name="connsiteY29" fmla="*/ 1940208 h 4020601"/>
              <a:gd name="connsiteX30" fmla="*/ 1629414 w 2805113"/>
              <a:gd name="connsiteY30" fmla="*/ 1931926 h 4020601"/>
              <a:gd name="connsiteX31" fmla="*/ 1859873 w 2805113"/>
              <a:gd name="connsiteY31" fmla="*/ 1952812 h 4020601"/>
              <a:gd name="connsiteX32" fmla="*/ 2297024 w 2805113"/>
              <a:gd name="connsiteY32" fmla="*/ 1983062 h 4020601"/>
              <a:gd name="connsiteX33" fmla="*/ 2690964 w 2805113"/>
              <a:gd name="connsiteY33" fmla="*/ 2010070 h 4020601"/>
              <a:gd name="connsiteX34" fmla="*/ 2805113 w 2805113"/>
              <a:gd name="connsiteY34" fmla="*/ 2016192 h 4020601"/>
              <a:gd name="connsiteX35" fmla="*/ 2805113 w 2805113"/>
              <a:gd name="connsiteY35" fmla="*/ 2963990 h 4020601"/>
              <a:gd name="connsiteX36" fmla="*/ 2805113 w 2805113"/>
              <a:gd name="connsiteY36" fmla="*/ 3911788 h 4020601"/>
              <a:gd name="connsiteX37" fmla="*/ 2779906 w 2805113"/>
              <a:gd name="connsiteY37" fmla="*/ 3917910 h 4020601"/>
              <a:gd name="connsiteX38" fmla="*/ 2599501 w 2805113"/>
              <a:gd name="connsiteY38" fmla="*/ 3934474 h 4020601"/>
              <a:gd name="connsiteX39" fmla="*/ 2312148 w 2805113"/>
              <a:gd name="connsiteY39" fmla="*/ 3955000 h 4020601"/>
              <a:gd name="connsiteX40" fmla="*/ 2012912 w 2805113"/>
              <a:gd name="connsiteY40" fmla="*/ 3975166 h 4020601"/>
              <a:gd name="connsiteX41" fmla="*/ 1829985 w 2805113"/>
              <a:gd name="connsiteY41" fmla="*/ 3989930 h 4020601"/>
              <a:gd name="connsiteX42" fmla="*/ 1636256 w 2805113"/>
              <a:gd name="connsiteY42" fmla="*/ 4005056 h 4020601"/>
              <a:gd name="connsiteX43" fmla="*/ 1423082 w 2805113"/>
              <a:gd name="connsiteY43" fmla="*/ 4019460 h 4020601"/>
              <a:gd name="connsiteX44" fmla="*/ 1341701 w 2805113"/>
              <a:gd name="connsiteY44" fmla="*/ 4015498 h 4020601"/>
              <a:gd name="connsiteX45" fmla="*/ 1225031 w 2805113"/>
              <a:gd name="connsiteY45" fmla="*/ 4006136 h 4020601"/>
              <a:gd name="connsiteX46" fmla="*/ 985931 w 2805113"/>
              <a:gd name="connsiteY46" fmla="*/ 3990650 h 4020601"/>
              <a:gd name="connsiteX47" fmla="*/ 213534 w 2805113"/>
              <a:gd name="connsiteY47" fmla="*/ 3934474 h 4020601"/>
              <a:gd name="connsiteX48" fmla="*/ 33128 w 2805113"/>
              <a:gd name="connsiteY48" fmla="*/ 3917910 h 4020601"/>
              <a:gd name="connsiteX49" fmla="*/ 0 w 2805113"/>
              <a:gd name="connsiteY49" fmla="*/ 3911428 h 4020601"/>
              <a:gd name="connsiteX50" fmla="*/ 2881 w 2805113"/>
              <a:gd name="connsiteY50" fmla="*/ 2965070 h 4020601"/>
              <a:gd name="connsiteX51" fmla="*/ 5401 w 2805113"/>
              <a:gd name="connsiteY51" fmla="*/ 2018352 h 4020601"/>
              <a:gd name="connsiteX52" fmla="*/ 71298 w 2805113"/>
              <a:gd name="connsiteY52" fmla="*/ 2016192 h 4020601"/>
              <a:gd name="connsiteX53" fmla="*/ 342447 w 2805113"/>
              <a:gd name="connsiteY53" fmla="*/ 1981260 h 4020601"/>
              <a:gd name="connsiteX54" fmla="*/ 356131 w 2805113"/>
              <a:gd name="connsiteY54" fmla="*/ 1478914 h 4020601"/>
              <a:gd name="connsiteX55" fmla="*/ 366933 w 2805113"/>
              <a:gd name="connsiteY55" fmla="*/ 913548 h 4020601"/>
              <a:gd name="connsiteX56" fmla="*/ 684894 w 2805113"/>
              <a:gd name="connsiteY56" fmla="*/ 288044 h 4020601"/>
              <a:gd name="connsiteX57" fmla="*/ 1184341 w 2805113"/>
              <a:gd name="connsiteY57" fmla="*/ 21566 h 4020601"/>
              <a:gd name="connsiteX58" fmla="*/ 1415430 w 2805113"/>
              <a:gd name="connsiteY58" fmla="*/ 50 h 402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805113" h="4020601">
                <a:moveTo>
                  <a:pt x="1425658" y="2654910"/>
                </a:moveTo>
                <a:cubicBezTo>
                  <a:pt x="1392989" y="2652724"/>
                  <a:pt x="1359916" y="2656014"/>
                  <a:pt x="1327719" y="2665300"/>
                </a:cubicBezTo>
                <a:cubicBezTo>
                  <a:pt x="1202171" y="2701362"/>
                  <a:pt x="1110437" y="2810270"/>
                  <a:pt x="1092810" y="2944062"/>
                </a:cubicBezTo>
                <a:cubicBezTo>
                  <a:pt x="1079500" y="3042874"/>
                  <a:pt x="1148570" y="3180632"/>
                  <a:pt x="1237785" y="3234006"/>
                </a:cubicBezTo>
                <a:cubicBezTo>
                  <a:pt x="1298940" y="3270790"/>
                  <a:pt x="1301099" y="3276560"/>
                  <a:pt x="1301099" y="3406744"/>
                </a:cubicBezTo>
                <a:cubicBezTo>
                  <a:pt x="1301099" y="3471658"/>
                  <a:pt x="1304336" y="3528276"/>
                  <a:pt x="1307934" y="3531882"/>
                </a:cubicBezTo>
                <a:cubicBezTo>
                  <a:pt x="1320165" y="3544144"/>
                  <a:pt x="1499314" y="3539454"/>
                  <a:pt x="1512265" y="3526472"/>
                </a:cubicBezTo>
                <a:cubicBezTo>
                  <a:pt x="1520539" y="3518178"/>
                  <a:pt x="1524496" y="3473100"/>
                  <a:pt x="1524496" y="3391238"/>
                </a:cubicBezTo>
                <a:lnTo>
                  <a:pt x="1524496" y="3267904"/>
                </a:lnTo>
                <a:lnTo>
                  <a:pt x="1577737" y="3232924"/>
                </a:lnTo>
                <a:cubicBezTo>
                  <a:pt x="1637094" y="3193616"/>
                  <a:pt x="1691054" y="3121130"/>
                  <a:pt x="1708322" y="3056938"/>
                </a:cubicBezTo>
                <a:cubicBezTo>
                  <a:pt x="1714437" y="3033498"/>
                  <a:pt x="1717675" y="2981208"/>
                  <a:pt x="1715157" y="2940818"/>
                </a:cubicBezTo>
                <a:cubicBezTo>
                  <a:pt x="1711200" y="2878428"/>
                  <a:pt x="1704724" y="2857874"/>
                  <a:pt x="1674147" y="2808468"/>
                </a:cubicBezTo>
                <a:cubicBezTo>
                  <a:pt x="1618028" y="2717318"/>
                  <a:pt x="1523664" y="2661468"/>
                  <a:pt x="1425658" y="2654910"/>
                </a:cubicBezTo>
                <a:close/>
                <a:moveTo>
                  <a:pt x="1415430" y="50"/>
                </a:moveTo>
                <a:cubicBezTo>
                  <a:pt x="1498701" y="770"/>
                  <a:pt x="1582062" y="9324"/>
                  <a:pt x="1647059" y="25528"/>
                </a:cubicBezTo>
                <a:cubicBezTo>
                  <a:pt x="1837907" y="73060"/>
                  <a:pt x="1989506" y="154804"/>
                  <a:pt x="2127061" y="284444"/>
                </a:cubicBezTo>
                <a:cubicBezTo>
                  <a:pt x="2283340" y="432086"/>
                  <a:pt x="2378044" y="598096"/>
                  <a:pt x="2433138" y="821360"/>
                </a:cubicBezTo>
                <a:cubicBezTo>
                  <a:pt x="2446102" y="873576"/>
                  <a:pt x="2455104" y="1142214"/>
                  <a:pt x="2449703" y="1319746"/>
                </a:cubicBezTo>
                <a:cubicBezTo>
                  <a:pt x="2449703" y="1329470"/>
                  <a:pt x="2416214" y="1332350"/>
                  <a:pt x="2317189" y="1332350"/>
                </a:cubicBezTo>
                <a:lnTo>
                  <a:pt x="2185396" y="1332350"/>
                </a:lnTo>
                <a:lnTo>
                  <a:pt x="2185036" y="1187588"/>
                </a:lnTo>
                <a:cubicBezTo>
                  <a:pt x="2185036" y="848728"/>
                  <a:pt x="2114818" y="657152"/>
                  <a:pt x="1926490" y="481060"/>
                </a:cubicBezTo>
                <a:cubicBezTo>
                  <a:pt x="1749325" y="315772"/>
                  <a:pt x="1495460" y="242310"/>
                  <a:pt x="1265002" y="290564"/>
                </a:cubicBezTo>
                <a:cubicBezTo>
                  <a:pt x="1099359" y="325134"/>
                  <a:pt x="989892" y="383112"/>
                  <a:pt x="873222" y="499066"/>
                </a:cubicBezTo>
                <a:cubicBezTo>
                  <a:pt x="774917" y="596294"/>
                  <a:pt x="717302" y="686320"/>
                  <a:pt x="674091" y="809116"/>
                </a:cubicBezTo>
                <a:lnTo>
                  <a:pt x="645644" y="890500"/>
                </a:lnTo>
                <a:lnTo>
                  <a:pt x="642763" y="1419856"/>
                </a:lnTo>
                <a:cubicBezTo>
                  <a:pt x="640243" y="1884752"/>
                  <a:pt x="641683" y="1951012"/>
                  <a:pt x="655367" y="1962176"/>
                </a:cubicBezTo>
                <a:cubicBezTo>
                  <a:pt x="671571" y="1975860"/>
                  <a:pt x="831811" y="1967576"/>
                  <a:pt x="1092878" y="1940208"/>
                </a:cubicBezTo>
                <a:cubicBezTo>
                  <a:pt x="1255999" y="1923284"/>
                  <a:pt x="1544432" y="1918602"/>
                  <a:pt x="1629414" y="1931926"/>
                </a:cubicBezTo>
                <a:cubicBezTo>
                  <a:pt x="1669744" y="1938408"/>
                  <a:pt x="1773451" y="1947772"/>
                  <a:pt x="1859873" y="1952812"/>
                </a:cubicBezTo>
                <a:cubicBezTo>
                  <a:pt x="1946655" y="1957854"/>
                  <a:pt x="2143265" y="1971538"/>
                  <a:pt x="2297024" y="1983062"/>
                </a:cubicBezTo>
                <a:cubicBezTo>
                  <a:pt x="2450783" y="1994584"/>
                  <a:pt x="2627948" y="2006828"/>
                  <a:pt x="2690964" y="2010070"/>
                </a:cubicBezTo>
                <a:lnTo>
                  <a:pt x="2805113" y="2016192"/>
                </a:lnTo>
                <a:lnTo>
                  <a:pt x="2805113" y="2963990"/>
                </a:lnTo>
                <a:lnTo>
                  <a:pt x="2805113" y="3911788"/>
                </a:lnTo>
                <a:lnTo>
                  <a:pt x="2779906" y="3917910"/>
                </a:lnTo>
                <a:cubicBezTo>
                  <a:pt x="2766223" y="3921510"/>
                  <a:pt x="2685202" y="3929072"/>
                  <a:pt x="2599501" y="3934474"/>
                </a:cubicBezTo>
                <a:cubicBezTo>
                  <a:pt x="2514159" y="3940236"/>
                  <a:pt x="2384886" y="3949598"/>
                  <a:pt x="2312148" y="3955000"/>
                </a:cubicBezTo>
                <a:cubicBezTo>
                  <a:pt x="2239409" y="3960762"/>
                  <a:pt x="2104735" y="3969764"/>
                  <a:pt x="2012912" y="3975166"/>
                </a:cubicBezTo>
                <a:cubicBezTo>
                  <a:pt x="1920728" y="3980568"/>
                  <a:pt x="1838627" y="3987410"/>
                  <a:pt x="1829985" y="3989930"/>
                </a:cubicBezTo>
                <a:cubicBezTo>
                  <a:pt x="1821343" y="3992812"/>
                  <a:pt x="1734201" y="3999294"/>
                  <a:pt x="1636256" y="4005056"/>
                </a:cubicBezTo>
                <a:cubicBezTo>
                  <a:pt x="1538671" y="4010456"/>
                  <a:pt x="1442527" y="4016938"/>
                  <a:pt x="1423082" y="4019460"/>
                </a:cubicBezTo>
                <a:cubicBezTo>
                  <a:pt x="1403277" y="4021980"/>
                  <a:pt x="1366908" y="4020180"/>
                  <a:pt x="1341701" y="4015498"/>
                </a:cubicBezTo>
                <a:cubicBezTo>
                  <a:pt x="1316495" y="4010816"/>
                  <a:pt x="1263921" y="4006496"/>
                  <a:pt x="1225031" y="4006136"/>
                </a:cubicBezTo>
                <a:cubicBezTo>
                  <a:pt x="1185781" y="4006136"/>
                  <a:pt x="1078114" y="3998934"/>
                  <a:pt x="985931" y="3990650"/>
                </a:cubicBezTo>
                <a:cubicBezTo>
                  <a:pt x="831811" y="3976606"/>
                  <a:pt x="589110" y="3958962"/>
                  <a:pt x="213534" y="3934474"/>
                </a:cubicBezTo>
                <a:cubicBezTo>
                  <a:pt x="132514" y="3929072"/>
                  <a:pt x="51493" y="3921510"/>
                  <a:pt x="33128" y="3917910"/>
                </a:cubicBezTo>
                <a:lnTo>
                  <a:pt x="0" y="3911428"/>
                </a:lnTo>
                <a:lnTo>
                  <a:pt x="2881" y="2965070"/>
                </a:lnTo>
                <a:lnTo>
                  <a:pt x="5401" y="2018352"/>
                </a:lnTo>
                <a:lnTo>
                  <a:pt x="71298" y="2016192"/>
                </a:lnTo>
                <a:cubicBezTo>
                  <a:pt x="180766" y="2012230"/>
                  <a:pt x="328403" y="1993144"/>
                  <a:pt x="342447" y="1981260"/>
                </a:cubicBezTo>
                <a:cubicBezTo>
                  <a:pt x="353250" y="1972618"/>
                  <a:pt x="356131" y="1872510"/>
                  <a:pt x="356131" y="1478914"/>
                </a:cubicBezTo>
                <a:cubicBezTo>
                  <a:pt x="356131" y="1177144"/>
                  <a:pt x="360092" y="958920"/>
                  <a:pt x="366933" y="913548"/>
                </a:cubicBezTo>
                <a:cubicBezTo>
                  <a:pt x="404383" y="662554"/>
                  <a:pt x="508809" y="457294"/>
                  <a:pt x="684894" y="288044"/>
                </a:cubicBezTo>
                <a:cubicBezTo>
                  <a:pt x="824250" y="154444"/>
                  <a:pt x="987371" y="67300"/>
                  <a:pt x="1184341" y="21566"/>
                </a:cubicBezTo>
                <a:cubicBezTo>
                  <a:pt x="1248978" y="6442"/>
                  <a:pt x="1332159" y="-670"/>
                  <a:pt x="1415430" y="5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31" name="手繪多邊形 30"/>
          <p:cNvSpPr>
            <a:spLocks/>
          </p:cNvSpPr>
          <p:nvPr/>
        </p:nvSpPr>
        <p:spPr bwMode="auto">
          <a:xfrm rot="16200000">
            <a:off x="4223659" y="3422408"/>
            <a:ext cx="762000" cy="361526"/>
          </a:xfrm>
          <a:custGeom>
            <a:avLst/>
            <a:gdLst>
              <a:gd name="connsiteX0" fmla="*/ 576282 w 4410958"/>
              <a:gd name="connsiteY0" fmla="*/ 734204 h 2092753"/>
              <a:gd name="connsiteX1" fmla="*/ 275518 w 4410958"/>
              <a:gd name="connsiteY1" fmla="*/ 1053302 h 2092753"/>
              <a:gd name="connsiteX2" fmla="*/ 496450 w 4410958"/>
              <a:gd name="connsiteY2" fmla="*/ 1350250 h 2092753"/>
              <a:gd name="connsiteX3" fmla="*/ 729614 w 4410958"/>
              <a:gd name="connsiteY3" fmla="*/ 1330814 h 2092753"/>
              <a:gd name="connsiteX4" fmla="*/ 902328 w 4410958"/>
              <a:gd name="connsiteY4" fmla="*/ 1071658 h 2092753"/>
              <a:gd name="connsiteX5" fmla="*/ 642896 w 4410958"/>
              <a:gd name="connsiteY5" fmla="*/ 739438 h 2092753"/>
              <a:gd name="connsiteX6" fmla="*/ 576282 w 4410958"/>
              <a:gd name="connsiteY6" fmla="*/ 734204 h 2092753"/>
              <a:gd name="connsiteX7" fmla="*/ 1063830 w 4410958"/>
              <a:gd name="connsiteY7" fmla="*/ 196 h 2092753"/>
              <a:gd name="connsiteX8" fmla="*/ 1520868 w 4410958"/>
              <a:gd name="connsiteY8" fmla="*/ 112710 h 2092753"/>
              <a:gd name="connsiteX9" fmla="*/ 1928698 w 4410958"/>
              <a:gd name="connsiteY9" fmla="*/ 478556 h 2092753"/>
              <a:gd name="connsiteX10" fmla="*/ 1972972 w 4410958"/>
              <a:gd name="connsiteY10" fmla="*/ 546972 h 2092753"/>
              <a:gd name="connsiteX11" fmla="*/ 2992010 w 4410958"/>
              <a:gd name="connsiteY11" fmla="*/ 546972 h 2092753"/>
              <a:gd name="connsiteX12" fmla="*/ 4026524 w 4410958"/>
              <a:gd name="connsiteY12" fmla="*/ 559936 h 2092753"/>
              <a:gd name="connsiteX13" fmla="*/ 4308730 w 4410958"/>
              <a:gd name="connsiteY13" fmla="*/ 906698 h 2092753"/>
              <a:gd name="connsiteX14" fmla="*/ 4372082 w 4410958"/>
              <a:gd name="connsiteY14" fmla="*/ 985916 h 2092753"/>
              <a:gd name="connsiteX15" fmla="*/ 4410958 w 4410958"/>
              <a:gd name="connsiteY15" fmla="*/ 1048570 h 2092753"/>
              <a:gd name="connsiteX16" fmla="*/ 4029404 w 4410958"/>
              <a:gd name="connsiteY16" fmla="*/ 1532884 h 2092753"/>
              <a:gd name="connsiteX17" fmla="*/ 3871022 w 4410958"/>
              <a:gd name="connsiteY17" fmla="*/ 1380208 h 2092753"/>
              <a:gd name="connsiteX18" fmla="*/ 3701122 w 4410958"/>
              <a:gd name="connsiteY18" fmla="*/ 1227892 h 2092753"/>
              <a:gd name="connsiteX19" fmla="*/ 3529784 w 4410958"/>
              <a:gd name="connsiteY19" fmla="*/ 1382730 h 2092753"/>
              <a:gd name="connsiteX20" fmla="*/ 3375002 w 4410958"/>
              <a:gd name="connsiteY20" fmla="*/ 1537566 h 2092753"/>
              <a:gd name="connsiteX21" fmla="*/ 3219862 w 4410958"/>
              <a:gd name="connsiteY21" fmla="*/ 1382730 h 2092753"/>
              <a:gd name="connsiteX22" fmla="*/ 3044562 w 4410958"/>
              <a:gd name="connsiteY22" fmla="*/ 1227892 h 2092753"/>
              <a:gd name="connsiteX23" fmla="*/ 2869624 w 4410958"/>
              <a:gd name="connsiteY23" fmla="*/ 1382730 h 2092753"/>
              <a:gd name="connsiteX24" fmla="*/ 2714482 w 4410958"/>
              <a:gd name="connsiteY24" fmla="*/ 1537566 h 2092753"/>
              <a:gd name="connsiteX25" fmla="*/ 2620534 w 4410958"/>
              <a:gd name="connsiteY25" fmla="*/ 1443584 h 2092753"/>
              <a:gd name="connsiteX26" fmla="*/ 2512186 w 4410958"/>
              <a:gd name="connsiteY26" fmla="*/ 1349962 h 2092753"/>
              <a:gd name="connsiteX27" fmla="*/ 2400240 w 4410958"/>
              <a:gd name="connsiteY27" fmla="*/ 1446104 h 2092753"/>
              <a:gd name="connsiteX28" fmla="*/ 2302332 w 4410958"/>
              <a:gd name="connsiteY28" fmla="*/ 1542608 h 2092753"/>
              <a:gd name="connsiteX29" fmla="*/ 2140352 w 4410958"/>
              <a:gd name="connsiteY29" fmla="*/ 1545128 h 2092753"/>
              <a:gd name="connsiteX30" fmla="*/ 1978372 w 4410958"/>
              <a:gd name="connsiteY30" fmla="*/ 1548008 h 2092753"/>
              <a:gd name="connsiteX31" fmla="*/ 1929778 w 4410958"/>
              <a:gd name="connsiteY31" fmla="*/ 1619306 h 2092753"/>
              <a:gd name="connsiteX32" fmla="*/ 1284736 w 4410958"/>
              <a:gd name="connsiteY32" fmla="*/ 2071932 h 2092753"/>
              <a:gd name="connsiteX33" fmla="*/ 794476 w 4410958"/>
              <a:gd name="connsiteY33" fmla="*/ 2067250 h 2092753"/>
              <a:gd name="connsiteX34" fmla="*/ 311414 w 4410958"/>
              <a:gd name="connsiteY34" fmla="*/ 1792506 h 2092753"/>
              <a:gd name="connsiteX35" fmla="*/ 49726 w 4410958"/>
              <a:gd name="connsiteY35" fmla="*/ 1370126 h 2092753"/>
              <a:gd name="connsiteX36" fmla="*/ 171030 w 4410958"/>
              <a:gd name="connsiteY36" fmla="*/ 474956 h 2092753"/>
              <a:gd name="connsiteX37" fmla="*/ 913980 w 4410958"/>
              <a:gd name="connsiteY37" fmla="*/ 9366 h 2092753"/>
              <a:gd name="connsiteX38" fmla="*/ 1063830 w 4410958"/>
              <a:gd name="connsiteY38" fmla="*/ 196 h 2092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410958" h="2092753">
                <a:moveTo>
                  <a:pt x="576282" y="734204"/>
                </a:moveTo>
                <a:cubicBezTo>
                  <a:pt x="421252" y="742374"/>
                  <a:pt x="275518" y="887642"/>
                  <a:pt x="275518" y="1053302"/>
                </a:cubicBezTo>
                <a:cubicBezTo>
                  <a:pt x="275518" y="1171362"/>
                  <a:pt x="380586" y="1312816"/>
                  <a:pt x="496450" y="1350250"/>
                </a:cubicBezTo>
                <a:cubicBezTo>
                  <a:pt x="547184" y="1366448"/>
                  <a:pt x="682478" y="1355288"/>
                  <a:pt x="729614" y="1330814"/>
                </a:cubicBezTo>
                <a:cubicBezTo>
                  <a:pt x="833242" y="1277542"/>
                  <a:pt x="892974" y="1187198"/>
                  <a:pt x="902328" y="1071658"/>
                </a:cubicBezTo>
                <a:cubicBezTo>
                  <a:pt x="915282" y="912926"/>
                  <a:pt x="806976" y="774712"/>
                  <a:pt x="642896" y="739438"/>
                </a:cubicBezTo>
                <a:cubicBezTo>
                  <a:pt x="620768" y="734668"/>
                  <a:pt x="598430" y="733038"/>
                  <a:pt x="576282" y="734204"/>
                </a:cubicBezTo>
                <a:close/>
                <a:moveTo>
                  <a:pt x="1063830" y="196"/>
                </a:moveTo>
                <a:cubicBezTo>
                  <a:pt x="1217694" y="3268"/>
                  <a:pt x="1380214" y="42494"/>
                  <a:pt x="1520868" y="112710"/>
                </a:cubicBezTo>
                <a:cubicBezTo>
                  <a:pt x="1673848" y="189048"/>
                  <a:pt x="1836548" y="334882"/>
                  <a:pt x="1928698" y="478556"/>
                </a:cubicBezTo>
                <a:lnTo>
                  <a:pt x="1972972" y="546972"/>
                </a:lnTo>
                <a:lnTo>
                  <a:pt x="2992010" y="546972"/>
                </a:lnTo>
                <a:cubicBezTo>
                  <a:pt x="3792192" y="546972"/>
                  <a:pt x="4014286" y="549854"/>
                  <a:pt x="4026524" y="559936"/>
                </a:cubicBezTo>
                <a:cubicBezTo>
                  <a:pt x="4039482" y="570378"/>
                  <a:pt x="4219460" y="791830"/>
                  <a:pt x="4308730" y="906698"/>
                </a:cubicBezTo>
                <a:cubicBezTo>
                  <a:pt x="4322048" y="923982"/>
                  <a:pt x="4350484" y="959630"/>
                  <a:pt x="4372082" y="985916"/>
                </a:cubicBezTo>
                <a:cubicBezTo>
                  <a:pt x="4393678" y="1012202"/>
                  <a:pt x="4410958" y="1040288"/>
                  <a:pt x="4410958" y="1048570"/>
                </a:cubicBezTo>
                <a:cubicBezTo>
                  <a:pt x="4410958" y="1062974"/>
                  <a:pt x="4040562" y="1532884"/>
                  <a:pt x="4029404" y="1532884"/>
                </a:cubicBezTo>
                <a:cubicBezTo>
                  <a:pt x="4026524" y="1532884"/>
                  <a:pt x="3955252" y="1464108"/>
                  <a:pt x="3871022" y="1380208"/>
                </a:cubicBezTo>
                <a:cubicBezTo>
                  <a:pt x="3786432" y="1296670"/>
                  <a:pt x="3710122" y="1227892"/>
                  <a:pt x="3701122" y="1227892"/>
                </a:cubicBezTo>
                <a:cubicBezTo>
                  <a:pt x="3692124" y="1227892"/>
                  <a:pt x="3615094" y="1297750"/>
                  <a:pt x="3529784" y="1382730"/>
                </a:cubicBezTo>
                <a:lnTo>
                  <a:pt x="3375002" y="1537566"/>
                </a:lnTo>
                <a:lnTo>
                  <a:pt x="3219862" y="1382730"/>
                </a:lnTo>
                <a:cubicBezTo>
                  <a:pt x="3124472" y="1287668"/>
                  <a:pt x="3057162" y="1227892"/>
                  <a:pt x="3044562" y="1227892"/>
                </a:cubicBezTo>
                <a:cubicBezTo>
                  <a:pt x="3032324" y="1227892"/>
                  <a:pt x="2965012" y="1287668"/>
                  <a:pt x="2869624" y="1382730"/>
                </a:cubicBezTo>
                <a:lnTo>
                  <a:pt x="2714482" y="1537566"/>
                </a:lnTo>
                <a:lnTo>
                  <a:pt x="2620534" y="1443584"/>
                </a:lnTo>
                <a:cubicBezTo>
                  <a:pt x="2568700" y="1392092"/>
                  <a:pt x="2520106" y="1349962"/>
                  <a:pt x="2512186" y="1349962"/>
                </a:cubicBezTo>
                <a:cubicBezTo>
                  <a:pt x="2504628" y="1349962"/>
                  <a:pt x="2454234" y="1393172"/>
                  <a:pt x="2400240" y="1446104"/>
                </a:cubicBezTo>
                <a:lnTo>
                  <a:pt x="2302332" y="1542608"/>
                </a:lnTo>
                <a:lnTo>
                  <a:pt x="2140352" y="1545128"/>
                </a:lnTo>
                <a:lnTo>
                  <a:pt x="1978372" y="1548008"/>
                </a:lnTo>
                <a:lnTo>
                  <a:pt x="1929778" y="1619306"/>
                </a:lnTo>
                <a:cubicBezTo>
                  <a:pt x="1764918" y="1860922"/>
                  <a:pt x="1576300" y="1993074"/>
                  <a:pt x="1284736" y="2071932"/>
                </a:cubicBezTo>
                <a:cubicBezTo>
                  <a:pt x="1174950" y="2101460"/>
                  <a:pt x="915060" y="2099298"/>
                  <a:pt x="794476" y="2067250"/>
                </a:cubicBezTo>
                <a:cubicBezTo>
                  <a:pt x="600098" y="2016118"/>
                  <a:pt x="449636" y="1930058"/>
                  <a:pt x="311414" y="1792506"/>
                </a:cubicBezTo>
                <a:cubicBezTo>
                  <a:pt x="184350" y="1665756"/>
                  <a:pt x="103358" y="1535046"/>
                  <a:pt x="49726" y="1370126"/>
                </a:cubicBezTo>
                <a:cubicBezTo>
                  <a:pt x="-46742" y="1074496"/>
                  <a:pt x="-1028" y="736738"/>
                  <a:pt x="171030" y="474956"/>
                </a:cubicBezTo>
                <a:cubicBezTo>
                  <a:pt x="338050" y="220736"/>
                  <a:pt x="600818" y="56176"/>
                  <a:pt x="913980" y="9366"/>
                </a:cubicBezTo>
                <a:cubicBezTo>
                  <a:pt x="962214" y="2164"/>
                  <a:pt x="1012542" y="-828"/>
                  <a:pt x="1063830" y="196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6629401" y="3162182"/>
            <a:ext cx="740228" cy="729580"/>
            <a:chOff x="3055695" y="1934508"/>
            <a:chExt cx="3032610" cy="2988984"/>
          </a:xfrm>
          <a:solidFill>
            <a:schemeClr val="accent3"/>
          </a:solidFill>
        </p:grpSpPr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3198368" y="1934508"/>
              <a:ext cx="2775568" cy="2988984"/>
            </a:xfrm>
            <a:custGeom>
              <a:avLst/>
              <a:gdLst>
                <a:gd name="T0" fmla="*/ 1883 w 10379"/>
                <a:gd name="T1" fmla="*/ 10763 h 11173"/>
                <a:gd name="T2" fmla="*/ 2702 w 10379"/>
                <a:gd name="T3" fmla="*/ 10380 h 11173"/>
                <a:gd name="T4" fmla="*/ 3577 w 10379"/>
                <a:gd name="T5" fmla="*/ 10132 h 11173"/>
                <a:gd name="T6" fmla="*/ 4773 w 10379"/>
                <a:gd name="T7" fmla="*/ 9804 h 11173"/>
                <a:gd name="T8" fmla="*/ 4818 w 10379"/>
                <a:gd name="T9" fmla="*/ 2649 h 11173"/>
                <a:gd name="T10" fmla="*/ 4471 w 10379"/>
                <a:gd name="T11" fmla="*/ 2314 h 11173"/>
                <a:gd name="T12" fmla="*/ 1530 w 10379"/>
                <a:gd name="T13" fmla="*/ 2328 h 11173"/>
                <a:gd name="T14" fmla="*/ 1581 w 10379"/>
                <a:gd name="T15" fmla="*/ 2683 h 11173"/>
                <a:gd name="T16" fmla="*/ 1842 w 10379"/>
                <a:gd name="T17" fmla="*/ 3711 h 11173"/>
                <a:gd name="T18" fmla="*/ 2437 w 10379"/>
                <a:gd name="T19" fmla="*/ 6082 h 11173"/>
                <a:gd name="T20" fmla="*/ 2263 w 10379"/>
                <a:gd name="T21" fmla="*/ 6378 h 11173"/>
                <a:gd name="T22" fmla="*/ 1657 w 10379"/>
                <a:gd name="T23" fmla="*/ 4981 h 11173"/>
                <a:gd name="T24" fmla="*/ 1224 w 10379"/>
                <a:gd name="T25" fmla="*/ 3283 h 11173"/>
                <a:gd name="T26" fmla="*/ 922 w 10379"/>
                <a:gd name="T27" fmla="*/ 4374 h 11173"/>
                <a:gd name="T28" fmla="*/ 640 w 10379"/>
                <a:gd name="T29" fmla="*/ 5828 h 11173"/>
                <a:gd name="T30" fmla="*/ 542 w 10379"/>
                <a:gd name="T31" fmla="*/ 6364 h 11173"/>
                <a:gd name="T32" fmla="*/ 122 w 10379"/>
                <a:gd name="T33" fmla="*/ 5898 h 11173"/>
                <a:gd name="T34" fmla="*/ 301 w 10379"/>
                <a:gd name="T35" fmla="*/ 4981 h 11173"/>
                <a:gd name="T36" fmla="*/ 430 w 10379"/>
                <a:gd name="T37" fmla="*/ 4317 h 11173"/>
                <a:gd name="T38" fmla="*/ 567 w 10379"/>
                <a:gd name="T39" fmla="*/ 3612 h 11173"/>
                <a:gd name="T40" fmla="*/ 739 w 10379"/>
                <a:gd name="T41" fmla="*/ 2752 h 11173"/>
                <a:gd name="T42" fmla="*/ 513 w 10379"/>
                <a:gd name="T43" fmla="*/ 1790 h 11173"/>
                <a:gd name="T44" fmla="*/ 2587 w 10379"/>
                <a:gd name="T45" fmla="*/ 1552 h 11173"/>
                <a:gd name="T46" fmla="*/ 4635 w 10379"/>
                <a:gd name="T47" fmla="*/ 1376 h 11173"/>
                <a:gd name="T48" fmla="*/ 4818 w 10379"/>
                <a:gd name="T49" fmla="*/ 804 h 11173"/>
                <a:gd name="T50" fmla="*/ 5221 w 10379"/>
                <a:gd name="T51" fmla="*/ 0 h 11173"/>
                <a:gd name="T52" fmla="*/ 5608 w 10379"/>
                <a:gd name="T53" fmla="*/ 728 h 11173"/>
                <a:gd name="T54" fmla="*/ 5803 w 10379"/>
                <a:gd name="T55" fmla="*/ 1364 h 11173"/>
                <a:gd name="T56" fmla="*/ 7864 w 10379"/>
                <a:gd name="T57" fmla="*/ 1552 h 11173"/>
                <a:gd name="T58" fmla="*/ 9804 w 10379"/>
                <a:gd name="T59" fmla="*/ 2238 h 11173"/>
                <a:gd name="T60" fmla="*/ 9395 w 10379"/>
                <a:gd name="T61" fmla="*/ 2378 h 11173"/>
                <a:gd name="T62" fmla="*/ 9785 w 10379"/>
                <a:gd name="T63" fmla="*/ 4008 h 11173"/>
                <a:gd name="T64" fmla="*/ 10361 w 10379"/>
                <a:gd name="T65" fmla="*/ 6301 h 11173"/>
                <a:gd name="T66" fmla="*/ 10125 w 10379"/>
                <a:gd name="T67" fmla="*/ 6378 h 11173"/>
                <a:gd name="T68" fmla="*/ 9854 w 10379"/>
                <a:gd name="T69" fmla="*/ 6301 h 11173"/>
                <a:gd name="T70" fmla="*/ 9585 w 10379"/>
                <a:gd name="T71" fmla="*/ 5207 h 11173"/>
                <a:gd name="T72" fmla="*/ 9278 w 10379"/>
                <a:gd name="T73" fmla="*/ 3923 h 11173"/>
                <a:gd name="T74" fmla="*/ 8931 w 10379"/>
                <a:gd name="T75" fmla="*/ 3740 h 11173"/>
                <a:gd name="T76" fmla="*/ 8741 w 10379"/>
                <a:gd name="T77" fmla="*/ 4699 h 11173"/>
                <a:gd name="T78" fmla="*/ 8482 w 10379"/>
                <a:gd name="T79" fmla="*/ 6033 h 11173"/>
                <a:gd name="T80" fmla="*/ 8170 w 10379"/>
                <a:gd name="T81" fmla="*/ 6378 h 11173"/>
                <a:gd name="T82" fmla="*/ 7938 w 10379"/>
                <a:gd name="T83" fmla="*/ 6258 h 11173"/>
                <a:gd name="T84" fmla="*/ 8120 w 10379"/>
                <a:gd name="T85" fmla="*/ 5292 h 11173"/>
                <a:gd name="T86" fmla="*/ 8403 w 10379"/>
                <a:gd name="T87" fmla="*/ 3824 h 11173"/>
                <a:gd name="T88" fmla="*/ 8645 w 10379"/>
                <a:gd name="T89" fmla="*/ 2594 h 11173"/>
                <a:gd name="T90" fmla="*/ 7309 w 10379"/>
                <a:gd name="T91" fmla="*/ 2314 h 11173"/>
                <a:gd name="T92" fmla="*/ 5788 w 10379"/>
                <a:gd name="T93" fmla="*/ 2491 h 11173"/>
                <a:gd name="T94" fmla="*/ 5609 w 10379"/>
                <a:gd name="T95" fmla="*/ 6213 h 11173"/>
                <a:gd name="T96" fmla="*/ 6208 w 10379"/>
                <a:gd name="T97" fmla="*/ 9827 h 11173"/>
                <a:gd name="T98" fmla="*/ 6920 w 10379"/>
                <a:gd name="T99" fmla="*/ 10353 h 11173"/>
                <a:gd name="T100" fmla="*/ 8545 w 10379"/>
                <a:gd name="T101" fmla="*/ 10388 h 11173"/>
                <a:gd name="T102" fmla="*/ 8529 w 10379"/>
                <a:gd name="T103" fmla="*/ 11162 h 11173"/>
                <a:gd name="T104" fmla="*/ 1902 w 10379"/>
                <a:gd name="T105" fmla="*/ 11157 h 1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379" h="11173">
                  <a:moveTo>
                    <a:pt x="1902" y="11157"/>
                  </a:moveTo>
                  <a:cubicBezTo>
                    <a:pt x="1891" y="11147"/>
                    <a:pt x="1883" y="10970"/>
                    <a:pt x="1883" y="10763"/>
                  </a:cubicBezTo>
                  <a:lnTo>
                    <a:pt x="1883" y="10388"/>
                  </a:lnTo>
                  <a:lnTo>
                    <a:pt x="2702" y="10380"/>
                  </a:lnTo>
                  <a:cubicBezTo>
                    <a:pt x="3394" y="10373"/>
                    <a:pt x="3526" y="10365"/>
                    <a:pt x="3549" y="10329"/>
                  </a:cubicBezTo>
                  <a:cubicBezTo>
                    <a:pt x="3563" y="10306"/>
                    <a:pt x="3576" y="10217"/>
                    <a:pt x="3577" y="10132"/>
                  </a:cubicBezTo>
                  <a:cubicBezTo>
                    <a:pt x="3579" y="9847"/>
                    <a:pt x="3635" y="9821"/>
                    <a:pt x="4249" y="9821"/>
                  </a:cubicBezTo>
                  <a:cubicBezTo>
                    <a:pt x="4513" y="9821"/>
                    <a:pt x="4749" y="9814"/>
                    <a:pt x="4773" y="9804"/>
                  </a:cubicBezTo>
                  <a:cubicBezTo>
                    <a:pt x="4814" y="9789"/>
                    <a:pt x="4818" y="9447"/>
                    <a:pt x="4818" y="6218"/>
                  </a:cubicBezTo>
                  <a:lnTo>
                    <a:pt x="4818" y="2649"/>
                  </a:lnTo>
                  <a:lnTo>
                    <a:pt x="4644" y="2482"/>
                  </a:lnTo>
                  <a:lnTo>
                    <a:pt x="4471" y="2314"/>
                  </a:lnTo>
                  <a:lnTo>
                    <a:pt x="3000" y="2321"/>
                  </a:lnTo>
                  <a:lnTo>
                    <a:pt x="1530" y="2328"/>
                  </a:lnTo>
                  <a:lnTo>
                    <a:pt x="1533" y="2429"/>
                  </a:lnTo>
                  <a:cubicBezTo>
                    <a:pt x="1534" y="2484"/>
                    <a:pt x="1556" y="2598"/>
                    <a:pt x="1581" y="2683"/>
                  </a:cubicBezTo>
                  <a:cubicBezTo>
                    <a:pt x="1605" y="2767"/>
                    <a:pt x="1665" y="3001"/>
                    <a:pt x="1714" y="3203"/>
                  </a:cubicBezTo>
                  <a:cubicBezTo>
                    <a:pt x="1763" y="3405"/>
                    <a:pt x="1820" y="3634"/>
                    <a:pt x="1842" y="3711"/>
                  </a:cubicBezTo>
                  <a:cubicBezTo>
                    <a:pt x="1889" y="3879"/>
                    <a:pt x="2335" y="5656"/>
                    <a:pt x="2355" y="5757"/>
                  </a:cubicBezTo>
                  <a:cubicBezTo>
                    <a:pt x="2363" y="5796"/>
                    <a:pt x="2400" y="5942"/>
                    <a:pt x="2437" y="6082"/>
                  </a:cubicBezTo>
                  <a:cubicBezTo>
                    <a:pt x="2473" y="6222"/>
                    <a:pt x="2504" y="6345"/>
                    <a:pt x="2504" y="6357"/>
                  </a:cubicBezTo>
                  <a:cubicBezTo>
                    <a:pt x="2504" y="6369"/>
                    <a:pt x="2395" y="6378"/>
                    <a:pt x="2263" y="6378"/>
                  </a:cubicBezTo>
                  <a:cubicBezTo>
                    <a:pt x="1994" y="6378"/>
                    <a:pt x="1996" y="6380"/>
                    <a:pt x="1940" y="6110"/>
                  </a:cubicBezTo>
                  <a:cubicBezTo>
                    <a:pt x="1926" y="6048"/>
                    <a:pt x="1799" y="5540"/>
                    <a:pt x="1657" y="4981"/>
                  </a:cubicBezTo>
                  <a:cubicBezTo>
                    <a:pt x="1515" y="4422"/>
                    <a:pt x="1388" y="3914"/>
                    <a:pt x="1374" y="3852"/>
                  </a:cubicBezTo>
                  <a:cubicBezTo>
                    <a:pt x="1307" y="3556"/>
                    <a:pt x="1239" y="3298"/>
                    <a:pt x="1224" y="3283"/>
                  </a:cubicBezTo>
                  <a:cubicBezTo>
                    <a:pt x="1214" y="3273"/>
                    <a:pt x="1188" y="3281"/>
                    <a:pt x="1165" y="3300"/>
                  </a:cubicBezTo>
                  <a:cubicBezTo>
                    <a:pt x="1119" y="3339"/>
                    <a:pt x="1117" y="3348"/>
                    <a:pt x="922" y="4374"/>
                  </a:cubicBezTo>
                  <a:cubicBezTo>
                    <a:pt x="906" y="4460"/>
                    <a:pt x="880" y="4587"/>
                    <a:pt x="865" y="4657"/>
                  </a:cubicBezTo>
                  <a:cubicBezTo>
                    <a:pt x="821" y="4868"/>
                    <a:pt x="665" y="5677"/>
                    <a:pt x="640" y="5828"/>
                  </a:cubicBezTo>
                  <a:cubicBezTo>
                    <a:pt x="627" y="5906"/>
                    <a:pt x="600" y="6058"/>
                    <a:pt x="579" y="6167"/>
                  </a:cubicBezTo>
                  <a:lnTo>
                    <a:pt x="542" y="6364"/>
                  </a:lnTo>
                  <a:lnTo>
                    <a:pt x="295" y="6372"/>
                  </a:lnTo>
                  <a:cubicBezTo>
                    <a:pt x="0" y="6382"/>
                    <a:pt x="13" y="6418"/>
                    <a:pt x="122" y="5898"/>
                  </a:cubicBezTo>
                  <a:cubicBezTo>
                    <a:pt x="163" y="5704"/>
                    <a:pt x="206" y="5489"/>
                    <a:pt x="218" y="5419"/>
                  </a:cubicBezTo>
                  <a:cubicBezTo>
                    <a:pt x="230" y="5349"/>
                    <a:pt x="267" y="5152"/>
                    <a:pt x="301" y="4981"/>
                  </a:cubicBezTo>
                  <a:cubicBezTo>
                    <a:pt x="334" y="4811"/>
                    <a:pt x="373" y="4603"/>
                    <a:pt x="387" y="4520"/>
                  </a:cubicBezTo>
                  <a:cubicBezTo>
                    <a:pt x="402" y="4437"/>
                    <a:pt x="421" y="4345"/>
                    <a:pt x="430" y="4317"/>
                  </a:cubicBezTo>
                  <a:cubicBezTo>
                    <a:pt x="439" y="4288"/>
                    <a:pt x="457" y="4203"/>
                    <a:pt x="470" y="4129"/>
                  </a:cubicBezTo>
                  <a:cubicBezTo>
                    <a:pt x="482" y="4054"/>
                    <a:pt x="526" y="3822"/>
                    <a:pt x="567" y="3612"/>
                  </a:cubicBezTo>
                  <a:cubicBezTo>
                    <a:pt x="609" y="3403"/>
                    <a:pt x="656" y="3162"/>
                    <a:pt x="672" y="3076"/>
                  </a:cubicBezTo>
                  <a:cubicBezTo>
                    <a:pt x="689" y="2991"/>
                    <a:pt x="719" y="2845"/>
                    <a:pt x="739" y="2752"/>
                  </a:cubicBezTo>
                  <a:cubicBezTo>
                    <a:pt x="827" y="2358"/>
                    <a:pt x="828" y="2370"/>
                    <a:pt x="672" y="2237"/>
                  </a:cubicBezTo>
                  <a:cubicBezTo>
                    <a:pt x="490" y="2081"/>
                    <a:pt x="448" y="1962"/>
                    <a:pt x="513" y="1790"/>
                  </a:cubicBezTo>
                  <a:cubicBezTo>
                    <a:pt x="539" y="1722"/>
                    <a:pt x="597" y="1640"/>
                    <a:pt x="641" y="1609"/>
                  </a:cubicBezTo>
                  <a:cubicBezTo>
                    <a:pt x="719" y="1554"/>
                    <a:pt x="762" y="1552"/>
                    <a:pt x="2587" y="1552"/>
                  </a:cubicBezTo>
                  <a:lnTo>
                    <a:pt x="4453" y="1552"/>
                  </a:lnTo>
                  <a:lnTo>
                    <a:pt x="4635" y="1376"/>
                  </a:lnTo>
                  <a:lnTo>
                    <a:pt x="4818" y="1199"/>
                  </a:lnTo>
                  <a:lnTo>
                    <a:pt x="4818" y="804"/>
                  </a:lnTo>
                  <a:cubicBezTo>
                    <a:pt x="4818" y="345"/>
                    <a:pt x="4845" y="221"/>
                    <a:pt x="4973" y="93"/>
                  </a:cubicBezTo>
                  <a:cubicBezTo>
                    <a:pt x="5056" y="11"/>
                    <a:pt x="5084" y="0"/>
                    <a:pt x="5221" y="0"/>
                  </a:cubicBezTo>
                  <a:cubicBezTo>
                    <a:pt x="5334" y="0"/>
                    <a:pt x="5394" y="16"/>
                    <a:pt x="5450" y="59"/>
                  </a:cubicBezTo>
                  <a:cubicBezTo>
                    <a:pt x="5591" y="170"/>
                    <a:pt x="5608" y="242"/>
                    <a:pt x="5608" y="728"/>
                  </a:cubicBezTo>
                  <a:lnTo>
                    <a:pt x="5608" y="1176"/>
                  </a:lnTo>
                  <a:lnTo>
                    <a:pt x="5803" y="1364"/>
                  </a:lnTo>
                  <a:lnTo>
                    <a:pt x="5998" y="1552"/>
                  </a:lnTo>
                  <a:lnTo>
                    <a:pt x="7864" y="1552"/>
                  </a:lnTo>
                  <a:cubicBezTo>
                    <a:pt x="9550" y="1552"/>
                    <a:pt x="9737" y="1557"/>
                    <a:pt x="9802" y="1599"/>
                  </a:cubicBezTo>
                  <a:cubicBezTo>
                    <a:pt x="10005" y="1732"/>
                    <a:pt x="10006" y="2105"/>
                    <a:pt x="9804" y="2238"/>
                  </a:cubicBezTo>
                  <a:cubicBezTo>
                    <a:pt x="9767" y="2262"/>
                    <a:pt x="9662" y="2293"/>
                    <a:pt x="9571" y="2305"/>
                  </a:cubicBezTo>
                  <a:cubicBezTo>
                    <a:pt x="9447" y="2323"/>
                    <a:pt x="9402" y="2341"/>
                    <a:pt x="9395" y="2378"/>
                  </a:cubicBezTo>
                  <a:cubicBezTo>
                    <a:pt x="9390" y="2405"/>
                    <a:pt x="9471" y="2760"/>
                    <a:pt x="9575" y="3168"/>
                  </a:cubicBezTo>
                  <a:cubicBezTo>
                    <a:pt x="9679" y="3575"/>
                    <a:pt x="9774" y="3953"/>
                    <a:pt x="9785" y="4008"/>
                  </a:cubicBezTo>
                  <a:cubicBezTo>
                    <a:pt x="9814" y="4140"/>
                    <a:pt x="10256" y="5904"/>
                    <a:pt x="10305" y="6082"/>
                  </a:cubicBezTo>
                  <a:cubicBezTo>
                    <a:pt x="10326" y="6160"/>
                    <a:pt x="10352" y="6258"/>
                    <a:pt x="10361" y="6301"/>
                  </a:cubicBezTo>
                  <a:lnTo>
                    <a:pt x="10379" y="6378"/>
                  </a:lnTo>
                  <a:lnTo>
                    <a:pt x="10125" y="6378"/>
                  </a:lnTo>
                  <a:lnTo>
                    <a:pt x="9871" y="6378"/>
                  </a:lnTo>
                  <a:lnTo>
                    <a:pt x="9854" y="6301"/>
                  </a:lnTo>
                  <a:cubicBezTo>
                    <a:pt x="9844" y="6258"/>
                    <a:pt x="9785" y="6020"/>
                    <a:pt x="9723" y="5771"/>
                  </a:cubicBezTo>
                  <a:cubicBezTo>
                    <a:pt x="9660" y="5523"/>
                    <a:pt x="9598" y="5269"/>
                    <a:pt x="9585" y="5207"/>
                  </a:cubicBezTo>
                  <a:cubicBezTo>
                    <a:pt x="9572" y="5145"/>
                    <a:pt x="9524" y="4942"/>
                    <a:pt x="9479" y="4755"/>
                  </a:cubicBezTo>
                  <a:cubicBezTo>
                    <a:pt x="9434" y="4569"/>
                    <a:pt x="9343" y="4195"/>
                    <a:pt x="9278" y="3923"/>
                  </a:cubicBezTo>
                  <a:cubicBezTo>
                    <a:pt x="9146" y="3377"/>
                    <a:pt x="9117" y="3296"/>
                    <a:pt x="9054" y="3308"/>
                  </a:cubicBezTo>
                  <a:cubicBezTo>
                    <a:pt x="9023" y="3314"/>
                    <a:pt x="8990" y="3429"/>
                    <a:pt x="8931" y="3740"/>
                  </a:cubicBezTo>
                  <a:cubicBezTo>
                    <a:pt x="8887" y="3972"/>
                    <a:pt x="8840" y="4207"/>
                    <a:pt x="8827" y="4262"/>
                  </a:cubicBezTo>
                  <a:cubicBezTo>
                    <a:pt x="8813" y="4316"/>
                    <a:pt x="8775" y="4513"/>
                    <a:pt x="8741" y="4699"/>
                  </a:cubicBezTo>
                  <a:cubicBezTo>
                    <a:pt x="8667" y="5106"/>
                    <a:pt x="8637" y="5261"/>
                    <a:pt x="8585" y="5503"/>
                  </a:cubicBezTo>
                  <a:cubicBezTo>
                    <a:pt x="8563" y="5604"/>
                    <a:pt x="8517" y="5842"/>
                    <a:pt x="8482" y="6033"/>
                  </a:cubicBezTo>
                  <a:lnTo>
                    <a:pt x="8419" y="6378"/>
                  </a:lnTo>
                  <a:lnTo>
                    <a:pt x="8170" y="6378"/>
                  </a:lnTo>
                  <a:lnTo>
                    <a:pt x="7922" y="6378"/>
                  </a:lnTo>
                  <a:lnTo>
                    <a:pt x="7938" y="6258"/>
                  </a:lnTo>
                  <a:cubicBezTo>
                    <a:pt x="7947" y="6192"/>
                    <a:pt x="7966" y="6088"/>
                    <a:pt x="7980" y="6025"/>
                  </a:cubicBezTo>
                  <a:cubicBezTo>
                    <a:pt x="8018" y="5861"/>
                    <a:pt x="8096" y="5455"/>
                    <a:pt x="8120" y="5292"/>
                  </a:cubicBezTo>
                  <a:cubicBezTo>
                    <a:pt x="8131" y="5214"/>
                    <a:pt x="8193" y="4884"/>
                    <a:pt x="8258" y="4558"/>
                  </a:cubicBezTo>
                  <a:cubicBezTo>
                    <a:pt x="8322" y="4232"/>
                    <a:pt x="8387" y="3902"/>
                    <a:pt x="8403" y="3824"/>
                  </a:cubicBezTo>
                  <a:cubicBezTo>
                    <a:pt x="8434" y="3665"/>
                    <a:pt x="8529" y="3171"/>
                    <a:pt x="8574" y="2935"/>
                  </a:cubicBezTo>
                  <a:cubicBezTo>
                    <a:pt x="8591" y="2850"/>
                    <a:pt x="8622" y="2696"/>
                    <a:pt x="8645" y="2594"/>
                  </a:cubicBezTo>
                  <a:cubicBezTo>
                    <a:pt x="8667" y="2491"/>
                    <a:pt x="8678" y="2387"/>
                    <a:pt x="8668" y="2361"/>
                  </a:cubicBezTo>
                  <a:cubicBezTo>
                    <a:pt x="8652" y="2318"/>
                    <a:pt x="8531" y="2314"/>
                    <a:pt x="7309" y="2314"/>
                  </a:cubicBezTo>
                  <a:lnTo>
                    <a:pt x="5967" y="2314"/>
                  </a:lnTo>
                  <a:lnTo>
                    <a:pt x="5788" y="2491"/>
                  </a:lnTo>
                  <a:lnTo>
                    <a:pt x="5609" y="2667"/>
                  </a:lnTo>
                  <a:lnTo>
                    <a:pt x="5609" y="6213"/>
                  </a:lnTo>
                  <a:cubicBezTo>
                    <a:pt x="5608" y="9052"/>
                    <a:pt x="5615" y="9764"/>
                    <a:pt x="5644" y="9788"/>
                  </a:cubicBezTo>
                  <a:cubicBezTo>
                    <a:pt x="5666" y="9806"/>
                    <a:pt x="5892" y="9821"/>
                    <a:pt x="6208" y="9827"/>
                  </a:cubicBezTo>
                  <a:cubicBezTo>
                    <a:pt x="6839" y="9837"/>
                    <a:pt x="6840" y="9838"/>
                    <a:pt x="6878" y="10144"/>
                  </a:cubicBezTo>
                  <a:cubicBezTo>
                    <a:pt x="6891" y="10248"/>
                    <a:pt x="6910" y="10342"/>
                    <a:pt x="6920" y="10353"/>
                  </a:cubicBezTo>
                  <a:cubicBezTo>
                    <a:pt x="6931" y="10363"/>
                    <a:pt x="7300" y="10375"/>
                    <a:pt x="7742" y="10380"/>
                  </a:cubicBezTo>
                  <a:lnTo>
                    <a:pt x="8545" y="10388"/>
                  </a:lnTo>
                  <a:lnTo>
                    <a:pt x="8537" y="10775"/>
                  </a:lnTo>
                  <a:lnTo>
                    <a:pt x="8529" y="11162"/>
                  </a:lnTo>
                  <a:lnTo>
                    <a:pt x="5225" y="11169"/>
                  </a:lnTo>
                  <a:cubicBezTo>
                    <a:pt x="3408" y="11173"/>
                    <a:pt x="1912" y="11168"/>
                    <a:pt x="1902" y="111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auto">
            <a:xfrm>
              <a:off x="4516582" y="2348367"/>
              <a:ext cx="169789" cy="182758"/>
            </a:xfrm>
            <a:custGeom>
              <a:avLst/>
              <a:gdLst>
                <a:gd name="T0" fmla="*/ 498 w 635"/>
                <a:gd name="T1" fmla="*/ 591 h 684"/>
                <a:gd name="T2" fmla="*/ 580 w 635"/>
                <a:gd name="T3" fmla="*/ 262 h 684"/>
                <a:gd name="T4" fmla="*/ 100 w 635"/>
                <a:gd name="T5" fmla="*/ 148 h 684"/>
                <a:gd name="T6" fmla="*/ 0 w 635"/>
                <a:gd name="T7" fmla="*/ 369 h 684"/>
                <a:gd name="T8" fmla="*/ 77 w 635"/>
                <a:gd name="T9" fmla="*/ 575 h 684"/>
                <a:gd name="T10" fmla="*/ 211 w 635"/>
                <a:gd name="T11" fmla="*/ 662 h 684"/>
                <a:gd name="T12" fmla="*/ 498 w 635"/>
                <a:gd name="T13" fmla="*/ 591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5" h="684">
                  <a:moveTo>
                    <a:pt x="498" y="591"/>
                  </a:moveTo>
                  <a:cubicBezTo>
                    <a:pt x="609" y="490"/>
                    <a:pt x="635" y="384"/>
                    <a:pt x="580" y="262"/>
                  </a:cubicBezTo>
                  <a:cubicBezTo>
                    <a:pt x="485" y="51"/>
                    <a:pt x="269" y="0"/>
                    <a:pt x="100" y="148"/>
                  </a:cubicBezTo>
                  <a:cubicBezTo>
                    <a:pt x="12" y="225"/>
                    <a:pt x="0" y="252"/>
                    <a:pt x="0" y="369"/>
                  </a:cubicBezTo>
                  <a:cubicBezTo>
                    <a:pt x="0" y="477"/>
                    <a:pt x="14" y="515"/>
                    <a:pt x="77" y="575"/>
                  </a:cubicBezTo>
                  <a:cubicBezTo>
                    <a:pt x="120" y="615"/>
                    <a:pt x="180" y="654"/>
                    <a:pt x="211" y="662"/>
                  </a:cubicBezTo>
                  <a:cubicBezTo>
                    <a:pt x="302" y="684"/>
                    <a:pt x="432" y="652"/>
                    <a:pt x="498" y="59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3055695" y="3772698"/>
              <a:ext cx="968031" cy="208699"/>
            </a:xfrm>
            <a:custGeom>
              <a:avLst/>
              <a:gdLst>
                <a:gd name="T0" fmla="*/ 1528 w 3619"/>
                <a:gd name="T1" fmla="*/ 760 h 779"/>
                <a:gd name="T2" fmla="*/ 257 w 3619"/>
                <a:gd name="T3" fmla="*/ 211 h 779"/>
                <a:gd name="T4" fmla="*/ 1824 w 3619"/>
                <a:gd name="T5" fmla="*/ 15 h 779"/>
                <a:gd name="T6" fmla="*/ 3413 w 3619"/>
                <a:gd name="T7" fmla="*/ 179 h 779"/>
                <a:gd name="T8" fmla="*/ 2450 w 3619"/>
                <a:gd name="T9" fmla="*/ 708 h 779"/>
                <a:gd name="T10" fmla="*/ 1528 w 3619"/>
                <a:gd name="T11" fmla="*/ 76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19" h="779">
                  <a:moveTo>
                    <a:pt x="1528" y="760"/>
                  </a:moveTo>
                  <a:cubicBezTo>
                    <a:pt x="949" y="703"/>
                    <a:pt x="424" y="477"/>
                    <a:pt x="257" y="211"/>
                  </a:cubicBezTo>
                  <a:cubicBezTo>
                    <a:pt x="123" y="0"/>
                    <a:pt x="0" y="15"/>
                    <a:pt x="1824" y="15"/>
                  </a:cubicBezTo>
                  <a:cubicBezTo>
                    <a:pt x="3619" y="15"/>
                    <a:pt x="3521" y="5"/>
                    <a:pt x="3413" y="179"/>
                  </a:cubicBezTo>
                  <a:cubicBezTo>
                    <a:pt x="3257" y="431"/>
                    <a:pt x="2952" y="599"/>
                    <a:pt x="2450" y="708"/>
                  </a:cubicBezTo>
                  <a:cubicBezTo>
                    <a:pt x="2263" y="749"/>
                    <a:pt x="1722" y="779"/>
                    <a:pt x="1528" y="76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>
              <a:off x="5211065" y="3776238"/>
              <a:ext cx="877240" cy="208699"/>
            </a:xfrm>
            <a:custGeom>
              <a:avLst/>
              <a:gdLst>
                <a:gd name="T0" fmla="*/ 1256 w 3280"/>
                <a:gd name="T1" fmla="*/ 736 h 779"/>
                <a:gd name="T2" fmla="*/ 250 w 3280"/>
                <a:gd name="T3" fmla="*/ 392 h 779"/>
                <a:gd name="T4" fmla="*/ 0 w 3280"/>
                <a:gd name="T5" fmla="*/ 52 h 779"/>
                <a:gd name="T6" fmla="*/ 1640 w 3280"/>
                <a:gd name="T7" fmla="*/ 0 h 779"/>
                <a:gd name="T8" fmla="*/ 3280 w 3280"/>
                <a:gd name="T9" fmla="*/ 0 h 779"/>
                <a:gd name="T10" fmla="*/ 3262 w 3280"/>
                <a:gd name="T11" fmla="*/ 74 h 779"/>
                <a:gd name="T12" fmla="*/ 2526 w 3280"/>
                <a:gd name="T13" fmla="*/ 627 h 779"/>
                <a:gd name="T14" fmla="*/ 1256 w 3280"/>
                <a:gd name="T15" fmla="*/ 736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80" h="779">
                  <a:moveTo>
                    <a:pt x="1256" y="736"/>
                  </a:moveTo>
                  <a:cubicBezTo>
                    <a:pt x="877" y="692"/>
                    <a:pt x="480" y="556"/>
                    <a:pt x="250" y="392"/>
                  </a:cubicBezTo>
                  <a:cubicBezTo>
                    <a:pt x="143" y="316"/>
                    <a:pt x="0" y="122"/>
                    <a:pt x="0" y="52"/>
                  </a:cubicBezTo>
                  <a:cubicBezTo>
                    <a:pt x="0" y="2"/>
                    <a:pt x="63" y="0"/>
                    <a:pt x="1640" y="0"/>
                  </a:cubicBezTo>
                  <a:lnTo>
                    <a:pt x="3280" y="0"/>
                  </a:lnTo>
                  <a:lnTo>
                    <a:pt x="3262" y="74"/>
                  </a:lnTo>
                  <a:cubicBezTo>
                    <a:pt x="3210" y="279"/>
                    <a:pt x="2918" y="499"/>
                    <a:pt x="2526" y="627"/>
                  </a:cubicBezTo>
                  <a:cubicBezTo>
                    <a:pt x="2214" y="728"/>
                    <a:pt x="1627" y="779"/>
                    <a:pt x="1256" y="73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1886377" y="4768110"/>
            <a:ext cx="661458" cy="663862"/>
            <a:chOff x="3137012" y="1988797"/>
            <a:chExt cx="2869977" cy="2880406"/>
          </a:xfrm>
          <a:solidFill>
            <a:schemeClr val="accent1"/>
          </a:solidFill>
        </p:grpSpPr>
        <p:sp>
          <p:nvSpPr>
            <p:cNvPr id="37" name="手繪多邊形 36"/>
            <p:cNvSpPr>
              <a:spLocks/>
            </p:cNvSpPr>
            <p:nvPr/>
          </p:nvSpPr>
          <p:spPr bwMode="auto">
            <a:xfrm>
              <a:off x="3137012" y="1988797"/>
              <a:ext cx="2869977" cy="2880406"/>
            </a:xfrm>
            <a:custGeom>
              <a:avLst/>
              <a:gdLst>
                <a:gd name="connsiteX0" fmla="*/ 1911627 w 3811610"/>
                <a:gd name="connsiteY0" fmla="*/ 288924 h 3825461"/>
                <a:gd name="connsiteX1" fmla="*/ 1347885 w 3811610"/>
                <a:gd name="connsiteY1" fmla="*/ 384698 h 3825461"/>
                <a:gd name="connsiteX2" fmla="*/ 385277 w 3811610"/>
                <a:gd name="connsiteY2" fmla="*/ 1346766 h 3825461"/>
                <a:gd name="connsiteX3" fmla="*/ 287720 w 3811610"/>
                <a:gd name="connsiteY3" fmla="*/ 1916014 h 3825461"/>
                <a:gd name="connsiteX4" fmla="*/ 384917 w 3811610"/>
                <a:gd name="connsiteY4" fmla="*/ 2483460 h 3825461"/>
                <a:gd name="connsiteX5" fmla="*/ 1061335 w 3811610"/>
                <a:gd name="connsiteY5" fmla="*/ 3307266 h 3825461"/>
                <a:gd name="connsiteX6" fmla="*/ 1488281 w 3811610"/>
                <a:gd name="connsiteY6" fmla="*/ 3490894 h 3825461"/>
                <a:gd name="connsiteX7" fmla="*/ 1530039 w 3811610"/>
                <a:gd name="connsiteY7" fmla="*/ 3500616 h 3825461"/>
                <a:gd name="connsiteX8" fmla="*/ 1794990 w 3811610"/>
                <a:gd name="connsiteY8" fmla="*/ 3545624 h 3825461"/>
                <a:gd name="connsiteX9" fmla="*/ 2174058 w 3811610"/>
                <a:gd name="connsiteY9" fmla="*/ 3526540 h 3825461"/>
                <a:gd name="connsiteX10" fmla="*/ 2428210 w 3811610"/>
                <a:gd name="connsiteY10" fmla="*/ 3461370 h 3825461"/>
                <a:gd name="connsiteX11" fmla="*/ 3448056 w 3811610"/>
                <a:gd name="connsiteY11" fmla="*/ 2454656 h 3825461"/>
                <a:gd name="connsiteX12" fmla="*/ 3536253 w 3811610"/>
                <a:gd name="connsiteY12" fmla="*/ 1921054 h 3825461"/>
                <a:gd name="connsiteX13" fmla="*/ 3439056 w 3811610"/>
                <a:gd name="connsiteY13" fmla="*/ 1346766 h 3825461"/>
                <a:gd name="connsiteX14" fmla="*/ 2473928 w 3811610"/>
                <a:gd name="connsiteY14" fmla="*/ 384338 h 3825461"/>
                <a:gd name="connsiteX15" fmla="*/ 1911627 w 3811610"/>
                <a:gd name="connsiteY15" fmla="*/ 288924 h 3825461"/>
                <a:gd name="connsiteX16" fmla="*/ 1911128 w 3811610"/>
                <a:gd name="connsiteY16" fmla="*/ 0 h 3825461"/>
                <a:gd name="connsiteX17" fmla="*/ 2923302 w 3811610"/>
                <a:gd name="connsiteY17" fmla="*/ 291394 h 3825461"/>
                <a:gd name="connsiteX18" fmla="*/ 3270056 w 3811610"/>
                <a:gd name="connsiteY18" fmla="*/ 575226 h 3825461"/>
                <a:gd name="connsiteX19" fmla="*/ 3760119 w 3811610"/>
                <a:gd name="connsiteY19" fmla="*/ 1440046 h 3825461"/>
                <a:gd name="connsiteX20" fmla="*/ 3811610 w 3811610"/>
                <a:gd name="connsiteY20" fmla="*/ 1915498 h 3825461"/>
                <a:gd name="connsiteX21" fmla="*/ 3760479 w 3811610"/>
                <a:gd name="connsiteY21" fmla="*/ 2388070 h 3825461"/>
                <a:gd name="connsiteX22" fmla="*/ 3618609 w 3811610"/>
                <a:gd name="connsiteY22" fmla="*/ 2769512 h 3825461"/>
                <a:gd name="connsiteX23" fmla="*/ 3258173 w 3811610"/>
                <a:gd name="connsiteY23" fmla="*/ 3268018 h 3825461"/>
                <a:gd name="connsiteX24" fmla="*/ 2188747 w 3811610"/>
                <a:gd name="connsiteY24" fmla="*/ 3810826 h 3825461"/>
                <a:gd name="connsiteX25" fmla="*/ 1626668 w 3811610"/>
                <a:gd name="connsiteY25" fmla="*/ 3810106 h 3825461"/>
                <a:gd name="connsiteX26" fmla="*/ 1062789 w 3811610"/>
                <a:gd name="connsiteY26" fmla="*/ 3628210 h 3825461"/>
                <a:gd name="connsiteX27" fmla="*/ 564083 w 3811610"/>
                <a:gd name="connsiteY27" fmla="*/ 3268018 h 3825461"/>
                <a:gd name="connsiteX28" fmla="*/ 48094 w 3811610"/>
                <a:gd name="connsiteY28" fmla="*/ 2332240 h 3825461"/>
                <a:gd name="connsiteX29" fmla="*/ 52415 w 3811610"/>
                <a:gd name="connsiteY29" fmla="*/ 1483268 h 3825461"/>
                <a:gd name="connsiteX30" fmla="*/ 315991 w 3811610"/>
                <a:gd name="connsiteY30" fmla="*/ 864098 h 3825461"/>
                <a:gd name="connsiteX31" fmla="*/ 1911128 w 3811610"/>
                <a:gd name="connsiteY31" fmla="*/ 0 h 3825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811610" h="3825461">
                  <a:moveTo>
                    <a:pt x="1911627" y="288924"/>
                  </a:moveTo>
                  <a:cubicBezTo>
                    <a:pt x="1669715" y="288924"/>
                    <a:pt x="1575398" y="304766"/>
                    <a:pt x="1347885" y="384698"/>
                  </a:cubicBezTo>
                  <a:cubicBezTo>
                    <a:pt x="919139" y="534842"/>
                    <a:pt x="538272" y="915780"/>
                    <a:pt x="385277" y="1346766"/>
                  </a:cubicBezTo>
                  <a:cubicBezTo>
                    <a:pt x="306079" y="1570360"/>
                    <a:pt x="288080" y="1676576"/>
                    <a:pt x="287720" y="1916014"/>
                  </a:cubicBezTo>
                  <a:cubicBezTo>
                    <a:pt x="287360" y="2154010"/>
                    <a:pt x="306079" y="2261666"/>
                    <a:pt x="384917" y="2483460"/>
                  </a:cubicBezTo>
                  <a:cubicBezTo>
                    <a:pt x="503353" y="2814712"/>
                    <a:pt x="748145" y="3112836"/>
                    <a:pt x="1061335" y="3307266"/>
                  </a:cubicBezTo>
                  <a:cubicBezTo>
                    <a:pt x="1188410" y="3386118"/>
                    <a:pt x="1431762" y="3490894"/>
                    <a:pt x="1488281" y="3490894"/>
                  </a:cubicBezTo>
                  <a:cubicBezTo>
                    <a:pt x="1501240" y="3490894"/>
                    <a:pt x="1519959" y="3495216"/>
                    <a:pt x="1530039" y="3500616"/>
                  </a:cubicBezTo>
                  <a:cubicBezTo>
                    <a:pt x="1548039" y="3510338"/>
                    <a:pt x="1708953" y="3537702"/>
                    <a:pt x="1794990" y="3545624"/>
                  </a:cubicBezTo>
                  <a:cubicBezTo>
                    <a:pt x="1871308" y="3552824"/>
                    <a:pt x="2079021" y="3542382"/>
                    <a:pt x="2174058" y="3526540"/>
                  </a:cubicBezTo>
                  <a:cubicBezTo>
                    <a:pt x="2272335" y="3510698"/>
                    <a:pt x="2281694" y="3508178"/>
                    <a:pt x="2428210" y="3461370"/>
                  </a:cubicBezTo>
                  <a:cubicBezTo>
                    <a:pt x="2895114" y="3312308"/>
                    <a:pt x="3282462" y="2929928"/>
                    <a:pt x="3448056" y="2454656"/>
                  </a:cubicBezTo>
                  <a:cubicBezTo>
                    <a:pt x="3515014" y="2263466"/>
                    <a:pt x="3535533" y="2138888"/>
                    <a:pt x="3536253" y="1921054"/>
                  </a:cubicBezTo>
                  <a:cubicBezTo>
                    <a:pt x="3536973" y="1695660"/>
                    <a:pt x="3511054" y="1542276"/>
                    <a:pt x="3439056" y="1346766"/>
                  </a:cubicBezTo>
                  <a:cubicBezTo>
                    <a:pt x="3277062" y="907858"/>
                    <a:pt x="2904114" y="535922"/>
                    <a:pt x="2473928" y="384338"/>
                  </a:cubicBezTo>
                  <a:cubicBezTo>
                    <a:pt x="2250015" y="305126"/>
                    <a:pt x="2153539" y="288924"/>
                    <a:pt x="1911627" y="288924"/>
                  </a:cubicBezTo>
                  <a:close/>
                  <a:moveTo>
                    <a:pt x="1911128" y="0"/>
                  </a:moveTo>
                  <a:cubicBezTo>
                    <a:pt x="2262923" y="0"/>
                    <a:pt x="2627680" y="104814"/>
                    <a:pt x="2923302" y="291394"/>
                  </a:cubicBezTo>
                  <a:cubicBezTo>
                    <a:pt x="3051489" y="372076"/>
                    <a:pt x="3147630" y="450958"/>
                    <a:pt x="3270056" y="575226"/>
                  </a:cubicBezTo>
                  <a:cubicBezTo>
                    <a:pt x="3513467" y="821956"/>
                    <a:pt x="3670820" y="1099664"/>
                    <a:pt x="3760119" y="1440046"/>
                  </a:cubicBezTo>
                  <a:cubicBezTo>
                    <a:pt x="3804409" y="1610056"/>
                    <a:pt x="3811610" y="1675610"/>
                    <a:pt x="3811610" y="1915498"/>
                  </a:cubicBezTo>
                  <a:cubicBezTo>
                    <a:pt x="3811610" y="2155026"/>
                    <a:pt x="3804409" y="2222382"/>
                    <a:pt x="3760479" y="2388070"/>
                  </a:cubicBezTo>
                  <a:cubicBezTo>
                    <a:pt x="3716910" y="2551596"/>
                    <a:pt x="3685944" y="2635160"/>
                    <a:pt x="3618609" y="2769512"/>
                  </a:cubicBezTo>
                  <a:cubicBezTo>
                    <a:pt x="3517788" y="2969780"/>
                    <a:pt x="3417327" y="3108812"/>
                    <a:pt x="3258173" y="3268018"/>
                  </a:cubicBezTo>
                  <a:cubicBezTo>
                    <a:pt x="2965431" y="3561214"/>
                    <a:pt x="2630200" y="3731224"/>
                    <a:pt x="2188747" y="3810826"/>
                  </a:cubicBezTo>
                  <a:cubicBezTo>
                    <a:pt x="2077123" y="3830636"/>
                    <a:pt x="1731810" y="3830276"/>
                    <a:pt x="1626668" y="3810106"/>
                  </a:cubicBezTo>
                  <a:cubicBezTo>
                    <a:pt x="1376775" y="3761480"/>
                    <a:pt x="1240666" y="3717896"/>
                    <a:pt x="1062789" y="3628210"/>
                  </a:cubicBezTo>
                  <a:cubicBezTo>
                    <a:pt x="862226" y="3527716"/>
                    <a:pt x="723237" y="3427222"/>
                    <a:pt x="564083" y="3268018"/>
                  </a:cubicBezTo>
                  <a:cubicBezTo>
                    <a:pt x="297627" y="3001116"/>
                    <a:pt x="137033" y="2710440"/>
                    <a:pt x="48094" y="2332240"/>
                  </a:cubicBezTo>
                  <a:cubicBezTo>
                    <a:pt x="-17440" y="2053812"/>
                    <a:pt x="-16000" y="1768180"/>
                    <a:pt x="52415" y="1483268"/>
                  </a:cubicBezTo>
                  <a:cubicBezTo>
                    <a:pt x="111467" y="1237258"/>
                    <a:pt x="188884" y="1056080"/>
                    <a:pt x="315991" y="864098"/>
                  </a:cubicBezTo>
                  <a:cubicBezTo>
                    <a:pt x="673906" y="323812"/>
                    <a:pt x="1271993" y="0"/>
                    <a:pt x="191112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8" name="Freeform 28"/>
            <p:cNvSpPr>
              <a:spLocks/>
            </p:cNvSpPr>
            <p:nvPr/>
          </p:nvSpPr>
          <p:spPr bwMode="auto">
            <a:xfrm>
              <a:off x="3670141" y="2520712"/>
              <a:ext cx="1804931" cy="1813298"/>
            </a:xfrm>
            <a:custGeom>
              <a:avLst/>
              <a:gdLst>
                <a:gd name="T0" fmla="*/ 2554 w 6661"/>
                <a:gd name="T1" fmla="*/ 6645 h 6689"/>
                <a:gd name="T2" fmla="*/ 2311 w 6661"/>
                <a:gd name="T3" fmla="*/ 6393 h 6689"/>
                <a:gd name="T4" fmla="*/ 2258 w 6661"/>
                <a:gd name="T5" fmla="*/ 5414 h 6689"/>
                <a:gd name="T6" fmla="*/ 2241 w 6661"/>
                <a:gd name="T7" fmla="*/ 4504 h 6689"/>
                <a:gd name="T8" fmla="*/ 1373 w 6661"/>
                <a:gd name="T9" fmla="*/ 4459 h 6689"/>
                <a:gd name="T10" fmla="*/ 409 w 6661"/>
                <a:gd name="T11" fmla="*/ 4428 h 6689"/>
                <a:gd name="T12" fmla="*/ 60 w 6661"/>
                <a:gd name="T13" fmla="*/ 4137 h 6689"/>
                <a:gd name="T14" fmla="*/ 0 w 6661"/>
                <a:gd name="T15" fmla="*/ 3377 h 6689"/>
                <a:gd name="T16" fmla="*/ 132 w 6661"/>
                <a:gd name="T17" fmla="*/ 2463 h 6689"/>
                <a:gd name="T18" fmla="*/ 1312 w 6661"/>
                <a:gd name="T19" fmla="*/ 2258 h 6689"/>
                <a:gd name="T20" fmla="*/ 2244 w 6661"/>
                <a:gd name="T21" fmla="*/ 2244 h 6689"/>
                <a:gd name="T22" fmla="*/ 2258 w 6661"/>
                <a:gd name="T23" fmla="*/ 1313 h 6689"/>
                <a:gd name="T24" fmla="*/ 2432 w 6661"/>
                <a:gd name="T25" fmla="*/ 149 h 6689"/>
                <a:gd name="T26" fmla="*/ 3344 w 6661"/>
                <a:gd name="T27" fmla="*/ 0 h 6689"/>
                <a:gd name="T28" fmla="*/ 4229 w 6661"/>
                <a:gd name="T29" fmla="*/ 135 h 6689"/>
                <a:gd name="T30" fmla="*/ 4431 w 6661"/>
                <a:gd name="T31" fmla="*/ 1313 h 6689"/>
                <a:gd name="T32" fmla="*/ 4453 w 6661"/>
                <a:gd name="T33" fmla="*/ 2221 h 6689"/>
                <a:gd name="T34" fmla="*/ 5377 w 6661"/>
                <a:gd name="T35" fmla="*/ 2264 h 6689"/>
                <a:gd name="T36" fmla="*/ 6579 w 6661"/>
                <a:gd name="T37" fmla="*/ 2493 h 6689"/>
                <a:gd name="T38" fmla="*/ 6661 w 6661"/>
                <a:gd name="T39" fmla="*/ 2605 h 6689"/>
                <a:gd name="T40" fmla="*/ 6661 w 6661"/>
                <a:gd name="T41" fmla="*/ 3359 h 6689"/>
                <a:gd name="T42" fmla="*/ 6661 w 6661"/>
                <a:gd name="T43" fmla="*/ 4112 h 6689"/>
                <a:gd name="T44" fmla="*/ 6579 w 6661"/>
                <a:gd name="T45" fmla="*/ 4225 h 6689"/>
                <a:gd name="T46" fmla="*/ 5391 w 6661"/>
                <a:gd name="T47" fmla="*/ 4454 h 6689"/>
                <a:gd name="T48" fmla="*/ 4467 w 6661"/>
                <a:gd name="T49" fmla="*/ 4493 h 6689"/>
                <a:gd name="T50" fmla="*/ 4430 w 6661"/>
                <a:gd name="T51" fmla="*/ 5401 h 6689"/>
                <a:gd name="T52" fmla="*/ 4203 w 6661"/>
                <a:gd name="T53" fmla="*/ 6603 h 6689"/>
                <a:gd name="T54" fmla="*/ 4084 w 6661"/>
                <a:gd name="T55" fmla="*/ 6689 h 6689"/>
                <a:gd name="T56" fmla="*/ 3361 w 6661"/>
                <a:gd name="T57" fmla="*/ 6689 h 6689"/>
                <a:gd name="T58" fmla="*/ 2554 w 6661"/>
                <a:gd name="T59" fmla="*/ 6644 h 6689"/>
                <a:gd name="T60" fmla="*/ 2554 w 6661"/>
                <a:gd name="T61" fmla="*/ 6645 h 6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661" h="6689">
                  <a:moveTo>
                    <a:pt x="2554" y="6645"/>
                  </a:moveTo>
                  <a:cubicBezTo>
                    <a:pt x="2427" y="6578"/>
                    <a:pt x="2368" y="6517"/>
                    <a:pt x="2311" y="6393"/>
                  </a:cubicBezTo>
                  <a:cubicBezTo>
                    <a:pt x="2264" y="6291"/>
                    <a:pt x="2259" y="6194"/>
                    <a:pt x="2258" y="5414"/>
                  </a:cubicBezTo>
                  <a:cubicBezTo>
                    <a:pt x="2258" y="4938"/>
                    <a:pt x="2250" y="4529"/>
                    <a:pt x="2241" y="4504"/>
                  </a:cubicBezTo>
                  <a:cubicBezTo>
                    <a:pt x="2226" y="4465"/>
                    <a:pt x="2123" y="4459"/>
                    <a:pt x="1373" y="4459"/>
                  </a:cubicBezTo>
                  <a:cubicBezTo>
                    <a:pt x="846" y="4459"/>
                    <a:pt x="479" y="4447"/>
                    <a:pt x="409" y="4428"/>
                  </a:cubicBezTo>
                  <a:cubicBezTo>
                    <a:pt x="249" y="4385"/>
                    <a:pt x="130" y="4285"/>
                    <a:pt x="60" y="4137"/>
                  </a:cubicBezTo>
                  <a:cubicBezTo>
                    <a:pt x="4" y="4018"/>
                    <a:pt x="0" y="3963"/>
                    <a:pt x="0" y="3377"/>
                  </a:cubicBezTo>
                  <a:cubicBezTo>
                    <a:pt x="0" y="2712"/>
                    <a:pt x="13" y="2624"/>
                    <a:pt x="132" y="2463"/>
                  </a:cubicBezTo>
                  <a:cubicBezTo>
                    <a:pt x="271" y="2276"/>
                    <a:pt x="282" y="2274"/>
                    <a:pt x="1312" y="2258"/>
                  </a:cubicBezTo>
                  <a:lnTo>
                    <a:pt x="2244" y="2244"/>
                  </a:lnTo>
                  <a:lnTo>
                    <a:pt x="2258" y="1313"/>
                  </a:lnTo>
                  <a:cubicBezTo>
                    <a:pt x="2273" y="309"/>
                    <a:pt x="2275" y="296"/>
                    <a:pt x="2432" y="149"/>
                  </a:cubicBezTo>
                  <a:cubicBezTo>
                    <a:pt x="2569" y="22"/>
                    <a:pt x="2701" y="0"/>
                    <a:pt x="3344" y="0"/>
                  </a:cubicBezTo>
                  <a:cubicBezTo>
                    <a:pt x="3978" y="0"/>
                    <a:pt x="4066" y="14"/>
                    <a:pt x="4229" y="135"/>
                  </a:cubicBezTo>
                  <a:cubicBezTo>
                    <a:pt x="4420" y="277"/>
                    <a:pt x="4430" y="333"/>
                    <a:pt x="4431" y="1313"/>
                  </a:cubicBezTo>
                  <a:cubicBezTo>
                    <a:pt x="4431" y="1794"/>
                    <a:pt x="4442" y="2203"/>
                    <a:pt x="4453" y="2221"/>
                  </a:cubicBezTo>
                  <a:cubicBezTo>
                    <a:pt x="4469" y="2246"/>
                    <a:pt x="4715" y="2257"/>
                    <a:pt x="5377" y="2264"/>
                  </a:cubicBezTo>
                  <a:cubicBezTo>
                    <a:pt x="6397" y="2273"/>
                    <a:pt x="6424" y="2278"/>
                    <a:pt x="6579" y="2493"/>
                  </a:cubicBezTo>
                  <a:lnTo>
                    <a:pt x="6661" y="2605"/>
                  </a:lnTo>
                  <a:lnTo>
                    <a:pt x="6661" y="3359"/>
                  </a:lnTo>
                  <a:lnTo>
                    <a:pt x="6661" y="4112"/>
                  </a:lnTo>
                  <a:lnTo>
                    <a:pt x="6579" y="4225"/>
                  </a:lnTo>
                  <a:cubicBezTo>
                    <a:pt x="6424" y="4439"/>
                    <a:pt x="6395" y="4444"/>
                    <a:pt x="5391" y="4454"/>
                  </a:cubicBezTo>
                  <a:cubicBezTo>
                    <a:pt x="4822" y="4460"/>
                    <a:pt x="4490" y="4474"/>
                    <a:pt x="4467" y="4493"/>
                  </a:cubicBezTo>
                  <a:cubicBezTo>
                    <a:pt x="4439" y="4516"/>
                    <a:pt x="4431" y="4725"/>
                    <a:pt x="4430" y="5401"/>
                  </a:cubicBezTo>
                  <a:cubicBezTo>
                    <a:pt x="4430" y="6405"/>
                    <a:pt x="4422" y="6444"/>
                    <a:pt x="4203" y="6603"/>
                  </a:cubicBezTo>
                  <a:lnTo>
                    <a:pt x="4084" y="6689"/>
                  </a:lnTo>
                  <a:lnTo>
                    <a:pt x="3361" y="6689"/>
                  </a:lnTo>
                  <a:cubicBezTo>
                    <a:pt x="2761" y="6688"/>
                    <a:pt x="2625" y="6681"/>
                    <a:pt x="2554" y="6644"/>
                  </a:cubicBezTo>
                  <a:lnTo>
                    <a:pt x="2554" y="664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40" name="Freeform 31"/>
          <p:cNvSpPr>
            <a:spLocks/>
          </p:cNvSpPr>
          <p:nvPr/>
        </p:nvSpPr>
        <p:spPr bwMode="auto">
          <a:xfrm>
            <a:off x="4266582" y="4944781"/>
            <a:ext cx="718458" cy="492218"/>
          </a:xfrm>
          <a:custGeom>
            <a:avLst/>
            <a:gdLst>
              <a:gd name="T0" fmla="*/ 4545 w 11163"/>
              <a:gd name="T1" fmla="*/ 7413 h 7644"/>
              <a:gd name="T2" fmla="*/ 4391 w 11163"/>
              <a:gd name="T3" fmla="*/ 6771 h 7644"/>
              <a:gd name="T4" fmla="*/ 4150 w 11163"/>
              <a:gd name="T5" fmla="*/ 5508 h 7644"/>
              <a:gd name="T6" fmla="*/ 3895 w 11163"/>
              <a:gd name="T7" fmla="*/ 4167 h 7644"/>
              <a:gd name="T8" fmla="*/ 3658 w 11163"/>
              <a:gd name="T9" fmla="*/ 2883 h 7644"/>
              <a:gd name="T10" fmla="*/ 3432 w 11163"/>
              <a:gd name="T11" fmla="*/ 2219 h 7644"/>
              <a:gd name="T12" fmla="*/ 2806 w 11163"/>
              <a:gd name="T13" fmla="*/ 4032 h 7644"/>
              <a:gd name="T14" fmla="*/ 1300 w 11163"/>
              <a:gd name="T15" fmla="*/ 4210 h 7644"/>
              <a:gd name="T16" fmla="*/ 8 w 11163"/>
              <a:gd name="T17" fmla="*/ 3822 h 7644"/>
              <a:gd name="T18" fmla="*/ 1066 w 11163"/>
              <a:gd name="T19" fmla="*/ 3433 h 7644"/>
              <a:gd name="T20" fmla="*/ 2357 w 11163"/>
              <a:gd name="T21" fmla="*/ 2954 h 7644"/>
              <a:gd name="T22" fmla="*/ 2627 w 11163"/>
              <a:gd name="T23" fmla="*/ 2150 h 7644"/>
              <a:gd name="T24" fmla="*/ 2979 w 11163"/>
              <a:gd name="T25" fmla="*/ 1091 h 7644"/>
              <a:gd name="T26" fmla="*/ 3878 w 11163"/>
              <a:gd name="T27" fmla="*/ 217 h 7644"/>
              <a:gd name="T28" fmla="*/ 4150 w 11163"/>
              <a:gd name="T29" fmla="*/ 1359 h 7644"/>
              <a:gd name="T30" fmla="*/ 4335 w 11163"/>
              <a:gd name="T31" fmla="*/ 2347 h 7644"/>
              <a:gd name="T32" fmla="*/ 4642 w 11163"/>
              <a:gd name="T33" fmla="*/ 3998 h 7644"/>
              <a:gd name="T34" fmla="*/ 4816 w 11163"/>
              <a:gd name="T35" fmla="*/ 4915 h 7644"/>
              <a:gd name="T36" fmla="*/ 4951 w 11163"/>
              <a:gd name="T37" fmla="*/ 5599 h 7644"/>
              <a:gd name="T38" fmla="*/ 5306 w 11163"/>
              <a:gd name="T39" fmla="*/ 4901 h 7644"/>
              <a:gd name="T40" fmla="*/ 5871 w 11163"/>
              <a:gd name="T41" fmla="*/ 3405 h 7644"/>
              <a:gd name="T42" fmla="*/ 6305 w 11163"/>
              <a:gd name="T43" fmla="*/ 2242 h 7644"/>
              <a:gd name="T44" fmla="*/ 7135 w 11163"/>
              <a:gd name="T45" fmla="*/ 1822 h 7644"/>
              <a:gd name="T46" fmla="*/ 7651 w 11163"/>
              <a:gd name="T47" fmla="*/ 3434 h 7644"/>
              <a:gd name="T48" fmla="*/ 8037 w 11163"/>
              <a:gd name="T49" fmla="*/ 4506 h 7644"/>
              <a:gd name="T50" fmla="*/ 9101 w 11163"/>
              <a:gd name="T51" fmla="*/ 3476 h 7644"/>
              <a:gd name="T52" fmla="*/ 11163 w 11163"/>
              <a:gd name="T53" fmla="*/ 3448 h 7644"/>
              <a:gd name="T54" fmla="*/ 11163 w 11163"/>
              <a:gd name="T55" fmla="*/ 4210 h 7644"/>
              <a:gd name="T56" fmla="*/ 9365 w 11163"/>
              <a:gd name="T57" fmla="*/ 4252 h 7644"/>
              <a:gd name="T58" fmla="*/ 8018 w 11163"/>
              <a:gd name="T59" fmla="*/ 5698 h 7644"/>
              <a:gd name="T60" fmla="*/ 7385 w 11163"/>
              <a:gd name="T61" fmla="*/ 5254 h 7644"/>
              <a:gd name="T62" fmla="*/ 7071 w 11163"/>
              <a:gd name="T63" fmla="*/ 4182 h 7644"/>
              <a:gd name="T64" fmla="*/ 6000 w 11163"/>
              <a:gd name="T65" fmla="*/ 5318 h 7644"/>
              <a:gd name="T66" fmla="*/ 4667 w 11163"/>
              <a:gd name="T67" fmla="*/ 7527 h 7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63" h="7644">
                <a:moveTo>
                  <a:pt x="4667" y="7527"/>
                </a:moveTo>
                <a:cubicBezTo>
                  <a:pt x="4617" y="7497"/>
                  <a:pt x="4563" y="7446"/>
                  <a:pt x="4545" y="7413"/>
                </a:cubicBezTo>
                <a:cubicBezTo>
                  <a:pt x="4495" y="7320"/>
                  <a:pt x="4433" y="7097"/>
                  <a:pt x="4433" y="7010"/>
                </a:cubicBezTo>
                <a:cubicBezTo>
                  <a:pt x="4432" y="6968"/>
                  <a:pt x="4414" y="6860"/>
                  <a:pt x="4391" y="6771"/>
                </a:cubicBezTo>
                <a:cubicBezTo>
                  <a:pt x="4369" y="6682"/>
                  <a:pt x="4311" y="6393"/>
                  <a:pt x="4264" y="6129"/>
                </a:cubicBezTo>
                <a:cubicBezTo>
                  <a:pt x="4216" y="5865"/>
                  <a:pt x="4165" y="5586"/>
                  <a:pt x="4150" y="5508"/>
                </a:cubicBezTo>
                <a:cubicBezTo>
                  <a:pt x="4135" y="5430"/>
                  <a:pt x="4097" y="5227"/>
                  <a:pt x="4065" y="5056"/>
                </a:cubicBezTo>
                <a:cubicBezTo>
                  <a:pt x="4001" y="4707"/>
                  <a:pt x="3934" y="4357"/>
                  <a:pt x="3895" y="4167"/>
                </a:cubicBezTo>
                <a:cubicBezTo>
                  <a:pt x="3880" y="4098"/>
                  <a:pt x="3843" y="3894"/>
                  <a:pt x="3812" y="3716"/>
                </a:cubicBezTo>
                <a:cubicBezTo>
                  <a:pt x="3746" y="3343"/>
                  <a:pt x="3719" y="3198"/>
                  <a:pt x="3658" y="2883"/>
                </a:cubicBezTo>
                <a:cubicBezTo>
                  <a:pt x="3633" y="2759"/>
                  <a:pt x="3595" y="2564"/>
                  <a:pt x="3573" y="2449"/>
                </a:cubicBezTo>
                <a:cubicBezTo>
                  <a:pt x="3528" y="2214"/>
                  <a:pt x="3497" y="2165"/>
                  <a:pt x="3432" y="2219"/>
                </a:cubicBezTo>
                <a:cubicBezTo>
                  <a:pt x="3408" y="2239"/>
                  <a:pt x="3388" y="2269"/>
                  <a:pt x="3388" y="2286"/>
                </a:cubicBezTo>
                <a:cubicBezTo>
                  <a:pt x="3388" y="2334"/>
                  <a:pt x="2851" y="3946"/>
                  <a:pt x="2806" y="4032"/>
                </a:cubicBezTo>
                <a:cubicBezTo>
                  <a:pt x="2784" y="4075"/>
                  <a:pt x="2725" y="4133"/>
                  <a:pt x="2675" y="4160"/>
                </a:cubicBezTo>
                <a:cubicBezTo>
                  <a:pt x="2591" y="4206"/>
                  <a:pt x="2474" y="4210"/>
                  <a:pt x="1300" y="4210"/>
                </a:cubicBezTo>
                <a:lnTo>
                  <a:pt x="15" y="4210"/>
                </a:lnTo>
                <a:lnTo>
                  <a:pt x="8" y="3822"/>
                </a:lnTo>
                <a:lnTo>
                  <a:pt x="0" y="3434"/>
                </a:lnTo>
                <a:lnTo>
                  <a:pt x="1066" y="3433"/>
                </a:lnTo>
                <a:cubicBezTo>
                  <a:pt x="1652" y="3433"/>
                  <a:pt x="2146" y="3424"/>
                  <a:pt x="2163" y="3412"/>
                </a:cubicBezTo>
                <a:cubicBezTo>
                  <a:pt x="2213" y="3379"/>
                  <a:pt x="2246" y="3300"/>
                  <a:pt x="2357" y="2954"/>
                </a:cubicBezTo>
                <a:cubicBezTo>
                  <a:pt x="2415" y="2775"/>
                  <a:pt x="2478" y="2585"/>
                  <a:pt x="2499" y="2531"/>
                </a:cubicBezTo>
                <a:cubicBezTo>
                  <a:pt x="2520" y="2476"/>
                  <a:pt x="2577" y="2305"/>
                  <a:pt x="2627" y="2150"/>
                </a:cubicBezTo>
                <a:cubicBezTo>
                  <a:pt x="2677" y="1994"/>
                  <a:pt x="2728" y="1842"/>
                  <a:pt x="2740" y="1811"/>
                </a:cubicBezTo>
                <a:cubicBezTo>
                  <a:pt x="2753" y="1780"/>
                  <a:pt x="2860" y="1456"/>
                  <a:pt x="2979" y="1091"/>
                </a:cubicBezTo>
                <a:cubicBezTo>
                  <a:pt x="3098" y="727"/>
                  <a:pt x="3215" y="380"/>
                  <a:pt x="3240" y="321"/>
                </a:cubicBezTo>
                <a:cubicBezTo>
                  <a:pt x="3351" y="56"/>
                  <a:pt x="3695" y="0"/>
                  <a:pt x="3878" y="217"/>
                </a:cubicBezTo>
                <a:cubicBezTo>
                  <a:pt x="3950" y="303"/>
                  <a:pt x="3972" y="381"/>
                  <a:pt x="4064" y="894"/>
                </a:cubicBezTo>
                <a:cubicBezTo>
                  <a:pt x="4097" y="1072"/>
                  <a:pt x="4135" y="1282"/>
                  <a:pt x="4150" y="1359"/>
                </a:cubicBezTo>
                <a:cubicBezTo>
                  <a:pt x="4165" y="1437"/>
                  <a:pt x="4203" y="1640"/>
                  <a:pt x="4235" y="1811"/>
                </a:cubicBezTo>
                <a:cubicBezTo>
                  <a:pt x="4266" y="1982"/>
                  <a:pt x="4311" y="2223"/>
                  <a:pt x="4335" y="2347"/>
                </a:cubicBezTo>
                <a:cubicBezTo>
                  <a:pt x="4359" y="2471"/>
                  <a:pt x="4391" y="2636"/>
                  <a:pt x="4405" y="2714"/>
                </a:cubicBezTo>
                <a:cubicBezTo>
                  <a:pt x="4563" y="3595"/>
                  <a:pt x="4589" y="3737"/>
                  <a:pt x="4642" y="3998"/>
                </a:cubicBezTo>
                <a:cubicBezTo>
                  <a:pt x="4665" y="4115"/>
                  <a:pt x="4711" y="4356"/>
                  <a:pt x="4743" y="4534"/>
                </a:cubicBezTo>
                <a:cubicBezTo>
                  <a:pt x="4775" y="4713"/>
                  <a:pt x="4807" y="4884"/>
                  <a:pt x="4816" y="4915"/>
                </a:cubicBezTo>
                <a:cubicBezTo>
                  <a:pt x="4824" y="4946"/>
                  <a:pt x="4842" y="5048"/>
                  <a:pt x="4857" y="5141"/>
                </a:cubicBezTo>
                <a:cubicBezTo>
                  <a:pt x="4908" y="5464"/>
                  <a:pt x="4931" y="5579"/>
                  <a:pt x="4951" y="5599"/>
                </a:cubicBezTo>
                <a:cubicBezTo>
                  <a:pt x="4996" y="5644"/>
                  <a:pt x="5065" y="5550"/>
                  <a:pt x="5144" y="5338"/>
                </a:cubicBezTo>
                <a:cubicBezTo>
                  <a:pt x="5190" y="5214"/>
                  <a:pt x="5263" y="5018"/>
                  <a:pt x="5306" y="4901"/>
                </a:cubicBezTo>
                <a:cubicBezTo>
                  <a:pt x="5491" y="4400"/>
                  <a:pt x="5597" y="4120"/>
                  <a:pt x="5631" y="4040"/>
                </a:cubicBezTo>
                <a:cubicBezTo>
                  <a:pt x="5651" y="3994"/>
                  <a:pt x="5759" y="3708"/>
                  <a:pt x="5871" y="3405"/>
                </a:cubicBezTo>
                <a:cubicBezTo>
                  <a:pt x="5983" y="3103"/>
                  <a:pt x="6117" y="2747"/>
                  <a:pt x="6168" y="2615"/>
                </a:cubicBezTo>
                <a:cubicBezTo>
                  <a:pt x="6219" y="2483"/>
                  <a:pt x="6281" y="2315"/>
                  <a:pt x="6305" y="2242"/>
                </a:cubicBezTo>
                <a:cubicBezTo>
                  <a:pt x="6407" y="1941"/>
                  <a:pt x="6515" y="1743"/>
                  <a:pt x="6610" y="1685"/>
                </a:cubicBezTo>
                <a:cubicBezTo>
                  <a:pt x="6790" y="1575"/>
                  <a:pt x="7034" y="1638"/>
                  <a:pt x="7135" y="1822"/>
                </a:cubicBezTo>
                <a:cubicBezTo>
                  <a:pt x="7166" y="1878"/>
                  <a:pt x="7232" y="2057"/>
                  <a:pt x="7282" y="2220"/>
                </a:cubicBezTo>
                <a:cubicBezTo>
                  <a:pt x="7380" y="2543"/>
                  <a:pt x="7523" y="3013"/>
                  <a:pt x="7651" y="3434"/>
                </a:cubicBezTo>
                <a:cubicBezTo>
                  <a:pt x="7696" y="3581"/>
                  <a:pt x="7771" y="3829"/>
                  <a:pt x="7819" y="3984"/>
                </a:cubicBezTo>
                <a:cubicBezTo>
                  <a:pt x="7949" y="4414"/>
                  <a:pt x="7988" y="4506"/>
                  <a:pt x="8037" y="4506"/>
                </a:cubicBezTo>
                <a:cubicBezTo>
                  <a:pt x="8079" y="4506"/>
                  <a:pt x="8265" y="4317"/>
                  <a:pt x="8750" y="3780"/>
                </a:cubicBezTo>
                <a:cubicBezTo>
                  <a:pt x="8917" y="3595"/>
                  <a:pt x="9019" y="3507"/>
                  <a:pt x="9101" y="3476"/>
                </a:cubicBezTo>
                <a:cubicBezTo>
                  <a:pt x="9198" y="3439"/>
                  <a:pt x="9367" y="3433"/>
                  <a:pt x="10190" y="3440"/>
                </a:cubicBezTo>
                <a:lnTo>
                  <a:pt x="11163" y="3448"/>
                </a:lnTo>
                <a:lnTo>
                  <a:pt x="11163" y="3829"/>
                </a:lnTo>
                <a:lnTo>
                  <a:pt x="11163" y="4210"/>
                </a:lnTo>
                <a:lnTo>
                  <a:pt x="10269" y="4224"/>
                </a:lnTo>
                <a:cubicBezTo>
                  <a:pt x="9778" y="4232"/>
                  <a:pt x="9371" y="4244"/>
                  <a:pt x="9365" y="4252"/>
                </a:cubicBezTo>
                <a:cubicBezTo>
                  <a:pt x="9344" y="4280"/>
                  <a:pt x="8481" y="5229"/>
                  <a:pt x="8287" y="5437"/>
                </a:cubicBezTo>
                <a:cubicBezTo>
                  <a:pt x="8179" y="5554"/>
                  <a:pt x="8058" y="5671"/>
                  <a:pt x="8018" y="5698"/>
                </a:cubicBezTo>
                <a:cubicBezTo>
                  <a:pt x="7929" y="5759"/>
                  <a:pt x="7732" y="5763"/>
                  <a:pt x="7620" y="5705"/>
                </a:cubicBezTo>
                <a:cubicBezTo>
                  <a:pt x="7518" y="5652"/>
                  <a:pt x="7479" y="5577"/>
                  <a:pt x="7385" y="5254"/>
                </a:cubicBezTo>
                <a:cubicBezTo>
                  <a:pt x="7344" y="5114"/>
                  <a:pt x="7299" y="4962"/>
                  <a:pt x="7284" y="4915"/>
                </a:cubicBezTo>
                <a:cubicBezTo>
                  <a:pt x="7270" y="4869"/>
                  <a:pt x="7174" y="4539"/>
                  <a:pt x="7071" y="4182"/>
                </a:cubicBezTo>
                <a:cubicBezTo>
                  <a:pt x="6969" y="3825"/>
                  <a:pt x="6871" y="3498"/>
                  <a:pt x="6855" y="3455"/>
                </a:cubicBezTo>
                <a:cubicBezTo>
                  <a:pt x="6777" y="3256"/>
                  <a:pt x="6759" y="3296"/>
                  <a:pt x="6000" y="5318"/>
                </a:cubicBezTo>
                <a:cubicBezTo>
                  <a:pt x="5599" y="6385"/>
                  <a:pt x="5247" y="7306"/>
                  <a:pt x="5217" y="7365"/>
                </a:cubicBezTo>
                <a:cubicBezTo>
                  <a:pt x="5115" y="7568"/>
                  <a:pt x="4858" y="7644"/>
                  <a:pt x="4667" y="7527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41" name="手繪多邊形 40"/>
          <p:cNvSpPr>
            <a:spLocks/>
          </p:cNvSpPr>
          <p:nvPr/>
        </p:nvSpPr>
        <p:spPr bwMode="auto">
          <a:xfrm>
            <a:off x="6714019" y="4853434"/>
            <a:ext cx="570992" cy="674912"/>
          </a:xfrm>
          <a:custGeom>
            <a:avLst/>
            <a:gdLst>
              <a:gd name="connsiteX0" fmla="*/ 1368765 w 3411922"/>
              <a:gd name="connsiteY0" fmla="*/ 386160 h 4032891"/>
              <a:gd name="connsiteX1" fmla="*/ 1157391 w 3411922"/>
              <a:gd name="connsiteY1" fmla="*/ 462284 h 4032891"/>
              <a:gd name="connsiteX2" fmla="*/ 1019445 w 3411922"/>
              <a:gd name="connsiteY2" fmla="*/ 500460 h 4032891"/>
              <a:gd name="connsiteX3" fmla="*/ 877539 w 3411922"/>
              <a:gd name="connsiteY3" fmla="*/ 529632 h 4032891"/>
              <a:gd name="connsiteX4" fmla="*/ 719065 w 3411922"/>
              <a:gd name="connsiteY4" fmla="*/ 683054 h 4032891"/>
              <a:gd name="connsiteX5" fmla="*/ 635505 w 3411922"/>
              <a:gd name="connsiteY5" fmla="*/ 751120 h 4032891"/>
              <a:gd name="connsiteX6" fmla="*/ 416163 w 3411922"/>
              <a:gd name="connsiteY6" fmla="*/ 1101180 h 4032891"/>
              <a:gd name="connsiteX7" fmla="*/ 389151 w 3411922"/>
              <a:gd name="connsiteY7" fmla="*/ 1245598 h 4032891"/>
              <a:gd name="connsiteX8" fmla="*/ 358897 w 3411922"/>
              <a:gd name="connsiteY8" fmla="*/ 1392898 h 4032891"/>
              <a:gd name="connsiteX9" fmla="*/ 385549 w 3411922"/>
              <a:gd name="connsiteY9" fmla="*/ 1540196 h 4032891"/>
              <a:gd name="connsiteX10" fmla="*/ 430209 w 3411922"/>
              <a:gd name="connsiteY10" fmla="*/ 1657244 h 4032891"/>
              <a:gd name="connsiteX11" fmla="*/ 535739 w 3411922"/>
              <a:gd name="connsiteY11" fmla="*/ 1833354 h 4032891"/>
              <a:gd name="connsiteX12" fmla="*/ 742835 w 3411922"/>
              <a:gd name="connsiteY12" fmla="*/ 1972010 h 4032891"/>
              <a:gd name="connsiteX13" fmla="*/ 933365 w 3411922"/>
              <a:gd name="connsiteY13" fmla="*/ 2266968 h 4032891"/>
              <a:gd name="connsiteX14" fmla="*/ 962179 w 3411922"/>
              <a:gd name="connsiteY14" fmla="*/ 2366728 h 4032891"/>
              <a:gd name="connsiteX15" fmla="*/ 1188365 w 3411922"/>
              <a:gd name="connsiteY15" fmla="*/ 2358444 h 4032891"/>
              <a:gd name="connsiteX16" fmla="*/ 1194487 w 3411922"/>
              <a:gd name="connsiteY16" fmla="*/ 2114626 h 4032891"/>
              <a:gd name="connsiteX17" fmla="*/ 1109487 w 3411922"/>
              <a:gd name="connsiteY17" fmla="*/ 1767088 h 4032891"/>
              <a:gd name="connsiteX18" fmla="*/ 916797 w 3411922"/>
              <a:gd name="connsiteY18" fmla="*/ 1626632 h 4032891"/>
              <a:gd name="connsiteX19" fmla="*/ 891585 w 3411922"/>
              <a:gd name="connsiteY19" fmla="*/ 1643198 h 4032891"/>
              <a:gd name="connsiteX20" fmla="*/ 747157 w 3411922"/>
              <a:gd name="connsiteY20" fmla="*/ 1748720 h 4032891"/>
              <a:gd name="connsiteX21" fmla="*/ 713303 w 3411922"/>
              <a:gd name="connsiteY21" fmla="*/ 1695418 h 4032891"/>
              <a:gd name="connsiteX22" fmla="*/ 774891 w 3411922"/>
              <a:gd name="connsiteY22" fmla="*/ 1629872 h 4032891"/>
              <a:gd name="connsiteX23" fmla="*/ 847645 w 3411922"/>
              <a:gd name="connsiteY23" fmla="*/ 1561084 h 4032891"/>
              <a:gd name="connsiteX24" fmla="*/ 843323 w 3411922"/>
              <a:gd name="connsiteY24" fmla="*/ 1485814 h 4032891"/>
              <a:gd name="connsiteX25" fmla="*/ 811269 w 3411922"/>
              <a:gd name="connsiteY25" fmla="*/ 1387856 h 4032891"/>
              <a:gd name="connsiteX26" fmla="*/ 735633 w 3411922"/>
              <a:gd name="connsiteY26" fmla="*/ 1276932 h 4032891"/>
              <a:gd name="connsiteX27" fmla="*/ 648831 w 3411922"/>
              <a:gd name="connsiteY27" fmla="*/ 1154122 h 4032891"/>
              <a:gd name="connsiteX28" fmla="*/ 640909 w 3411922"/>
              <a:gd name="connsiteY28" fmla="*/ 1003222 h 4032891"/>
              <a:gd name="connsiteX29" fmla="*/ 711141 w 3411922"/>
              <a:gd name="connsiteY29" fmla="*/ 1075250 h 4032891"/>
              <a:gd name="connsiteX30" fmla="*/ 770209 w 3411922"/>
              <a:gd name="connsiteY30" fmla="*/ 1194818 h 4032891"/>
              <a:gd name="connsiteX31" fmla="*/ 808387 w 3411922"/>
              <a:gd name="connsiteY31" fmla="*/ 1132874 h 4032891"/>
              <a:gd name="connsiteX32" fmla="*/ 962899 w 3411922"/>
              <a:gd name="connsiteY32" fmla="*/ 951360 h 4032891"/>
              <a:gd name="connsiteX33" fmla="*/ 1004319 w 3411922"/>
              <a:gd name="connsiteY33" fmla="*/ 905982 h 4032891"/>
              <a:gd name="connsiteX34" fmla="*/ 914277 w 3411922"/>
              <a:gd name="connsiteY34" fmla="*/ 821708 h 4032891"/>
              <a:gd name="connsiteX35" fmla="*/ 882221 w 3411922"/>
              <a:gd name="connsiteY35" fmla="*/ 780652 h 4032891"/>
              <a:gd name="connsiteX36" fmla="*/ 1066987 w 3411922"/>
              <a:gd name="connsiteY36" fmla="*/ 823150 h 4032891"/>
              <a:gd name="connsiteX37" fmla="*/ 1223301 w 3411922"/>
              <a:gd name="connsiteY37" fmla="*/ 842598 h 4032891"/>
              <a:gd name="connsiteX38" fmla="*/ 1351881 w 3411922"/>
              <a:gd name="connsiteY38" fmla="*/ 690976 h 4032891"/>
              <a:gd name="connsiteX39" fmla="*/ 1402305 w 3411922"/>
              <a:gd name="connsiteY39" fmla="*/ 600220 h 4032891"/>
              <a:gd name="connsiteX40" fmla="*/ 1451649 w 3411922"/>
              <a:gd name="connsiteY40" fmla="*/ 675850 h 4032891"/>
              <a:gd name="connsiteX41" fmla="*/ 1389699 w 3411922"/>
              <a:gd name="connsiteY41" fmla="*/ 839716 h 4032891"/>
              <a:gd name="connsiteX42" fmla="*/ 1374211 w 3411922"/>
              <a:gd name="connsiteY42" fmla="*/ 872850 h 4032891"/>
              <a:gd name="connsiteX43" fmla="*/ 1756351 w 3411922"/>
              <a:gd name="connsiteY43" fmla="*/ 898060 h 4032891"/>
              <a:gd name="connsiteX44" fmla="*/ 1911223 w 3411922"/>
              <a:gd name="connsiteY44" fmla="*/ 788576 h 4032891"/>
              <a:gd name="connsiteX45" fmla="*/ 1993703 w 3411922"/>
              <a:gd name="connsiteY45" fmla="*/ 738156 h 4032891"/>
              <a:gd name="connsiteX46" fmla="*/ 1865121 w 3411922"/>
              <a:gd name="connsiteY46" fmla="*/ 944518 h 4032891"/>
              <a:gd name="connsiteX47" fmla="*/ 1829825 w 3411922"/>
              <a:gd name="connsiteY47" fmla="*/ 983774 h 4032891"/>
              <a:gd name="connsiteX48" fmla="*/ 1994423 w 3411922"/>
              <a:gd name="connsiteY48" fmla="*/ 1073090 h 4032891"/>
              <a:gd name="connsiteX49" fmla="*/ 2281837 w 3411922"/>
              <a:gd name="connsiteY49" fmla="*/ 1037436 h 4032891"/>
              <a:gd name="connsiteX50" fmla="*/ 2349909 w 3411922"/>
              <a:gd name="connsiteY50" fmla="*/ 1038516 h 4032891"/>
              <a:gd name="connsiteX51" fmla="*/ 2231773 w 3411922"/>
              <a:gd name="connsiteY51" fmla="*/ 1169248 h 4032891"/>
              <a:gd name="connsiteX52" fmla="*/ 2229253 w 3411922"/>
              <a:gd name="connsiteY52" fmla="*/ 1253522 h 4032891"/>
              <a:gd name="connsiteX53" fmla="*/ 2305969 w 3411922"/>
              <a:gd name="connsiteY53" fmla="*/ 1493738 h 4032891"/>
              <a:gd name="connsiteX54" fmla="*/ 2236457 w 3411922"/>
              <a:gd name="connsiteY54" fmla="*/ 1502742 h 4032891"/>
              <a:gd name="connsiteX55" fmla="*/ 2224211 w 3411922"/>
              <a:gd name="connsiteY55" fmla="*/ 1463846 h 4032891"/>
              <a:gd name="connsiteX56" fmla="*/ 2133087 w 3411922"/>
              <a:gd name="connsiteY56" fmla="*/ 1281252 h 4032891"/>
              <a:gd name="connsiteX57" fmla="*/ 1868363 w 3411922"/>
              <a:gd name="connsiteY57" fmla="*/ 1124950 h 4032891"/>
              <a:gd name="connsiteX58" fmla="*/ 1759953 w 3411922"/>
              <a:gd name="connsiteY58" fmla="*/ 1052922 h 4032891"/>
              <a:gd name="connsiteX59" fmla="*/ 1707369 w 3411922"/>
              <a:gd name="connsiteY59" fmla="*/ 1006822 h 4032891"/>
              <a:gd name="connsiteX60" fmla="*/ 1596075 w 3411922"/>
              <a:gd name="connsiteY60" fmla="*/ 1006822 h 4032891"/>
              <a:gd name="connsiteX61" fmla="*/ 1477941 w 3411922"/>
              <a:gd name="connsiteY61" fmla="*/ 1023030 h 4032891"/>
              <a:gd name="connsiteX62" fmla="*/ 1479021 w 3411922"/>
              <a:gd name="connsiteY62" fmla="*/ 1050400 h 4032891"/>
              <a:gd name="connsiteX63" fmla="*/ 1491627 w 3411922"/>
              <a:gd name="connsiteY63" fmla="*/ 1158804 h 4032891"/>
              <a:gd name="connsiteX64" fmla="*/ 1598957 w 3411922"/>
              <a:gd name="connsiteY64" fmla="*/ 1235154 h 4032891"/>
              <a:gd name="connsiteX65" fmla="*/ 1716013 w 3411922"/>
              <a:gd name="connsiteY65" fmla="*/ 1244518 h 4032891"/>
              <a:gd name="connsiteX66" fmla="*/ 1470737 w 3411922"/>
              <a:gd name="connsiteY66" fmla="*/ 1356162 h 4032891"/>
              <a:gd name="connsiteX67" fmla="*/ 1416351 w 3411922"/>
              <a:gd name="connsiteY67" fmla="*/ 1402622 h 4032891"/>
              <a:gd name="connsiteX68" fmla="*/ 1319107 w 3411922"/>
              <a:gd name="connsiteY68" fmla="*/ 1469248 h 4032891"/>
              <a:gd name="connsiteX69" fmla="*/ 1338915 w 3411922"/>
              <a:gd name="connsiteY69" fmla="*/ 1357604 h 4032891"/>
              <a:gd name="connsiteX70" fmla="*/ 1378173 w 3411922"/>
              <a:gd name="connsiteY70" fmla="*/ 1045358 h 4032891"/>
              <a:gd name="connsiteX71" fmla="*/ 1215017 w 3411922"/>
              <a:gd name="connsiteY71" fmla="*/ 952442 h 4032891"/>
              <a:gd name="connsiteX72" fmla="*/ 1054381 w 3411922"/>
              <a:gd name="connsiteY72" fmla="*/ 989176 h 4032891"/>
              <a:gd name="connsiteX73" fmla="*/ 873217 w 3411922"/>
              <a:gd name="connsiteY73" fmla="*/ 1165646 h 4032891"/>
              <a:gd name="connsiteX74" fmla="*/ 862051 w 3411922"/>
              <a:gd name="connsiteY74" fmla="*/ 1262886 h 4032891"/>
              <a:gd name="connsiteX75" fmla="*/ 927603 w 3411922"/>
              <a:gd name="connsiteY75" fmla="*/ 1321950 h 4032891"/>
              <a:gd name="connsiteX76" fmla="*/ 1035293 w 3411922"/>
              <a:gd name="connsiteY76" fmla="*/ 1311504 h 4032891"/>
              <a:gd name="connsiteX77" fmla="*/ 1126055 w 3411922"/>
              <a:gd name="connsiteY77" fmla="*/ 1331312 h 4032891"/>
              <a:gd name="connsiteX78" fmla="*/ 1040335 w 3411922"/>
              <a:gd name="connsiteY78" fmla="*/ 1402982 h 4032891"/>
              <a:gd name="connsiteX79" fmla="*/ 902751 w 3411922"/>
              <a:gd name="connsiteY79" fmla="*/ 1452682 h 4032891"/>
              <a:gd name="connsiteX80" fmla="*/ 1030251 w 3411922"/>
              <a:gd name="connsiteY80" fmla="*/ 1605022 h 4032891"/>
              <a:gd name="connsiteX81" fmla="*/ 1258237 w 3411922"/>
              <a:gd name="connsiteY81" fmla="*/ 2102742 h 4032891"/>
              <a:gd name="connsiteX82" fmla="*/ 1388259 w 3411922"/>
              <a:gd name="connsiteY82" fmla="*/ 2378972 h 4032891"/>
              <a:gd name="connsiteX83" fmla="*/ 1512517 w 3411922"/>
              <a:gd name="connsiteY83" fmla="*/ 2161086 h 4032891"/>
              <a:gd name="connsiteX84" fmla="*/ 1533047 w 3411922"/>
              <a:gd name="connsiteY84" fmla="*/ 1898540 h 4032891"/>
              <a:gd name="connsiteX85" fmla="*/ 1654063 w 3411922"/>
              <a:gd name="connsiteY85" fmla="*/ 1726752 h 4032891"/>
              <a:gd name="connsiteX86" fmla="*/ 2092029 w 3411922"/>
              <a:gd name="connsiteY86" fmla="*/ 1657964 h 4032891"/>
              <a:gd name="connsiteX87" fmla="*/ 2402133 w 3411922"/>
              <a:gd name="connsiteY87" fmla="*/ 1652202 h 4032891"/>
              <a:gd name="connsiteX88" fmla="*/ 2464083 w 3411922"/>
              <a:gd name="connsiteY88" fmla="*/ 1623390 h 4032891"/>
              <a:gd name="connsiteX89" fmla="*/ 2660735 w 3411922"/>
              <a:gd name="connsiteY89" fmla="*/ 1426752 h 4032891"/>
              <a:gd name="connsiteX90" fmla="*/ 2577897 w 3411922"/>
              <a:gd name="connsiteY90" fmla="*/ 1052562 h 4032891"/>
              <a:gd name="connsiteX91" fmla="*/ 2516667 w 3411922"/>
              <a:gd name="connsiteY91" fmla="*/ 954242 h 4032891"/>
              <a:gd name="connsiteX92" fmla="*/ 2209083 w 3411922"/>
              <a:gd name="connsiteY92" fmla="*/ 648480 h 4032891"/>
              <a:gd name="connsiteX93" fmla="*/ 2145333 w 3411922"/>
              <a:gd name="connsiteY93" fmla="*/ 623990 h 4032891"/>
              <a:gd name="connsiteX94" fmla="*/ 1924909 w 3411922"/>
              <a:gd name="connsiteY94" fmla="*/ 433114 h 4032891"/>
              <a:gd name="connsiteX95" fmla="*/ 1664147 w 3411922"/>
              <a:gd name="connsiteY95" fmla="*/ 447518 h 4032891"/>
              <a:gd name="connsiteX96" fmla="*/ 1617685 w 3411922"/>
              <a:gd name="connsiteY96" fmla="*/ 470568 h 4032891"/>
              <a:gd name="connsiteX97" fmla="*/ 1577707 w 3411922"/>
              <a:gd name="connsiteY97" fmla="*/ 444278 h 4032891"/>
              <a:gd name="connsiteX98" fmla="*/ 1368765 w 3411922"/>
              <a:gd name="connsiteY98" fmla="*/ 386160 h 4032891"/>
              <a:gd name="connsiteX99" fmla="*/ 1507231 w 3411922"/>
              <a:gd name="connsiteY99" fmla="*/ 0 h 4032891"/>
              <a:gd name="connsiteX100" fmla="*/ 2293517 w 3411922"/>
              <a:gd name="connsiteY100" fmla="*/ 216800 h 4032891"/>
              <a:gd name="connsiteX101" fmla="*/ 2955955 w 3411922"/>
              <a:gd name="connsiteY101" fmla="*/ 1069232 h 4032891"/>
              <a:gd name="connsiteX102" fmla="*/ 3014997 w 3411922"/>
              <a:gd name="connsiteY102" fmla="*/ 1454214 h 4032891"/>
              <a:gd name="connsiteX103" fmla="*/ 3032639 w 3411922"/>
              <a:gd name="connsiteY103" fmla="*/ 1606910 h 4032891"/>
              <a:gd name="connsiteX104" fmla="*/ 3398781 w 3411922"/>
              <a:gd name="connsiteY104" fmla="*/ 2243264 h 4032891"/>
              <a:gd name="connsiteX105" fmla="*/ 3398061 w 3411922"/>
              <a:gd name="connsiteY105" fmla="*/ 2416846 h 4032891"/>
              <a:gd name="connsiteX106" fmla="*/ 3142085 w 3411922"/>
              <a:gd name="connsiteY106" fmla="*/ 2520564 h 4032891"/>
              <a:gd name="connsiteX107" fmla="*/ 3026519 w 3411922"/>
              <a:gd name="connsiteY107" fmla="*/ 2540372 h 4032891"/>
              <a:gd name="connsiteX108" fmla="*/ 3016077 w 3411922"/>
              <a:gd name="connsiteY108" fmla="*/ 2737724 h 4032891"/>
              <a:gd name="connsiteX109" fmla="*/ 2949833 w 3411922"/>
              <a:gd name="connsiteY109" fmla="*/ 3108660 h 4032891"/>
              <a:gd name="connsiteX110" fmla="*/ 2607815 w 3411922"/>
              <a:gd name="connsiteY110" fmla="*/ 3400006 h 4032891"/>
              <a:gd name="connsiteX111" fmla="*/ 2378481 w 3411922"/>
              <a:gd name="connsiteY111" fmla="*/ 3421974 h 4032891"/>
              <a:gd name="connsiteX112" fmla="*/ 2182989 w 3411922"/>
              <a:gd name="connsiteY112" fmla="*/ 3439982 h 4032891"/>
              <a:gd name="connsiteX113" fmla="*/ 2170389 w 3411922"/>
              <a:gd name="connsiteY113" fmla="*/ 3741052 h 4032891"/>
              <a:gd name="connsiteX114" fmla="*/ 2167869 w 3411922"/>
              <a:gd name="connsiteY114" fmla="*/ 4029878 h 4032891"/>
              <a:gd name="connsiteX115" fmla="*/ 1389503 w 3411922"/>
              <a:gd name="connsiteY115" fmla="*/ 4032398 h 4032891"/>
              <a:gd name="connsiteX116" fmla="*/ 604659 w 3411922"/>
              <a:gd name="connsiteY116" fmla="*/ 4028076 h 4032891"/>
              <a:gd name="connsiteX117" fmla="*/ 597817 w 3411922"/>
              <a:gd name="connsiteY117" fmla="*/ 3397846 h 4032891"/>
              <a:gd name="connsiteX118" fmla="*/ 597817 w 3411922"/>
              <a:gd name="connsiteY118" fmla="*/ 2774098 h 4032891"/>
              <a:gd name="connsiteX119" fmla="*/ 467491 w 3411922"/>
              <a:gd name="connsiteY119" fmla="*/ 2644810 h 4032891"/>
              <a:gd name="connsiteX120" fmla="*/ 13865 w 3411922"/>
              <a:gd name="connsiteY120" fmla="*/ 1727914 h 4032891"/>
              <a:gd name="connsiteX121" fmla="*/ 283879 w 3411922"/>
              <a:gd name="connsiteY121" fmla="*/ 619788 h 4032891"/>
              <a:gd name="connsiteX122" fmla="*/ 638861 w 3411922"/>
              <a:gd name="connsiteY122" fmla="*/ 272620 h 4032891"/>
              <a:gd name="connsiteX123" fmla="*/ 1114087 w 3411922"/>
              <a:gd name="connsiteY123" fmla="*/ 49700 h 4032891"/>
              <a:gd name="connsiteX124" fmla="*/ 1507231 w 3411922"/>
              <a:gd name="connsiteY124" fmla="*/ 0 h 4032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3411922" h="4032891">
                <a:moveTo>
                  <a:pt x="1368765" y="386160"/>
                </a:moveTo>
                <a:cubicBezTo>
                  <a:pt x="1295875" y="389266"/>
                  <a:pt x="1222581" y="414746"/>
                  <a:pt x="1157391" y="462284"/>
                </a:cubicBezTo>
                <a:cubicBezTo>
                  <a:pt x="1114891" y="493618"/>
                  <a:pt x="1103725" y="496498"/>
                  <a:pt x="1019445" y="500460"/>
                </a:cubicBezTo>
                <a:cubicBezTo>
                  <a:pt x="949213" y="503702"/>
                  <a:pt x="916437" y="510544"/>
                  <a:pt x="877539" y="529632"/>
                </a:cubicBezTo>
                <a:cubicBezTo>
                  <a:pt x="818111" y="558444"/>
                  <a:pt x="747519" y="627230"/>
                  <a:pt x="719065" y="683054"/>
                </a:cubicBezTo>
                <a:cubicBezTo>
                  <a:pt x="703217" y="714026"/>
                  <a:pt x="685929" y="728072"/>
                  <a:pt x="635505" y="751120"/>
                </a:cubicBezTo>
                <a:cubicBezTo>
                  <a:pt x="483875" y="819548"/>
                  <a:pt x="409679" y="938396"/>
                  <a:pt x="416163" y="1101180"/>
                </a:cubicBezTo>
                <a:cubicBezTo>
                  <a:pt x="419045" y="1177172"/>
                  <a:pt x="416883" y="1190136"/>
                  <a:pt x="389151" y="1245598"/>
                </a:cubicBezTo>
                <a:cubicBezTo>
                  <a:pt x="362857" y="1298900"/>
                  <a:pt x="358897" y="1317628"/>
                  <a:pt x="358897" y="1392898"/>
                </a:cubicBezTo>
                <a:cubicBezTo>
                  <a:pt x="358897" y="1463846"/>
                  <a:pt x="363579" y="1490496"/>
                  <a:pt x="385549" y="1540196"/>
                </a:cubicBezTo>
                <a:cubicBezTo>
                  <a:pt x="399955" y="1574050"/>
                  <a:pt x="420125" y="1626632"/>
                  <a:pt x="430209" y="1657244"/>
                </a:cubicBezTo>
                <a:cubicBezTo>
                  <a:pt x="453981" y="1731794"/>
                  <a:pt x="479553" y="1774290"/>
                  <a:pt x="535739" y="1833354"/>
                </a:cubicBezTo>
                <a:cubicBezTo>
                  <a:pt x="598409" y="1899260"/>
                  <a:pt x="648471" y="1932754"/>
                  <a:pt x="742835" y="1972010"/>
                </a:cubicBezTo>
                <a:cubicBezTo>
                  <a:pt x="863853" y="2022430"/>
                  <a:pt x="907793" y="2090496"/>
                  <a:pt x="933365" y="2266968"/>
                </a:cubicBezTo>
                <a:cubicBezTo>
                  <a:pt x="941289" y="2322790"/>
                  <a:pt x="951373" y="2358084"/>
                  <a:pt x="962179" y="2366728"/>
                </a:cubicBezTo>
                <a:cubicBezTo>
                  <a:pt x="986671" y="2386536"/>
                  <a:pt x="1173959" y="2379692"/>
                  <a:pt x="1188365" y="2358444"/>
                </a:cubicBezTo>
                <a:cubicBezTo>
                  <a:pt x="1194847" y="2348720"/>
                  <a:pt x="1197369" y="2260484"/>
                  <a:pt x="1194487" y="2114626"/>
                </a:cubicBezTo>
                <a:cubicBezTo>
                  <a:pt x="1190165" y="1857484"/>
                  <a:pt x="1185843" y="1840556"/>
                  <a:pt x="1109487" y="1767088"/>
                </a:cubicBezTo>
                <a:cubicBezTo>
                  <a:pt x="1060505" y="1720268"/>
                  <a:pt x="932285" y="1626632"/>
                  <a:pt x="916797" y="1626632"/>
                </a:cubicBezTo>
                <a:cubicBezTo>
                  <a:pt x="910315" y="1626632"/>
                  <a:pt x="899149" y="1634194"/>
                  <a:pt x="891585" y="1643198"/>
                </a:cubicBezTo>
                <a:cubicBezTo>
                  <a:pt x="868175" y="1671650"/>
                  <a:pt x="762645" y="1748720"/>
                  <a:pt x="747157" y="1748720"/>
                </a:cubicBezTo>
                <a:cubicBezTo>
                  <a:pt x="724467" y="1748720"/>
                  <a:pt x="706819" y="1720988"/>
                  <a:pt x="713303" y="1695418"/>
                </a:cubicBezTo>
                <a:cubicBezTo>
                  <a:pt x="716543" y="1682814"/>
                  <a:pt x="744277" y="1653282"/>
                  <a:pt x="774891" y="1629872"/>
                </a:cubicBezTo>
                <a:cubicBezTo>
                  <a:pt x="805505" y="1606464"/>
                  <a:pt x="838281" y="1575490"/>
                  <a:pt x="847645" y="1561084"/>
                </a:cubicBezTo>
                <a:cubicBezTo>
                  <a:pt x="863493" y="1536596"/>
                  <a:pt x="863493" y="1532634"/>
                  <a:pt x="843323" y="1485814"/>
                </a:cubicBezTo>
                <a:cubicBezTo>
                  <a:pt x="831797" y="1458804"/>
                  <a:pt x="817391" y="1414866"/>
                  <a:pt x="811269" y="1387856"/>
                </a:cubicBezTo>
                <a:cubicBezTo>
                  <a:pt x="802263" y="1347160"/>
                  <a:pt x="788937" y="1327712"/>
                  <a:pt x="735633" y="1276932"/>
                </a:cubicBezTo>
                <a:cubicBezTo>
                  <a:pt x="685569" y="1228672"/>
                  <a:pt x="666121" y="1201660"/>
                  <a:pt x="648831" y="1154122"/>
                </a:cubicBezTo>
                <a:cubicBezTo>
                  <a:pt x="620019" y="1075610"/>
                  <a:pt x="617137" y="1018708"/>
                  <a:pt x="640909" y="1003222"/>
                </a:cubicBezTo>
                <a:cubicBezTo>
                  <a:pt x="670081" y="984494"/>
                  <a:pt x="692773" y="1007904"/>
                  <a:pt x="711141" y="1075250"/>
                </a:cubicBezTo>
                <a:cubicBezTo>
                  <a:pt x="732751" y="1155922"/>
                  <a:pt x="752201" y="1194818"/>
                  <a:pt x="770209" y="1194818"/>
                </a:cubicBezTo>
                <a:cubicBezTo>
                  <a:pt x="778853" y="1194818"/>
                  <a:pt x="794701" y="1168888"/>
                  <a:pt x="808387" y="1132874"/>
                </a:cubicBezTo>
                <a:cubicBezTo>
                  <a:pt x="834319" y="1065166"/>
                  <a:pt x="894467" y="994578"/>
                  <a:pt x="962899" y="951360"/>
                </a:cubicBezTo>
                <a:cubicBezTo>
                  <a:pt x="987751" y="935874"/>
                  <a:pt x="1004319" y="917508"/>
                  <a:pt x="1004319" y="905982"/>
                </a:cubicBezTo>
                <a:cubicBezTo>
                  <a:pt x="1004319" y="885454"/>
                  <a:pt x="966861" y="850520"/>
                  <a:pt x="914277" y="821708"/>
                </a:cubicBezTo>
                <a:cubicBezTo>
                  <a:pt x="892667" y="809824"/>
                  <a:pt x="882221" y="796858"/>
                  <a:pt x="882221" y="780652"/>
                </a:cubicBezTo>
                <a:cubicBezTo>
                  <a:pt x="882221" y="702500"/>
                  <a:pt x="977667" y="724470"/>
                  <a:pt x="1066987" y="823150"/>
                </a:cubicBezTo>
                <a:cubicBezTo>
                  <a:pt x="1119573" y="881132"/>
                  <a:pt x="1119213" y="881132"/>
                  <a:pt x="1223301" y="842598"/>
                </a:cubicBezTo>
                <a:cubicBezTo>
                  <a:pt x="1300377" y="814506"/>
                  <a:pt x="1337835" y="770208"/>
                  <a:pt x="1351881" y="690976"/>
                </a:cubicBezTo>
                <a:cubicBezTo>
                  <a:pt x="1362327" y="632272"/>
                  <a:pt x="1379975" y="600220"/>
                  <a:pt x="1402305" y="600220"/>
                </a:cubicBezTo>
                <a:cubicBezTo>
                  <a:pt x="1421033" y="600220"/>
                  <a:pt x="1451649" y="647038"/>
                  <a:pt x="1451649" y="675850"/>
                </a:cubicBezTo>
                <a:cubicBezTo>
                  <a:pt x="1451649" y="718348"/>
                  <a:pt x="1416351" y="811624"/>
                  <a:pt x="1389699" y="839716"/>
                </a:cubicBezTo>
                <a:cubicBezTo>
                  <a:pt x="1377813" y="852682"/>
                  <a:pt x="1370971" y="867448"/>
                  <a:pt x="1374211" y="872850"/>
                </a:cubicBezTo>
                <a:cubicBezTo>
                  <a:pt x="1400505" y="914986"/>
                  <a:pt x="1664147" y="932272"/>
                  <a:pt x="1756351" y="898060"/>
                </a:cubicBezTo>
                <a:cubicBezTo>
                  <a:pt x="1828025" y="871408"/>
                  <a:pt x="1874847" y="838276"/>
                  <a:pt x="1911223" y="788576"/>
                </a:cubicBezTo>
                <a:cubicBezTo>
                  <a:pt x="1946521" y="740316"/>
                  <a:pt x="1967049" y="728072"/>
                  <a:pt x="1993703" y="738156"/>
                </a:cubicBezTo>
                <a:cubicBezTo>
                  <a:pt x="2053851" y="761204"/>
                  <a:pt x="1986139" y="869968"/>
                  <a:pt x="1865121" y="944518"/>
                </a:cubicBezTo>
                <a:cubicBezTo>
                  <a:pt x="1843151" y="958204"/>
                  <a:pt x="1828025" y="975130"/>
                  <a:pt x="1829825" y="983774"/>
                </a:cubicBezTo>
                <a:cubicBezTo>
                  <a:pt x="1834147" y="1005382"/>
                  <a:pt x="1925631" y="1055082"/>
                  <a:pt x="1994423" y="1073090"/>
                </a:cubicBezTo>
                <a:cubicBezTo>
                  <a:pt x="2100313" y="1100460"/>
                  <a:pt x="2220969" y="1085694"/>
                  <a:pt x="2281837" y="1037436"/>
                </a:cubicBezTo>
                <a:cubicBezTo>
                  <a:pt x="2315333" y="1011504"/>
                  <a:pt x="2331181" y="1011504"/>
                  <a:pt x="2349909" y="1038516"/>
                </a:cubicBezTo>
                <a:cubicBezTo>
                  <a:pt x="2378363" y="1079212"/>
                  <a:pt x="2322897" y="1140076"/>
                  <a:pt x="2231773" y="1169248"/>
                </a:cubicBezTo>
                <a:cubicBezTo>
                  <a:pt x="2184231" y="1184014"/>
                  <a:pt x="2183871" y="1200220"/>
                  <a:pt x="2229253" y="1253522"/>
                </a:cubicBezTo>
                <a:cubicBezTo>
                  <a:pt x="2285799" y="1319788"/>
                  <a:pt x="2328299" y="1451962"/>
                  <a:pt x="2305969" y="1493738"/>
                </a:cubicBezTo>
                <a:cubicBezTo>
                  <a:pt x="2293363" y="1517148"/>
                  <a:pt x="2255545" y="1522190"/>
                  <a:pt x="2236457" y="1502742"/>
                </a:cubicBezTo>
                <a:cubicBezTo>
                  <a:pt x="2229613" y="1495898"/>
                  <a:pt x="2224211" y="1478612"/>
                  <a:pt x="2224211" y="1463846"/>
                </a:cubicBezTo>
                <a:cubicBezTo>
                  <a:pt x="2224211" y="1404782"/>
                  <a:pt x="2190715" y="1337796"/>
                  <a:pt x="2133087" y="1281252"/>
                </a:cubicBezTo>
                <a:cubicBezTo>
                  <a:pt x="2079783" y="1228672"/>
                  <a:pt x="2038363" y="1204182"/>
                  <a:pt x="1868363" y="1124950"/>
                </a:cubicBezTo>
                <a:cubicBezTo>
                  <a:pt x="1837749" y="1110544"/>
                  <a:pt x="1788767" y="1078132"/>
                  <a:pt x="1759953" y="1052922"/>
                </a:cubicBezTo>
                <a:lnTo>
                  <a:pt x="1707369" y="1006822"/>
                </a:lnTo>
                <a:lnTo>
                  <a:pt x="1596075" y="1006822"/>
                </a:lnTo>
                <a:cubicBezTo>
                  <a:pt x="1503153" y="1006822"/>
                  <a:pt x="1483343" y="1009344"/>
                  <a:pt x="1477941" y="1023030"/>
                </a:cubicBezTo>
                <a:cubicBezTo>
                  <a:pt x="1474699" y="1031672"/>
                  <a:pt x="1475059" y="1044278"/>
                  <a:pt x="1479021" y="1050400"/>
                </a:cubicBezTo>
                <a:cubicBezTo>
                  <a:pt x="1482623" y="1056882"/>
                  <a:pt x="1488385" y="1105502"/>
                  <a:pt x="1491627" y="1158804"/>
                </a:cubicBezTo>
                <a:cubicBezTo>
                  <a:pt x="1498471" y="1273330"/>
                  <a:pt x="1499911" y="1274770"/>
                  <a:pt x="1598957" y="1235154"/>
                </a:cubicBezTo>
                <a:cubicBezTo>
                  <a:pt x="1677475" y="1203822"/>
                  <a:pt x="1716013" y="1206702"/>
                  <a:pt x="1716013" y="1244518"/>
                </a:cubicBezTo>
                <a:cubicBezTo>
                  <a:pt x="1716013" y="1286294"/>
                  <a:pt x="1650821" y="1315826"/>
                  <a:pt x="1470737" y="1356162"/>
                </a:cubicBezTo>
                <a:cubicBezTo>
                  <a:pt x="1455611" y="1359764"/>
                  <a:pt x="1432559" y="1379212"/>
                  <a:pt x="1416351" y="1402622"/>
                </a:cubicBezTo>
                <a:cubicBezTo>
                  <a:pt x="1381775" y="1452322"/>
                  <a:pt x="1345399" y="1477532"/>
                  <a:pt x="1319107" y="1469248"/>
                </a:cubicBezTo>
                <a:cubicBezTo>
                  <a:pt x="1285611" y="1458444"/>
                  <a:pt x="1293895" y="1411624"/>
                  <a:pt x="1338915" y="1357604"/>
                </a:cubicBezTo>
                <a:cubicBezTo>
                  <a:pt x="1415271" y="1265046"/>
                  <a:pt x="1428957" y="1156282"/>
                  <a:pt x="1378173" y="1045358"/>
                </a:cubicBezTo>
                <a:cubicBezTo>
                  <a:pt x="1342157" y="967208"/>
                  <a:pt x="1318025" y="953162"/>
                  <a:pt x="1215017" y="952442"/>
                </a:cubicBezTo>
                <a:cubicBezTo>
                  <a:pt x="1139021" y="952080"/>
                  <a:pt x="1124615" y="955322"/>
                  <a:pt x="1054381" y="989176"/>
                </a:cubicBezTo>
                <a:cubicBezTo>
                  <a:pt x="964339" y="1032394"/>
                  <a:pt x="889785" y="1105142"/>
                  <a:pt x="873217" y="1165646"/>
                </a:cubicBezTo>
                <a:cubicBezTo>
                  <a:pt x="867095" y="1187256"/>
                  <a:pt x="862051" y="1230832"/>
                  <a:pt x="862051" y="1262886"/>
                </a:cubicBezTo>
                <a:cubicBezTo>
                  <a:pt x="862051" y="1327712"/>
                  <a:pt x="877179" y="1341396"/>
                  <a:pt x="927603" y="1321950"/>
                </a:cubicBezTo>
                <a:cubicBezTo>
                  <a:pt x="942369" y="1316546"/>
                  <a:pt x="990993" y="1311504"/>
                  <a:pt x="1035293" y="1311504"/>
                </a:cubicBezTo>
                <a:cubicBezTo>
                  <a:pt x="1104085" y="1311504"/>
                  <a:pt x="1117051" y="1314386"/>
                  <a:pt x="1126055" y="1331312"/>
                </a:cubicBezTo>
                <a:cubicBezTo>
                  <a:pt x="1151987" y="1379932"/>
                  <a:pt x="1124255" y="1402982"/>
                  <a:pt x="1040335" y="1402982"/>
                </a:cubicBezTo>
                <a:cubicBezTo>
                  <a:pt x="964699" y="1402982"/>
                  <a:pt x="902751" y="1425310"/>
                  <a:pt x="902751" y="1452682"/>
                </a:cubicBezTo>
                <a:cubicBezTo>
                  <a:pt x="902751" y="1485454"/>
                  <a:pt x="947051" y="1538756"/>
                  <a:pt x="1030251" y="1605022"/>
                </a:cubicBezTo>
                <a:cubicBezTo>
                  <a:pt x="1254635" y="1784014"/>
                  <a:pt x="1251035" y="1776092"/>
                  <a:pt x="1258237" y="2102742"/>
                </a:cubicBezTo>
                <a:cubicBezTo>
                  <a:pt x="1264721" y="2395540"/>
                  <a:pt x="1256797" y="2378972"/>
                  <a:pt x="1388259" y="2378972"/>
                </a:cubicBezTo>
                <a:cubicBezTo>
                  <a:pt x="1520081" y="2378972"/>
                  <a:pt x="1512517" y="2392298"/>
                  <a:pt x="1512517" y="2161086"/>
                </a:cubicBezTo>
                <a:cubicBezTo>
                  <a:pt x="1512517" y="1993258"/>
                  <a:pt x="1515399" y="1954722"/>
                  <a:pt x="1533047" y="1898540"/>
                </a:cubicBezTo>
                <a:cubicBezTo>
                  <a:pt x="1555377" y="1825790"/>
                  <a:pt x="1594275" y="1770688"/>
                  <a:pt x="1654063" y="1726752"/>
                </a:cubicBezTo>
                <a:cubicBezTo>
                  <a:pt x="1734381" y="1667328"/>
                  <a:pt x="1754911" y="1664446"/>
                  <a:pt x="2092029" y="1657964"/>
                </a:cubicBezTo>
                <a:lnTo>
                  <a:pt x="2402133" y="1652202"/>
                </a:lnTo>
                <a:lnTo>
                  <a:pt x="2464083" y="1623390"/>
                </a:lnTo>
                <a:cubicBezTo>
                  <a:pt x="2541879" y="1587376"/>
                  <a:pt x="2619675" y="1509944"/>
                  <a:pt x="2660735" y="1426752"/>
                </a:cubicBezTo>
                <a:cubicBezTo>
                  <a:pt x="2722685" y="1300700"/>
                  <a:pt x="2690269" y="1153762"/>
                  <a:pt x="2577897" y="1052562"/>
                </a:cubicBezTo>
                <a:cubicBezTo>
                  <a:pt x="2533955" y="1012946"/>
                  <a:pt x="2524951" y="998540"/>
                  <a:pt x="2516667" y="954242"/>
                </a:cubicBezTo>
                <a:cubicBezTo>
                  <a:pt x="2486413" y="787856"/>
                  <a:pt x="2363235" y="665406"/>
                  <a:pt x="2209083" y="648480"/>
                </a:cubicBezTo>
                <a:cubicBezTo>
                  <a:pt x="2175947" y="644878"/>
                  <a:pt x="2153977" y="636234"/>
                  <a:pt x="2145333" y="623990"/>
                </a:cubicBezTo>
                <a:cubicBezTo>
                  <a:pt x="2060333" y="501180"/>
                  <a:pt x="2013871" y="461204"/>
                  <a:pt x="1924909" y="433114"/>
                </a:cubicBezTo>
                <a:cubicBezTo>
                  <a:pt x="1846753" y="408624"/>
                  <a:pt x="1730059" y="415106"/>
                  <a:pt x="1664147" y="447518"/>
                </a:cubicBezTo>
                <a:lnTo>
                  <a:pt x="1617685" y="470568"/>
                </a:lnTo>
                <a:lnTo>
                  <a:pt x="1577707" y="444278"/>
                </a:lnTo>
                <a:cubicBezTo>
                  <a:pt x="1514137" y="402322"/>
                  <a:pt x="1441653" y="383054"/>
                  <a:pt x="1368765" y="386160"/>
                </a:cubicBezTo>
                <a:close/>
                <a:moveTo>
                  <a:pt x="1507231" y="0"/>
                </a:moveTo>
                <a:cubicBezTo>
                  <a:pt x="1797047" y="0"/>
                  <a:pt x="2042221" y="67346"/>
                  <a:pt x="2293517" y="216800"/>
                </a:cubicBezTo>
                <a:cubicBezTo>
                  <a:pt x="2612855" y="406590"/>
                  <a:pt x="2854429" y="717384"/>
                  <a:pt x="2955955" y="1069232"/>
                </a:cubicBezTo>
                <a:cubicBezTo>
                  <a:pt x="2994837" y="1203922"/>
                  <a:pt x="3007077" y="1284232"/>
                  <a:pt x="3014997" y="1454214"/>
                </a:cubicBezTo>
                <a:cubicBezTo>
                  <a:pt x="3018597" y="1532362"/>
                  <a:pt x="3026159" y="1598626"/>
                  <a:pt x="3032639" y="1606910"/>
                </a:cubicBezTo>
                <a:cubicBezTo>
                  <a:pt x="3051721" y="1630318"/>
                  <a:pt x="3384019" y="2207970"/>
                  <a:pt x="3398781" y="2243264"/>
                </a:cubicBezTo>
                <a:cubicBezTo>
                  <a:pt x="3416421" y="2285758"/>
                  <a:pt x="3416421" y="2381914"/>
                  <a:pt x="3398061" y="2416846"/>
                </a:cubicBezTo>
                <a:cubicBezTo>
                  <a:pt x="3358457" y="2492834"/>
                  <a:pt x="3290413" y="2520564"/>
                  <a:pt x="3142085" y="2520564"/>
                </a:cubicBezTo>
                <a:cubicBezTo>
                  <a:pt x="3048839" y="2520564"/>
                  <a:pt x="3035879" y="2522726"/>
                  <a:pt x="3026519" y="2540372"/>
                </a:cubicBezTo>
                <a:cubicBezTo>
                  <a:pt x="3020397" y="2551536"/>
                  <a:pt x="3016077" y="2634726"/>
                  <a:pt x="3016077" y="2737724"/>
                </a:cubicBezTo>
                <a:cubicBezTo>
                  <a:pt x="3016077" y="2937598"/>
                  <a:pt x="3007077" y="2988016"/>
                  <a:pt x="2949833" y="3108660"/>
                </a:cubicBezTo>
                <a:cubicBezTo>
                  <a:pt x="2888631" y="3237948"/>
                  <a:pt x="2766223" y="3342386"/>
                  <a:pt x="2607815" y="3400006"/>
                </a:cubicBezTo>
                <a:cubicBezTo>
                  <a:pt x="2576853" y="3411532"/>
                  <a:pt x="2509529" y="3418014"/>
                  <a:pt x="2378481" y="3421974"/>
                </a:cubicBezTo>
                <a:cubicBezTo>
                  <a:pt x="2253913" y="3425936"/>
                  <a:pt x="2189829" y="3432058"/>
                  <a:pt x="2182989" y="3439982"/>
                </a:cubicBezTo>
                <a:cubicBezTo>
                  <a:pt x="2177229" y="3447184"/>
                  <a:pt x="2171829" y="3569628"/>
                  <a:pt x="2170389" y="3741052"/>
                </a:cubicBezTo>
                <a:lnTo>
                  <a:pt x="2167869" y="4029878"/>
                </a:lnTo>
                <a:lnTo>
                  <a:pt x="1389503" y="4032398"/>
                </a:lnTo>
                <a:cubicBezTo>
                  <a:pt x="961799" y="4033840"/>
                  <a:pt x="608619" y="4032038"/>
                  <a:pt x="604659" y="4028076"/>
                </a:cubicBezTo>
                <a:cubicBezTo>
                  <a:pt x="601057" y="4024476"/>
                  <a:pt x="597817" y="3740692"/>
                  <a:pt x="597817" y="3397846"/>
                </a:cubicBezTo>
                <a:lnTo>
                  <a:pt x="597817" y="2774098"/>
                </a:lnTo>
                <a:lnTo>
                  <a:pt x="467491" y="2644810"/>
                </a:lnTo>
                <a:cubicBezTo>
                  <a:pt x="196395" y="2376512"/>
                  <a:pt x="64267" y="2108574"/>
                  <a:pt x="13865" y="1727914"/>
                </a:cubicBezTo>
                <a:cubicBezTo>
                  <a:pt x="-37979" y="1333210"/>
                  <a:pt x="56347" y="945708"/>
                  <a:pt x="283879" y="619788"/>
                </a:cubicBezTo>
                <a:cubicBezTo>
                  <a:pt x="355523" y="517150"/>
                  <a:pt x="533375" y="343206"/>
                  <a:pt x="638861" y="272620"/>
                </a:cubicBezTo>
                <a:cubicBezTo>
                  <a:pt x="798709" y="165302"/>
                  <a:pt x="978719" y="81030"/>
                  <a:pt x="1114087" y="49700"/>
                </a:cubicBezTo>
                <a:cubicBezTo>
                  <a:pt x="1302739" y="6124"/>
                  <a:pt x="1348821" y="362"/>
                  <a:pt x="1507231" y="0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747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直線接點 54"/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手繪多邊形: 圖案 26"/>
          <p:cNvSpPr>
            <a:spLocks/>
          </p:cNvSpPr>
          <p:nvPr/>
        </p:nvSpPr>
        <p:spPr bwMode="auto">
          <a:xfrm>
            <a:off x="1402038" y="117751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1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30" name="手繪多邊形: 圖案 26"/>
          <p:cNvSpPr>
            <a:spLocks/>
          </p:cNvSpPr>
          <p:nvPr/>
        </p:nvSpPr>
        <p:spPr bwMode="auto">
          <a:xfrm>
            <a:off x="3773763" y="117751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2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35" name="手繪多邊形: 圖案 26"/>
          <p:cNvSpPr>
            <a:spLocks/>
          </p:cNvSpPr>
          <p:nvPr/>
        </p:nvSpPr>
        <p:spPr bwMode="auto">
          <a:xfrm>
            <a:off x="6145488" y="117751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3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39" name="手繪多邊形: 圖案 26"/>
          <p:cNvSpPr>
            <a:spLocks/>
          </p:cNvSpPr>
          <p:nvPr/>
        </p:nvSpPr>
        <p:spPr bwMode="auto">
          <a:xfrm>
            <a:off x="1402038" y="283486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1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42" name="手繪多邊形: 圖案 26"/>
          <p:cNvSpPr>
            <a:spLocks/>
          </p:cNvSpPr>
          <p:nvPr/>
        </p:nvSpPr>
        <p:spPr bwMode="auto">
          <a:xfrm>
            <a:off x="3773763" y="283486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2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45" name="手繪多邊形: 圖案 26"/>
          <p:cNvSpPr>
            <a:spLocks/>
          </p:cNvSpPr>
          <p:nvPr/>
        </p:nvSpPr>
        <p:spPr bwMode="auto">
          <a:xfrm>
            <a:off x="6145488" y="283486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3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48" name="手繪多邊形: 圖案 26"/>
          <p:cNvSpPr>
            <a:spLocks/>
          </p:cNvSpPr>
          <p:nvPr/>
        </p:nvSpPr>
        <p:spPr bwMode="auto">
          <a:xfrm>
            <a:off x="1402038" y="449221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1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51" name="手繪多邊形: 圖案 26"/>
          <p:cNvSpPr>
            <a:spLocks/>
          </p:cNvSpPr>
          <p:nvPr/>
        </p:nvSpPr>
        <p:spPr bwMode="auto">
          <a:xfrm>
            <a:off x="3773763" y="449221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2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54" name="手繪多邊形: 圖案 26"/>
          <p:cNvSpPr>
            <a:spLocks/>
          </p:cNvSpPr>
          <p:nvPr/>
        </p:nvSpPr>
        <p:spPr bwMode="auto">
          <a:xfrm>
            <a:off x="6145488" y="449221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3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2001533" y="1556213"/>
            <a:ext cx="591888" cy="849530"/>
            <a:chOff x="3513902" y="1910324"/>
            <a:chExt cx="2116196" cy="3037353"/>
          </a:xfrm>
          <a:solidFill>
            <a:schemeClr val="accent1"/>
          </a:solidFill>
        </p:grpSpPr>
        <p:sp>
          <p:nvSpPr>
            <p:cNvPr id="21" name="手繪多邊形 20"/>
            <p:cNvSpPr>
              <a:spLocks/>
            </p:cNvSpPr>
            <p:nvPr/>
          </p:nvSpPr>
          <p:spPr bwMode="auto">
            <a:xfrm>
              <a:off x="4360126" y="4344248"/>
              <a:ext cx="1269972" cy="603429"/>
            </a:xfrm>
            <a:custGeom>
              <a:avLst/>
              <a:gdLst>
                <a:gd name="connsiteX0" fmla="*/ 603109 w 1686647"/>
                <a:gd name="connsiteY0" fmla="*/ 182220 h 801414"/>
                <a:gd name="connsiteX1" fmla="*/ 321961 w 1686647"/>
                <a:gd name="connsiteY1" fmla="*/ 202752 h 801414"/>
                <a:gd name="connsiteX2" fmla="*/ 182649 w 1686647"/>
                <a:gd name="connsiteY2" fmla="*/ 404104 h 801414"/>
                <a:gd name="connsiteX3" fmla="*/ 211449 w 1686647"/>
                <a:gd name="connsiteY3" fmla="*/ 513964 h 801414"/>
                <a:gd name="connsiteX4" fmla="*/ 604189 w 1686647"/>
                <a:gd name="connsiteY4" fmla="*/ 616262 h 801414"/>
                <a:gd name="connsiteX5" fmla="*/ 847897 w 1686647"/>
                <a:gd name="connsiteY5" fmla="*/ 614460 h 801414"/>
                <a:gd name="connsiteX6" fmla="*/ 850777 w 1686647"/>
                <a:gd name="connsiteY6" fmla="*/ 412388 h 801414"/>
                <a:gd name="connsiteX7" fmla="*/ 841777 w 1686647"/>
                <a:gd name="connsiteY7" fmla="*/ 196268 h 801414"/>
                <a:gd name="connsiteX8" fmla="*/ 603109 w 1686647"/>
                <a:gd name="connsiteY8" fmla="*/ 182220 h 801414"/>
                <a:gd name="connsiteX9" fmla="*/ 841069 w 1686647"/>
                <a:gd name="connsiteY9" fmla="*/ 16 h 801414"/>
                <a:gd name="connsiteX10" fmla="*/ 1477017 w 1686647"/>
                <a:gd name="connsiteY10" fmla="*/ 52520 h 801414"/>
                <a:gd name="connsiteX11" fmla="*/ 1671477 w 1686647"/>
                <a:gd name="connsiteY11" fmla="*/ 276196 h 801414"/>
                <a:gd name="connsiteX12" fmla="*/ 1678317 w 1686647"/>
                <a:gd name="connsiteY12" fmla="*/ 514974 h 801414"/>
                <a:gd name="connsiteX13" fmla="*/ 1645189 w 1686647"/>
                <a:gd name="connsiteY13" fmla="*/ 583300 h 801414"/>
                <a:gd name="connsiteX14" fmla="*/ 1350621 w 1686647"/>
                <a:gd name="connsiteY14" fmla="*/ 790074 h 801414"/>
                <a:gd name="connsiteX15" fmla="*/ 316389 w 1686647"/>
                <a:gd name="connsiteY15" fmla="*/ 785400 h 801414"/>
                <a:gd name="connsiteX16" fmla="*/ 57473 w 1686647"/>
                <a:gd name="connsiteY16" fmla="*/ 199240 h 801414"/>
                <a:gd name="connsiteX17" fmla="*/ 312069 w 1686647"/>
                <a:gd name="connsiteY17" fmla="*/ 19796 h 801414"/>
                <a:gd name="connsiteX18" fmla="*/ 841069 w 1686647"/>
                <a:gd name="connsiteY18" fmla="*/ 16 h 80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86647" h="801414">
                  <a:moveTo>
                    <a:pt x="603109" y="182220"/>
                  </a:moveTo>
                  <a:cubicBezTo>
                    <a:pt x="401157" y="182220"/>
                    <a:pt x="370201" y="184742"/>
                    <a:pt x="321961" y="202752"/>
                  </a:cubicBezTo>
                  <a:cubicBezTo>
                    <a:pt x="227289" y="238052"/>
                    <a:pt x="182649" y="302888"/>
                    <a:pt x="182649" y="404104"/>
                  </a:cubicBezTo>
                  <a:cubicBezTo>
                    <a:pt x="182649" y="464978"/>
                    <a:pt x="186249" y="479386"/>
                    <a:pt x="211449" y="513964"/>
                  </a:cubicBezTo>
                  <a:cubicBezTo>
                    <a:pt x="284885" y="614100"/>
                    <a:pt x="302885" y="618782"/>
                    <a:pt x="604189" y="616262"/>
                  </a:cubicBezTo>
                  <a:lnTo>
                    <a:pt x="847897" y="614460"/>
                  </a:lnTo>
                  <a:lnTo>
                    <a:pt x="850777" y="412388"/>
                  </a:lnTo>
                  <a:cubicBezTo>
                    <a:pt x="852573" y="271910"/>
                    <a:pt x="850057" y="205994"/>
                    <a:pt x="841777" y="196268"/>
                  </a:cubicBezTo>
                  <a:cubicBezTo>
                    <a:pt x="832417" y="185102"/>
                    <a:pt x="783817" y="182220"/>
                    <a:pt x="603109" y="182220"/>
                  </a:cubicBezTo>
                  <a:close/>
                  <a:moveTo>
                    <a:pt x="841069" y="16"/>
                  </a:moveTo>
                  <a:cubicBezTo>
                    <a:pt x="1320733" y="-342"/>
                    <a:pt x="1382669" y="5052"/>
                    <a:pt x="1477017" y="52520"/>
                  </a:cubicBezTo>
                  <a:cubicBezTo>
                    <a:pt x="1559845" y="94594"/>
                    <a:pt x="1640149" y="187012"/>
                    <a:pt x="1671477" y="276196"/>
                  </a:cubicBezTo>
                  <a:cubicBezTo>
                    <a:pt x="1687681" y="323304"/>
                    <a:pt x="1692365" y="485846"/>
                    <a:pt x="1678317" y="514974"/>
                  </a:cubicBezTo>
                  <a:cubicBezTo>
                    <a:pt x="1673637" y="524684"/>
                    <a:pt x="1658513" y="555610"/>
                    <a:pt x="1645189" y="583300"/>
                  </a:cubicBezTo>
                  <a:cubicBezTo>
                    <a:pt x="1594773" y="687946"/>
                    <a:pt x="1480981" y="767778"/>
                    <a:pt x="1350621" y="790074"/>
                  </a:cubicBezTo>
                  <a:cubicBezTo>
                    <a:pt x="1248349" y="807694"/>
                    <a:pt x="400297" y="803740"/>
                    <a:pt x="316389" y="785400"/>
                  </a:cubicBezTo>
                  <a:cubicBezTo>
                    <a:pt x="48469" y="726784"/>
                    <a:pt x="-84051" y="426870"/>
                    <a:pt x="57473" y="199240"/>
                  </a:cubicBezTo>
                  <a:cubicBezTo>
                    <a:pt x="116169" y="104662"/>
                    <a:pt x="194313" y="49642"/>
                    <a:pt x="312069" y="19796"/>
                  </a:cubicBezTo>
                  <a:cubicBezTo>
                    <a:pt x="384449" y="1814"/>
                    <a:pt x="428745" y="16"/>
                    <a:pt x="841069" y="1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2" name="Freeform 30"/>
            <p:cNvSpPr>
              <a:spLocks/>
            </p:cNvSpPr>
            <p:nvPr/>
          </p:nvSpPr>
          <p:spPr bwMode="auto">
            <a:xfrm>
              <a:off x="3513902" y="1910324"/>
              <a:ext cx="1665079" cy="2724131"/>
            </a:xfrm>
            <a:custGeom>
              <a:avLst/>
              <a:gdLst>
                <a:gd name="T0" fmla="*/ 308 w 6138"/>
                <a:gd name="T1" fmla="*/ 9990 h 10047"/>
                <a:gd name="T2" fmla="*/ 47 w 6138"/>
                <a:gd name="T3" fmla="*/ 9683 h 10047"/>
                <a:gd name="T4" fmla="*/ 47 w 6138"/>
                <a:gd name="T5" fmla="*/ 2622 h 10047"/>
                <a:gd name="T6" fmla="*/ 344 w 6138"/>
                <a:gd name="T7" fmla="*/ 2296 h 10047"/>
                <a:gd name="T8" fmla="*/ 775 w 6138"/>
                <a:gd name="T9" fmla="*/ 2229 h 10047"/>
                <a:gd name="T10" fmla="*/ 1143 w 6138"/>
                <a:gd name="T11" fmla="*/ 1919 h 10047"/>
                <a:gd name="T12" fmla="*/ 850 w 6138"/>
                <a:gd name="T13" fmla="*/ 1608 h 10047"/>
                <a:gd name="T14" fmla="*/ 612 w 6138"/>
                <a:gd name="T15" fmla="*/ 1575 h 10047"/>
                <a:gd name="T16" fmla="*/ 581 w 6138"/>
                <a:gd name="T17" fmla="*/ 989 h 10047"/>
                <a:gd name="T18" fmla="*/ 844 w 6138"/>
                <a:gd name="T19" fmla="*/ 74 h 10047"/>
                <a:gd name="T20" fmla="*/ 953 w 6138"/>
                <a:gd name="T21" fmla="*/ 0 h 10047"/>
                <a:gd name="T22" fmla="*/ 3067 w 6138"/>
                <a:gd name="T23" fmla="*/ 0 h 10047"/>
                <a:gd name="T24" fmla="*/ 5293 w 6138"/>
                <a:gd name="T25" fmla="*/ 57 h 10047"/>
                <a:gd name="T26" fmla="*/ 5482 w 6138"/>
                <a:gd name="T27" fmla="*/ 231 h 10047"/>
                <a:gd name="T28" fmla="*/ 5560 w 6138"/>
                <a:gd name="T29" fmla="*/ 348 h 10047"/>
                <a:gd name="T30" fmla="*/ 5568 w 6138"/>
                <a:gd name="T31" fmla="*/ 938 h 10047"/>
                <a:gd name="T32" fmla="*/ 5544 w 6138"/>
                <a:gd name="T33" fmla="*/ 1568 h 10047"/>
                <a:gd name="T34" fmla="*/ 5304 w 6138"/>
                <a:gd name="T35" fmla="*/ 1608 h 10047"/>
                <a:gd name="T36" fmla="*/ 5009 w 6138"/>
                <a:gd name="T37" fmla="*/ 1919 h 10047"/>
                <a:gd name="T38" fmla="*/ 5369 w 6138"/>
                <a:gd name="T39" fmla="*/ 2229 h 10047"/>
                <a:gd name="T40" fmla="*/ 6084 w 6138"/>
                <a:gd name="T41" fmla="*/ 2560 h 10047"/>
                <a:gd name="T42" fmla="*/ 6138 w 6138"/>
                <a:gd name="T43" fmla="*/ 3276 h 10047"/>
                <a:gd name="T44" fmla="*/ 6138 w 6138"/>
                <a:gd name="T45" fmla="*/ 3866 h 10047"/>
                <a:gd name="T46" fmla="*/ 3753 w 6138"/>
                <a:gd name="T47" fmla="*/ 3866 h 10047"/>
                <a:gd name="T48" fmla="*/ 1124 w 6138"/>
                <a:gd name="T49" fmla="*/ 4025 h 10047"/>
                <a:gd name="T50" fmla="*/ 1072 w 6138"/>
                <a:gd name="T51" fmla="*/ 5587 h 10047"/>
                <a:gd name="T52" fmla="*/ 1126 w 6138"/>
                <a:gd name="T53" fmla="*/ 7148 h 10047"/>
                <a:gd name="T54" fmla="*/ 1239 w 6138"/>
                <a:gd name="T55" fmla="*/ 7261 h 10047"/>
                <a:gd name="T56" fmla="*/ 3711 w 6138"/>
                <a:gd name="T57" fmla="*/ 7309 h 10047"/>
                <a:gd name="T58" fmla="*/ 6124 w 6138"/>
                <a:gd name="T59" fmla="*/ 7323 h 10047"/>
                <a:gd name="T60" fmla="*/ 6124 w 6138"/>
                <a:gd name="T61" fmla="*/ 7846 h 10047"/>
                <a:gd name="T62" fmla="*/ 6124 w 6138"/>
                <a:gd name="T63" fmla="*/ 8368 h 10047"/>
                <a:gd name="T64" fmla="*/ 4967 w 6138"/>
                <a:gd name="T65" fmla="*/ 8382 h 10047"/>
                <a:gd name="T66" fmla="*/ 3661 w 6138"/>
                <a:gd name="T67" fmla="*/ 8459 h 10047"/>
                <a:gd name="T68" fmla="*/ 3073 w 6138"/>
                <a:gd name="T69" fmla="*/ 8816 h 10047"/>
                <a:gd name="T70" fmla="*/ 2496 w 6138"/>
                <a:gd name="T71" fmla="*/ 9871 h 10047"/>
                <a:gd name="T72" fmla="*/ 2462 w 6138"/>
                <a:gd name="T73" fmla="*/ 10047 h 10047"/>
                <a:gd name="T74" fmla="*/ 1443 w 6138"/>
                <a:gd name="T75" fmla="*/ 10047 h 10047"/>
                <a:gd name="T76" fmla="*/ 308 w 6138"/>
                <a:gd name="T77" fmla="*/ 9990 h 10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138" h="10047">
                  <a:moveTo>
                    <a:pt x="308" y="9990"/>
                  </a:moveTo>
                  <a:cubicBezTo>
                    <a:pt x="181" y="9927"/>
                    <a:pt x="97" y="9829"/>
                    <a:pt x="47" y="9683"/>
                  </a:cubicBezTo>
                  <a:cubicBezTo>
                    <a:pt x="0" y="9547"/>
                    <a:pt x="0" y="2760"/>
                    <a:pt x="47" y="2622"/>
                  </a:cubicBezTo>
                  <a:cubicBezTo>
                    <a:pt x="102" y="2458"/>
                    <a:pt x="186" y="2366"/>
                    <a:pt x="344" y="2296"/>
                  </a:cubicBezTo>
                  <a:cubicBezTo>
                    <a:pt x="470" y="2241"/>
                    <a:pt x="542" y="2229"/>
                    <a:pt x="775" y="2229"/>
                  </a:cubicBezTo>
                  <a:cubicBezTo>
                    <a:pt x="1131" y="2229"/>
                    <a:pt x="1143" y="2219"/>
                    <a:pt x="1143" y="1919"/>
                  </a:cubicBezTo>
                  <a:cubicBezTo>
                    <a:pt x="1143" y="1631"/>
                    <a:pt x="1122" y="1608"/>
                    <a:pt x="850" y="1608"/>
                  </a:cubicBezTo>
                  <a:cubicBezTo>
                    <a:pt x="729" y="1608"/>
                    <a:pt x="633" y="1595"/>
                    <a:pt x="612" y="1575"/>
                  </a:cubicBezTo>
                  <a:cubicBezTo>
                    <a:pt x="588" y="1550"/>
                    <a:pt x="579" y="1383"/>
                    <a:pt x="581" y="989"/>
                  </a:cubicBezTo>
                  <a:cubicBezTo>
                    <a:pt x="583" y="317"/>
                    <a:pt x="607" y="235"/>
                    <a:pt x="844" y="74"/>
                  </a:cubicBezTo>
                  <a:lnTo>
                    <a:pt x="953" y="0"/>
                  </a:lnTo>
                  <a:lnTo>
                    <a:pt x="3067" y="0"/>
                  </a:lnTo>
                  <a:cubicBezTo>
                    <a:pt x="5132" y="0"/>
                    <a:pt x="5184" y="1"/>
                    <a:pt x="5293" y="57"/>
                  </a:cubicBezTo>
                  <a:cubicBezTo>
                    <a:pt x="5354" y="88"/>
                    <a:pt x="5439" y="167"/>
                    <a:pt x="5482" y="231"/>
                  </a:cubicBezTo>
                  <a:lnTo>
                    <a:pt x="5560" y="348"/>
                  </a:lnTo>
                  <a:lnTo>
                    <a:pt x="5568" y="938"/>
                  </a:lnTo>
                  <a:cubicBezTo>
                    <a:pt x="5575" y="1361"/>
                    <a:pt x="5568" y="1540"/>
                    <a:pt x="5544" y="1568"/>
                  </a:cubicBezTo>
                  <a:cubicBezTo>
                    <a:pt x="5521" y="1596"/>
                    <a:pt x="5448" y="1608"/>
                    <a:pt x="5304" y="1608"/>
                  </a:cubicBezTo>
                  <a:cubicBezTo>
                    <a:pt x="5030" y="1608"/>
                    <a:pt x="5009" y="1631"/>
                    <a:pt x="5009" y="1919"/>
                  </a:cubicBezTo>
                  <a:cubicBezTo>
                    <a:pt x="5009" y="2218"/>
                    <a:pt x="5022" y="2229"/>
                    <a:pt x="5369" y="2229"/>
                  </a:cubicBezTo>
                  <a:cubicBezTo>
                    <a:pt x="5779" y="2229"/>
                    <a:pt x="5983" y="2324"/>
                    <a:pt x="6084" y="2560"/>
                  </a:cubicBezTo>
                  <a:cubicBezTo>
                    <a:pt x="6132" y="2670"/>
                    <a:pt x="6138" y="2757"/>
                    <a:pt x="6138" y="3276"/>
                  </a:cubicBezTo>
                  <a:lnTo>
                    <a:pt x="6138" y="3866"/>
                  </a:lnTo>
                  <a:lnTo>
                    <a:pt x="3753" y="3866"/>
                  </a:lnTo>
                  <a:cubicBezTo>
                    <a:pt x="1154" y="3866"/>
                    <a:pt x="1231" y="3862"/>
                    <a:pt x="1124" y="4025"/>
                  </a:cubicBezTo>
                  <a:cubicBezTo>
                    <a:pt x="1076" y="4099"/>
                    <a:pt x="1072" y="4198"/>
                    <a:pt x="1072" y="5587"/>
                  </a:cubicBezTo>
                  <a:cubicBezTo>
                    <a:pt x="1072" y="6995"/>
                    <a:pt x="1075" y="7073"/>
                    <a:pt x="1126" y="7148"/>
                  </a:cubicBezTo>
                  <a:cubicBezTo>
                    <a:pt x="1155" y="7192"/>
                    <a:pt x="1206" y="7242"/>
                    <a:pt x="1239" y="7261"/>
                  </a:cubicBezTo>
                  <a:cubicBezTo>
                    <a:pt x="1283" y="7287"/>
                    <a:pt x="1898" y="7299"/>
                    <a:pt x="3711" y="7309"/>
                  </a:cubicBezTo>
                  <a:lnTo>
                    <a:pt x="6124" y="7323"/>
                  </a:lnTo>
                  <a:lnTo>
                    <a:pt x="6124" y="7846"/>
                  </a:lnTo>
                  <a:lnTo>
                    <a:pt x="6124" y="8368"/>
                  </a:lnTo>
                  <a:lnTo>
                    <a:pt x="4967" y="8382"/>
                  </a:lnTo>
                  <a:cubicBezTo>
                    <a:pt x="3849" y="8396"/>
                    <a:pt x="3805" y="8398"/>
                    <a:pt x="3661" y="8459"/>
                  </a:cubicBezTo>
                  <a:cubicBezTo>
                    <a:pt x="3374" y="8581"/>
                    <a:pt x="3244" y="8660"/>
                    <a:pt x="3073" y="8816"/>
                  </a:cubicBezTo>
                  <a:cubicBezTo>
                    <a:pt x="2762" y="9098"/>
                    <a:pt x="2582" y="9427"/>
                    <a:pt x="2496" y="9871"/>
                  </a:cubicBezTo>
                  <a:lnTo>
                    <a:pt x="2462" y="10047"/>
                  </a:lnTo>
                  <a:lnTo>
                    <a:pt x="1443" y="10047"/>
                  </a:lnTo>
                  <a:cubicBezTo>
                    <a:pt x="477" y="10047"/>
                    <a:pt x="417" y="10044"/>
                    <a:pt x="308" y="999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" name="Freeform 32"/>
            <p:cNvSpPr>
              <a:spLocks/>
            </p:cNvSpPr>
            <p:nvPr/>
          </p:nvSpPr>
          <p:spPr bwMode="auto">
            <a:xfrm>
              <a:off x="3977686" y="3127159"/>
              <a:ext cx="1196514" cy="595268"/>
            </a:xfrm>
            <a:custGeom>
              <a:avLst/>
              <a:gdLst>
                <a:gd name="T0" fmla="*/ 85 w 4417"/>
                <a:gd name="T1" fmla="*/ 2180 h 2194"/>
                <a:gd name="T2" fmla="*/ 22 w 4417"/>
                <a:gd name="T3" fmla="*/ 2133 h 2194"/>
                <a:gd name="T4" fmla="*/ 1 w 4417"/>
                <a:gd name="T5" fmla="*/ 1095 h 2194"/>
                <a:gd name="T6" fmla="*/ 45 w 4417"/>
                <a:gd name="T7" fmla="*/ 43 h 2194"/>
                <a:gd name="T8" fmla="*/ 2253 w 4417"/>
                <a:gd name="T9" fmla="*/ 6 h 2194"/>
                <a:gd name="T10" fmla="*/ 4417 w 4417"/>
                <a:gd name="T11" fmla="*/ 13 h 2194"/>
                <a:gd name="T12" fmla="*/ 4417 w 4417"/>
                <a:gd name="T13" fmla="*/ 1100 h 2194"/>
                <a:gd name="T14" fmla="*/ 4417 w 4417"/>
                <a:gd name="T15" fmla="*/ 2186 h 2194"/>
                <a:gd name="T16" fmla="*/ 2272 w 4417"/>
                <a:gd name="T17" fmla="*/ 2191 h 2194"/>
                <a:gd name="T18" fmla="*/ 85 w 4417"/>
                <a:gd name="T19" fmla="*/ 2180 h 2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17" h="2194">
                  <a:moveTo>
                    <a:pt x="85" y="2180"/>
                  </a:moveTo>
                  <a:cubicBezTo>
                    <a:pt x="62" y="2171"/>
                    <a:pt x="33" y="2150"/>
                    <a:pt x="22" y="2133"/>
                  </a:cubicBezTo>
                  <a:cubicBezTo>
                    <a:pt x="11" y="2116"/>
                    <a:pt x="1" y="1649"/>
                    <a:pt x="1" y="1095"/>
                  </a:cubicBezTo>
                  <a:cubicBezTo>
                    <a:pt x="0" y="215"/>
                    <a:pt x="6" y="82"/>
                    <a:pt x="45" y="43"/>
                  </a:cubicBezTo>
                  <a:cubicBezTo>
                    <a:pt x="85" y="3"/>
                    <a:pt x="314" y="0"/>
                    <a:pt x="2253" y="6"/>
                  </a:cubicBezTo>
                  <a:lnTo>
                    <a:pt x="4417" y="13"/>
                  </a:lnTo>
                  <a:lnTo>
                    <a:pt x="4417" y="1100"/>
                  </a:lnTo>
                  <a:lnTo>
                    <a:pt x="4417" y="2186"/>
                  </a:lnTo>
                  <a:lnTo>
                    <a:pt x="2272" y="2191"/>
                  </a:lnTo>
                  <a:cubicBezTo>
                    <a:pt x="1093" y="2194"/>
                    <a:pt x="108" y="2189"/>
                    <a:pt x="85" y="218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4288973" y="1509434"/>
            <a:ext cx="609598" cy="791134"/>
            <a:chOff x="3287733" y="1762286"/>
            <a:chExt cx="2568535" cy="3333429"/>
          </a:xfrm>
          <a:solidFill>
            <a:schemeClr val="accent2"/>
          </a:solidFill>
        </p:grpSpPr>
        <p:sp>
          <p:nvSpPr>
            <p:cNvPr id="25" name="手繪多邊形 24"/>
            <p:cNvSpPr>
              <a:spLocks/>
            </p:cNvSpPr>
            <p:nvPr/>
          </p:nvSpPr>
          <p:spPr bwMode="auto">
            <a:xfrm>
              <a:off x="3287733" y="1762286"/>
              <a:ext cx="2568535" cy="3333429"/>
            </a:xfrm>
            <a:custGeom>
              <a:avLst/>
              <a:gdLst>
                <a:gd name="connsiteX0" fmla="*/ 2861968 w 3411266"/>
                <a:gd name="connsiteY0" fmla="*/ 1296991 h 4427120"/>
                <a:gd name="connsiteX1" fmla="*/ 2721228 w 3411266"/>
                <a:gd name="connsiteY1" fmla="*/ 1328369 h 4427120"/>
                <a:gd name="connsiteX2" fmla="*/ 2541198 w 3411266"/>
                <a:gd name="connsiteY2" fmla="*/ 1509531 h 4427120"/>
                <a:gd name="connsiteX3" fmla="*/ 2513834 w 3411266"/>
                <a:gd name="connsiteY3" fmla="*/ 1657559 h 4427120"/>
                <a:gd name="connsiteX4" fmla="*/ 2540838 w 3411266"/>
                <a:gd name="connsiteY4" fmla="*/ 1808107 h 4427120"/>
                <a:gd name="connsiteX5" fmla="*/ 2733470 w 3411266"/>
                <a:gd name="connsiteY5" fmla="*/ 1996831 h 4427120"/>
                <a:gd name="connsiteX6" fmla="*/ 3006036 w 3411266"/>
                <a:gd name="connsiteY6" fmla="*/ 1998993 h 4427120"/>
                <a:gd name="connsiteX7" fmla="*/ 3220272 w 3411266"/>
                <a:gd name="connsiteY7" fmla="*/ 1767769 h 4427120"/>
                <a:gd name="connsiteX8" fmla="*/ 3174904 w 3411266"/>
                <a:gd name="connsiteY8" fmla="*/ 1457667 h 4427120"/>
                <a:gd name="connsiteX9" fmla="*/ 3002436 w 3411266"/>
                <a:gd name="connsiteY9" fmla="*/ 1319365 h 4427120"/>
                <a:gd name="connsiteX10" fmla="*/ 2861968 w 3411266"/>
                <a:gd name="connsiteY10" fmla="*/ 1296991 h 4427120"/>
                <a:gd name="connsiteX11" fmla="*/ 517268 w 3411266"/>
                <a:gd name="connsiteY11" fmla="*/ 1 h 4427120"/>
                <a:gd name="connsiteX12" fmla="*/ 574534 w 3411266"/>
                <a:gd name="connsiteY12" fmla="*/ 6743 h 4427120"/>
                <a:gd name="connsiteX13" fmla="*/ 728622 w 3411266"/>
                <a:gd name="connsiteY13" fmla="*/ 234363 h 4427120"/>
                <a:gd name="connsiteX14" fmla="*/ 528810 w 3411266"/>
                <a:gd name="connsiteY14" fmla="*/ 382029 h 4427120"/>
                <a:gd name="connsiteX15" fmla="*/ 386602 w 3411266"/>
                <a:gd name="connsiteY15" fmla="*/ 329805 h 4427120"/>
                <a:gd name="connsiteX16" fmla="*/ 299116 w 3411266"/>
                <a:gd name="connsiteY16" fmla="*/ 340611 h 4427120"/>
                <a:gd name="connsiteX17" fmla="*/ 281476 w 3411266"/>
                <a:gd name="connsiteY17" fmla="*/ 1004383 h 4427120"/>
                <a:gd name="connsiteX18" fmla="*/ 281476 w 3411266"/>
                <a:gd name="connsiteY18" fmla="*/ 1638623 h 4427120"/>
                <a:gd name="connsiteX19" fmla="*/ 313158 w 3411266"/>
                <a:gd name="connsiteY19" fmla="*/ 1668517 h 4427120"/>
                <a:gd name="connsiteX20" fmla="*/ 384082 w 3411266"/>
                <a:gd name="connsiteY20" fmla="*/ 1853639 h 4427120"/>
                <a:gd name="connsiteX21" fmla="*/ 457166 w 3411266"/>
                <a:gd name="connsiteY21" fmla="*/ 2110071 h 4427120"/>
                <a:gd name="connsiteX22" fmla="*/ 813948 w 3411266"/>
                <a:gd name="connsiteY22" fmla="*/ 2436735 h 4427120"/>
                <a:gd name="connsiteX23" fmla="*/ 1054444 w 3411266"/>
                <a:gd name="connsiteY23" fmla="*/ 2486077 h 4427120"/>
                <a:gd name="connsiteX24" fmla="*/ 1357222 w 3411266"/>
                <a:gd name="connsiteY24" fmla="*/ 2405041 h 4427120"/>
                <a:gd name="connsiteX25" fmla="*/ 1714364 w 3411266"/>
                <a:gd name="connsiteY25" fmla="*/ 1868405 h 4427120"/>
                <a:gd name="connsiteX26" fmla="*/ 1785288 w 3411266"/>
                <a:gd name="connsiteY26" fmla="*/ 1676801 h 4427120"/>
                <a:gd name="connsiteX27" fmla="*/ 1825970 w 3411266"/>
                <a:gd name="connsiteY27" fmla="*/ 1632861 h 4427120"/>
                <a:gd name="connsiteX28" fmla="*/ 1825970 w 3411266"/>
                <a:gd name="connsiteY28" fmla="*/ 1004023 h 4427120"/>
                <a:gd name="connsiteX29" fmla="*/ 1825970 w 3411266"/>
                <a:gd name="connsiteY29" fmla="*/ 375185 h 4427120"/>
                <a:gd name="connsiteX30" fmla="*/ 1802930 w 3411266"/>
                <a:gd name="connsiteY30" fmla="*/ 340611 h 4427120"/>
                <a:gd name="connsiteX31" fmla="*/ 1710764 w 3411266"/>
                <a:gd name="connsiteY31" fmla="*/ 329805 h 4427120"/>
                <a:gd name="connsiteX32" fmla="*/ 1580076 w 3411266"/>
                <a:gd name="connsiteY32" fmla="*/ 382029 h 4427120"/>
                <a:gd name="connsiteX33" fmla="*/ 1374502 w 3411266"/>
                <a:gd name="connsiteY33" fmla="*/ 237965 h 4427120"/>
                <a:gd name="connsiteX34" fmla="*/ 1379184 w 3411266"/>
                <a:gd name="connsiteY34" fmla="*/ 137481 h 4427120"/>
                <a:gd name="connsiteX35" fmla="*/ 1523552 w 3411266"/>
                <a:gd name="connsiteY35" fmla="*/ 6383 h 4427120"/>
                <a:gd name="connsiteX36" fmla="*/ 1723724 w 3411266"/>
                <a:gd name="connsiteY36" fmla="*/ 73013 h 4427120"/>
                <a:gd name="connsiteX37" fmla="*/ 1784208 w 3411266"/>
                <a:gd name="connsiteY37" fmla="*/ 117673 h 4427120"/>
                <a:gd name="connsiteX38" fmla="*/ 1987262 w 3411266"/>
                <a:gd name="connsiteY38" fmla="*/ 316119 h 4427120"/>
                <a:gd name="connsiteX39" fmla="*/ 1998782 w 3411266"/>
                <a:gd name="connsiteY39" fmla="*/ 994659 h 4427120"/>
                <a:gd name="connsiteX40" fmla="*/ 1998782 w 3411266"/>
                <a:gd name="connsiteY40" fmla="*/ 1632501 h 4427120"/>
                <a:gd name="connsiteX41" fmla="*/ 2039464 w 3411266"/>
                <a:gd name="connsiteY41" fmla="*/ 1674279 h 4427120"/>
                <a:gd name="connsiteX42" fmla="*/ 2095988 w 3411266"/>
                <a:gd name="connsiteY42" fmla="*/ 1890735 h 4427120"/>
                <a:gd name="connsiteX43" fmla="*/ 1551634 w 3411266"/>
                <a:gd name="connsiteY43" fmla="*/ 2733507 h 4427120"/>
                <a:gd name="connsiteX44" fmla="*/ 1256056 w 3411266"/>
                <a:gd name="connsiteY44" fmla="*/ 2841915 h 4427120"/>
                <a:gd name="connsiteX45" fmla="*/ 1208532 w 3411266"/>
                <a:gd name="connsiteY45" fmla="*/ 2857761 h 4427120"/>
                <a:gd name="connsiteX46" fmla="*/ 1185852 w 3411266"/>
                <a:gd name="connsiteY46" fmla="*/ 3146609 h 4427120"/>
                <a:gd name="connsiteX47" fmla="*/ 1318700 w 3411266"/>
                <a:gd name="connsiteY47" fmla="*/ 3801737 h 4427120"/>
                <a:gd name="connsiteX48" fmla="*/ 1740286 w 3411266"/>
                <a:gd name="connsiteY48" fmla="*/ 4117597 h 4427120"/>
                <a:gd name="connsiteX49" fmla="*/ 1963140 w 3411266"/>
                <a:gd name="connsiteY49" fmla="*/ 4143169 h 4427120"/>
                <a:gd name="connsiteX50" fmla="*/ 2246478 w 3411266"/>
                <a:gd name="connsiteY50" fmla="*/ 4094547 h 4427120"/>
                <a:gd name="connsiteX51" fmla="*/ 2708746 w 3411266"/>
                <a:gd name="connsiteY51" fmla="*/ 3564393 h 4427120"/>
                <a:gd name="connsiteX52" fmla="*/ 2730348 w 3411266"/>
                <a:gd name="connsiteY52" fmla="*/ 2835071 h 4427120"/>
                <a:gd name="connsiteX53" fmla="*/ 2730348 w 3411266"/>
                <a:gd name="connsiteY53" fmla="*/ 2192187 h 4427120"/>
                <a:gd name="connsiteX54" fmla="*/ 2643942 w 3411266"/>
                <a:gd name="connsiteY54" fmla="*/ 2150769 h 4427120"/>
                <a:gd name="connsiteX55" fmla="*/ 2357724 w 3411266"/>
                <a:gd name="connsiteY55" fmla="*/ 1826627 h 4427120"/>
                <a:gd name="connsiteX56" fmla="*/ 2354124 w 3411266"/>
                <a:gd name="connsiteY56" fmla="*/ 1496001 h 4427120"/>
                <a:gd name="connsiteX57" fmla="*/ 3111250 w 3411266"/>
                <a:gd name="connsiteY57" fmla="*/ 1174379 h 4427120"/>
                <a:gd name="connsiteX58" fmla="*/ 3390988 w 3411266"/>
                <a:gd name="connsiteY58" fmla="*/ 1498161 h 4427120"/>
                <a:gd name="connsiteX59" fmla="*/ 3394948 w 3411266"/>
                <a:gd name="connsiteY59" fmla="*/ 1805737 h 4427120"/>
                <a:gd name="connsiteX60" fmla="*/ 3109810 w 3411266"/>
                <a:gd name="connsiteY60" fmla="*/ 2146447 h 4427120"/>
                <a:gd name="connsiteX61" fmla="*/ 3022686 w 3411266"/>
                <a:gd name="connsiteY61" fmla="*/ 2195789 h 4427120"/>
                <a:gd name="connsiteX62" fmla="*/ 3015126 w 3411266"/>
                <a:gd name="connsiteY62" fmla="*/ 2810941 h 4427120"/>
                <a:gd name="connsiteX63" fmla="*/ 3003604 w 3411266"/>
                <a:gd name="connsiteY63" fmla="*/ 3502085 h 4427120"/>
                <a:gd name="connsiteX64" fmla="*/ 2227396 w 3411266"/>
                <a:gd name="connsiteY64" fmla="*/ 4395639 h 4427120"/>
                <a:gd name="connsiteX65" fmla="*/ 1775208 w 3411266"/>
                <a:gd name="connsiteY65" fmla="*/ 4412207 h 4427120"/>
                <a:gd name="connsiteX66" fmla="*/ 1627958 w 3411266"/>
                <a:gd name="connsiteY66" fmla="*/ 4376551 h 4427120"/>
                <a:gd name="connsiteX67" fmla="*/ 1551634 w 3411266"/>
                <a:gd name="connsiteY67" fmla="*/ 4345217 h 4427120"/>
                <a:gd name="connsiteX68" fmla="*/ 964798 w 3411266"/>
                <a:gd name="connsiteY68" fmla="*/ 3705935 h 4427120"/>
                <a:gd name="connsiteX69" fmla="*/ 914034 w 3411266"/>
                <a:gd name="connsiteY69" fmla="*/ 3204955 h 4427120"/>
                <a:gd name="connsiteX70" fmla="*/ 853190 w 3411266"/>
                <a:gd name="connsiteY70" fmla="*/ 2841915 h 4427120"/>
                <a:gd name="connsiteX71" fmla="*/ 524490 w 3411266"/>
                <a:gd name="connsiteY71" fmla="*/ 2719461 h 4427120"/>
                <a:gd name="connsiteX72" fmla="*/ 60422 w 3411266"/>
                <a:gd name="connsiteY72" fmla="*/ 2155811 h 4427120"/>
                <a:gd name="connsiteX73" fmla="*/ 2458 w 3411266"/>
                <a:gd name="connsiteY73" fmla="*/ 1791691 h 4427120"/>
                <a:gd name="connsiteX74" fmla="*/ 75902 w 3411266"/>
                <a:gd name="connsiteY74" fmla="*/ 1663835 h 4427120"/>
                <a:gd name="connsiteX75" fmla="*/ 98584 w 3411266"/>
                <a:gd name="connsiteY75" fmla="*/ 995379 h 4427120"/>
                <a:gd name="connsiteX76" fmla="*/ 103624 w 3411266"/>
                <a:gd name="connsiteY76" fmla="*/ 336289 h 4427120"/>
                <a:gd name="connsiteX77" fmla="*/ 127026 w 3411266"/>
                <a:gd name="connsiteY77" fmla="*/ 285507 h 4427120"/>
                <a:gd name="connsiteX78" fmla="*/ 319278 w 3411266"/>
                <a:gd name="connsiteY78" fmla="*/ 118033 h 4427120"/>
                <a:gd name="connsiteX79" fmla="*/ 383002 w 3411266"/>
                <a:gd name="connsiteY79" fmla="*/ 67971 h 4427120"/>
                <a:gd name="connsiteX80" fmla="*/ 517268 w 3411266"/>
                <a:gd name="connsiteY80" fmla="*/ 1 h 442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411266" h="4427120">
                  <a:moveTo>
                    <a:pt x="2861968" y="1296991"/>
                  </a:moveTo>
                  <a:cubicBezTo>
                    <a:pt x="2812234" y="1298565"/>
                    <a:pt x="2762456" y="1309101"/>
                    <a:pt x="2721228" y="1328369"/>
                  </a:cubicBezTo>
                  <a:cubicBezTo>
                    <a:pt x="2651016" y="1361143"/>
                    <a:pt x="2576484" y="1436057"/>
                    <a:pt x="2541198" y="1509531"/>
                  </a:cubicBezTo>
                  <a:cubicBezTo>
                    <a:pt x="2517794" y="1557793"/>
                    <a:pt x="2513834" y="1579403"/>
                    <a:pt x="2513834" y="1657559"/>
                  </a:cubicBezTo>
                  <a:cubicBezTo>
                    <a:pt x="2513474" y="1735713"/>
                    <a:pt x="2517794" y="1757683"/>
                    <a:pt x="2540838" y="1808107"/>
                  </a:cubicBezTo>
                  <a:cubicBezTo>
                    <a:pt x="2576484" y="1885541"/>
                    <a:pt x="2662178" y="1969459"/>
                    <a:pt x="2733470" y="1996831"/>
                  </a:cubicBezTo>
                  <a:cubicBezTo>
                    <a:pt x="2806562" y="2024925"/>
                    <a:pt x="2935104" y="2026005"/>
                    <a:pt x="3006036" y="1998993"/>
                  </a:cubicBezTo>
                  <a:cubicBezTo>
                    <a:pt x="3105412" y="1961175"/>
                    <a:pt x="3184986" y="1875457"/>
                    <a:pt x="3220272" y="1767769"/>
                  </a:cubicBezTo>
                  <a:cubicBezTo>
                    <a:pt x="3254838" y="1662961"/>
                    <a:pt x="3238994" y="1553831"/>
                    <a:pt x="3174904" y="1457667"/>
                  </a:cubicBezTo>
                  <a:cubicBezTo>
                    <a:pt x="3129896" y="1390677"/>
                    <a:pt x="3080568" y="1351059"/>
                    <a:pt x="3002436" y="1319365"/>
                  </a:cubicBezTo>
                  <a:cubicBezTo>
                    <a:pt x="2961388" y="1302799"/>
                    <a:pt x="2911700" y="1295415"/>
                    <a:pt x="2861968" y="1296991"/>
                  </a:cubicBezTo>
                  <a:close/>
                  <a:moveTo>
                    <a:pt x="517268" y="1"/>
                  </a:moveTo>
                  <a:cubicBezTo>
                    <a:pt x="534616" y="13"/>
                    <a:pt x="553472" y="2331"/>
                    <a:pt x="574534" y="6743"/>
                  </a:cubicBezTo>
                  <a:cubicBezTo>
                    <a:pt x="683260" y="29433"/>
                    <a:pt x="757064" y="138201"/>
                    <a:pt x="728622" y="234363"/>
                  </a:cubicBezTo>
                  <a:cubicBezTo>
                    <a:pt x="701262" y="326925"/>
                    <a:pt x="627456" y="381669"/>
                    <a:pt x="528810" y="382029"/>
                  </a:cubicBezTo>
                  <a:cubicBezTo>
                    <a:pt x="462926" y="382389"/>
                    <a:pt x="427644" y="369063"/>
                    <a:pt x="386602" y="329805"/>
                  </a:cubicBezTo>
                  <a:cubicBezTo>
                    <a:pt x="349160" y="293429"/>
                    <a:pt x="325038" y="296311"/>
                    <a:pt x="299116" y="340611"/>
                  </a:cubicBezTo>
                  <a:cubicBezTo>
                    <a:pt x="282916" y="367623"/>
                    <a:pt x="281476" y="423087"/>
                    <a:pt x="281476" y="1004383"/>
                  </a:cubicBezTo>
                  <a:lnTo>
                    <a:pt x="281476" y="1638623"/>
                  </a:lnTo>
                  <a:lnTo>
                    <a:pt x="313158" y="1668517"/>
                  </a:lnTo>
                  <a:cubicBezTo>
                    <a:pt x="361040" y="1714257"/>
                    <a:pt x="374000" y="1748111"/>
                    <a:pt x="384082" y="1853639"/>
                  </a:cubicBezTo>
                  <a:cubicBezTo>
                    <a:pt x="394882" y="1969609"/>
                    <a:pt x="402802" y="1997701"/>
                    <a:pt x="457166" y="2110071"/>
                  </a:cubicBezTo>
                  <a:cubicBezTo>
                    <a:pt x="524850" y="2250893"/>
                    <a:pt x="661658" y="2375869"/>
                    <a:pt x="813948" y="2436735"/>
                  </a:cubicBezTo>
                  <a:cubicBezTo>
                    <a:pt x="871192" y="2459425"/>
                    <a:pt x="1000800" y="2486077"/>
                    <a:pt x="1054444" y="2486077"/>
                  </a:cubicBezTo>
                  <a:cubicBezTo>
                    <a:pt x="1129328" y="2486077"/>
                    <a:pt x="1277658" y="2446459"/>
                    <a:pt x="1357222" y="2405041"/>
                  </a:cubicBezTo>
                  <a:cubicBezTo>
                    <a:pt x="1563874" y="2297355"/>
                    <a:pt x="1714364" y="2071535"/>
                    <a:pt x="1714364" y="1868405"/>
                  </a:cubicBezTo>
                  <a:cubicBezTo>
                    <a:pt x="1714364" y="1788809"/>
                    <a:pt x="1735606" y="1730823"/>
                    <a:pt x="1785288" y="1676801"/>
                  </a:cubicBezTo>
                  <a:lnTo>
                    <a:pt x="1825970" y="1632861"/>
                  </a:lnTo>
                  <a:lnTo>
                    <a:pt x="1825970" y="1004023"/>
                  </a:lnTo>
                  <a:lnTo>
                    <a:pt x="1825970" y="375185"/>
                  </a:lnTo>
                  <a:lnTo>
                    <a:pt x="1802930" y="340611"/>
                  </a:lnTo>
                  <a:cubicBezTo>
                    <a:pt x="1771968" y="294871"/>
                    <a:pt x="1749286" y="292349"/>
                    <a:pt x="1710764" y="329805"/>
                  </a:cubicBezTo>
                  <a:cubicBezTo>
                    <a:pt x="1671882" y="367263"/>
                    <a:pt x="1634800" y="382029"/>
                    <a:pt x="1580076" y="382029"/>
                  </a:cubicBezTo>
                  <a:cubicBezTo>
                    <a:pt x="1481790" y="382029"/>
                    <a:pt x="1400784" y="325485"/>
                    <a:pt x="1374502" y="237965"/>
                  </a:cubicBezTo>
                  <a:cubicBezTo>
                    <a:pt x="1362262" y="197627"/>
                    <a:pt x="1362622" y="186103"/>
                    <a:pt x="1379184" y="137481"/>
                  </a:cubicBezTo>
                  <a:cubicBezTo>
                    <a:pt x="1402944" y="67251"/>
                    <a:pt x="1452988" y="21509"/>
                    <a:pt x="1523552" y="6383"/>
                  </a:cubicBezTo>
                  <a:cubicBezTo>
                    <a:pt x="1612118" y="-12345"/>
                    <a:pt x="1680522" y="10345"/>
                    <a:pt x="1723724" y="73013"/>
                  </a:cubicBezTo>
                  <a:cubicBezTo>
                    <a:pt x="1738846" y="95343"/>
                    <a:pt x="1760086" y="111189"/>
                    <a:pt x="1784208" y="117673"/>
                  </a:cubicBezTo>
                  <a:cubicBezTo>
                    <a:pt x="1875654" y="142163"/>
                    <a:pt x="1962780" y="227521"/>
                    <a:pt x="1987262" y="316119"/>
                  </a:cubicBezTo>
                  <a:cubicBezTo>
                    <a:pt x="1995182" y="343853"/>
                    <a:pt x="1998782" y="560307"/>
                    <a:pt x="1998782" y="994659"/>
                  </a:cubicBezTo>
                  <a:lnTo>
                    <a:pt x="1998782" y="1632501"/>
                  </a:lnTo>
                  <a:lnTo>
                    <a:pt x="2039464" y="1674279"/>
                  </a:lnTo>
                  <a:cubicBezTo>
                    <a:pt x="2092388" y="1728663"/>
                    <a:pt x="2104628" y="1775843"/>
                    <a:pt x="2095988" y="1890735"/>
                  </a:cubicBezTo>
                  <a:cubicBezTo>
                    <a:pt x="2069346" y="2248013"/>
                    <a:pt x="1866654" y="2562071"/>
                    <a:pt x="1551634" y="2733507"/>
                  </a:cubicBezTo>
                  <a:cubicBezTo>
                    <a:pt x="1456228" y="2785369"/>
                    <a:pt x="1302138" y="2841915"/>
                    <a:pt x="1256056" y="2841915"/>
                  </a:cubicBezTo>
                  <a:cubicBezTo>
                    <a:pt x="1242374" y="2841915"/>
                    <a:pt x="1220774" y="2849117"/>
                    <a:pt x="1208532" y="2857761"/>
                  </a:cubicBezTo>
                  <a:cubicBezTo>
                    <a:pt x="1186212" y="2873609"/>
                    <a:pt x="1185852" y="2876129"/>
                    <a:pt x="1185852" y="3146609"/>
                  </a:cubicBezTo>
                  <a:cubicBezTo>
                    <a:pt x="1185852" y="3518653"/>
                    <a:pt x="1210332" y="3639667"/>
                    <a:pt x="1318700" y="3801737"/>
                  </a:cubicBezTo>
                  <a:cubicBezTo>
                    <a:pt x="1418786" y="3951203"/>
                    <a:pt x="1570716" y="4065373"/>
                    <a:pt x="1740286" y="4117597"/>
                  </a:cubicBezTo>
                  <a:cubicBezTo>
                    <a:pt x="1810850" y="4139567"/>
                    <a:pt x="1841452" y="4143169"/>
                    <a:pt x="1963140" y="4143169"/>
                  </a:cubicBezTo>
                  <a:cubicBezTo>
                    <a:pt x="2106068" y="4143169"/>
                    <a:pt x="2122270" y="4140287"/>
                    <a:pt x="2246478" y="4094547"/>
                  </a:cubicBezTo>
                  <a:cubicBezTo>
                    <a:pt x="2464290" y="4014951"/>
                    <a:pt x="2649342" y="3802459"/>
                    <a:pt x="2708746" y="3564393"/>
                  </a:cubicBezTo>
                  <a:cubicBezTo>
                    <a:pt x="2729628" y="3481557"/>
                    <a:pt x="2730348" y="3455985"/>
                    <a:pt x="2730348" y="2835071"/>
                  </a:cubicBezTo>
                  <a:lnTo>
                    <a:pt x="2730348" y="2192187"/>
                  </a:lnTo>
                  <a:lnTo>
                    <a:pt x="2643942" y="2150769"/>
                  </a:lnTo>
                  <a:cubicBezTo>
                    <a:pt x="2503174" y="2083419"/>
                    <a:pt x="2411008" y="1979333"/>
                    <a:pt x="2357724" y="1826627"/>
                  </a:cubicBezTo>
                  <a:cubicBezTo>
                    <a:pt x="2326042" y="1736587"/>
                    <a:pt x="2324602" y="1582079"/>
                    <a:pt x="2354124" y="1496001"/>
                  </a:cubicBezTo>
                  <a:cubicBezTo>
                    <a:pt x="2463930" y="1176899"/>
                    <a:pt x="2815312" y="1027433"/>
                    <a:pt x="3111250" y="1174379"/>
                  </a:cubicBezTo>
                  <a:cubicBezTo>
                    <a:pt x="3244460" y="1240287"/>
                    <a:pt x="3348506" y="1360581"/>
                    <a:pt x="3390988" y="1498161"/>
                  </a:cubicBezTo>
                  <a:cubicBezTo>
                    <a:pt x="3416190" y="1580277"/>
                    <a:pt x="3418350" y="1726503"/>
                    <a:pt x="3394948" y="1805737"/>
                  </a:cubicBezTo>
                  <a:cubicBezTo>
                    <a:pt x="3351026" y="1955923"/>
                    <a:pt x="3245540" y="2081619"/>
                    <a:pt x="3109810" y="2146447"/>
                  </a:cubicBezTo>
                  <a:cubicBezTo>
                    <a:pt x="3065888" y="2167337"/>
                    <a:pt x="3026646" y="2189667"/>
                    <a:pt x="3022686" y="2195789"/>
                  </a:cubicBezTo>
                  <a:cubicBezTo>
                    <a:pt x="3018366" y="2201911"/>
                    <a:pt x="3015126" y="2478513"/>
                    <a:pt x="3015126" y="2810941"/>
                  </a:cubicBezTo>
                  <a:cubicBezTo>
                    <a:pt x="3014766" y="3198471"/>
                    <a:pt x="3010804" y="3446261"/>
                    <a:pt x="3003604" y="3502085"/>
                  </a:cubicBezTo>
                  <a:cubicBezTo>
                    <a:pt x="2946000" y="3941119"/>
                    <a:pt x="2655102" y="4275707"/>
                    <a:pt x="2227396" y="4395639"/>
                  </a:cubicBezTo>
                  <a:cubicBezTo>
                    <a:pt x="2104988" y="4429855"/>
                    <a:pt x="1899056" y="4437419"/>
                    <a:pt x="1775208" y="4412207"/>
                  </a:cubicBezTo>
                  <a:cubicBezTo>
                    <a:pt x="1665042" y="4389517"/>
                    <a:pt x="1648840" y="4385915"/>
                    <a:pt x="1627958" y="4376551"/>
                  </a:cubicBezTo>
                  <a:cubicBezTo>
                    <a:pt x="1616798" y="4371869"/>
                    <a:pt x="1582236" y="4357463"/>
                    <a:pt x="1551634" y="4345217"/>
                  </a:cubicBezTo>
                  <a:cubicBezTo>
                    <a:pt x="1287018" y="4238611"/>
                    <a:pt x="1053002" y="3983979"/>
                    <a:pt x="964798" y="3705935"/>
                  </a:cubicBezTo>
                  <a:cubicBezTo>
                    <a:pt x="920514" y="3565833"/>
                    <a:pt x="918354" y="3544945"/>
                    <a:pt x="914034" y="3204955"/>
                  </a:cubicBezTo>
                  <a:cubicBezTo>
                    <a:pt x="908994" y="2844075"/>
                    <a:pt x="908634" y="2841915"/>
                    <a:pt x="853190" y="2841915"/>
                  </a:cubicBezTo>
                  <a:cubicBezTo>
                    <a:pt x="799908" y="2841915"/>
                    <a:pt x="618456" y="2774205"/>
                    <a:pt x="524490" y="2719461"/>
                  </a:cubicBezTo>
                  <a:cubicBezTo>
                    <a:pt x="304876" y="2591243"/>
                    <a:pt x="140346" y="2391355"/>
                    <a:pt x="60422" y="2155811"/>
                  </a:cubicBezTo>
                  <a:cubicBezTo>
                    <a:pt x="21538" y="2041641"/>
                    <a:pt x="-9062" y="1847875"/>
                    <a:pt x="2458" y="1791691"/>
                  </a:cubicBezTo>
                  <a:cubicBezTo>
                    <a:pt x="11098" y="1749913"/>
                    <a:pt x="53580" y="1676801"/>
                    <a:pt x="75902" y="1663835"/>
                  </a:cubicBezTo>
                  <a:cubicBezTo>
                    <a:pt x="92464" y="1654831"/>
                    <a:pt x="93904" y="1606209"/>
                    <a:pt x="98584" y="995379"/>
                  </a:cubicBezTo>
                  <a:lnTo>
                    <a:pt x="103624" y="336289"/>
                  </a:lnTo>
                  <a:lnTo>
                    <a:pt x="127026" y="285507"/>
                  </a:lnTo>
                  <a:cubicBezTo>
                    <a:pt x="165188" y="202669"/>
                    <a:pt x="262394" y="118033"/>
                    <a:pt x="319278" y="118033"/>
                  </a:cubicBezTo>
                  <a:cubicBezTo>
                    <a:pt x="329358" y="118033"/>
                    <a:pt x="358160" y="95343"/>
                    <a:pt x="383002" y="67971"/>
                  </a:cubicBezTo>
                  <a:cubicBezTo>
                    <a:pt x="426746" y="20701"/>
                    <a:pt x="465222" y="-33"/>
                    <a:pt x="51726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5273506" y="2834757"/>
              <a:ext cx="358596" cy="356206"/>
            </a:xfrm>
            <a:custGeom>
              <a:avLst/>
              <a:gdLst>
                <a:gd name="T0" fmla="*/ 416 w 1325"/>
                <a:gd name="T1" fmla="*/ 1278 h 1311"/>
                <a:gd name="T2" fmla="*/ 0 w 1325"/>
                <a:gd name="T3" fmla="*/ 650 h 1311"/>
                <a:gd name="T4" fmla="*/ 656 w 1325"/>
                <a:gd name="T5" fmla="*/ 0 h 1311"/>
                <a:gd name="T6" fmla="*/ 1251 w 1325"/>
                <a:gd name="T7" fmla="*/ 357 h 1311"/>
                <a:gd name="T8" fmla="*/ 1252 w 1325"/>
                <a:gd name="T9" fmla="*/ 938 h 1311"/>
                <a:gd name="T10" fmla="*/ 650 w 1325"/>
                <a:gd name="T11" fmla="*/ 1310 h 1311"/>
                <a:gd name="T12" fmla="*/ 416 w 1325"/>
                <a:gd name="T13" fmla="*/ 1278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1311">
                  <a:moveTo>
                    <a:pt x="416" y="1278"/>
                  </a:moveTo>
                  <a:cubicBezTo>
                    <a:pt x="128" y="1121"/>
                    <a:pt x="0" y="928"/>
                    <a:pt x="0" y="650"/>
                  </a:cubicBezTo>
                  <a:cubicBezTo>
                    <a:pt x="0" y="269"/>
                    <a:pt x="272" y="0"/>
                    <a:pt x="656" y="0"/>
                  </a:cubicBezTo>
                  <a:cubicBezTo>
                    <a:pt x="923" y="0"/>
                    <a:pt x="1132" y="126"/>
                    <a:pt x="1251" y="357"/>
                  </a:cubicBezTo>
                  <a:cubicBezTo>
                    <a:pt x="1325" y="499"/>
                    <a:pt x="1325" y="795"/>
                    <a:pt x="1252" y="938"/>
                  </a:cubicBezTo>
                  <a:cubicBezTo>
                    <a:pt x="1127" y="1182"/>
                    <a:pt x="918" y="1311"/>
                    <a:pt x="650" y="1310"/>
                  </a:cubicBezTo>
                  <a:cubicBezTo>
                    <a:pt x="552" y="1309"/>
                    <a:pt x="447" y="1295"/>
                    <a:pt x="416" y="127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28" name="Freeform 43"/>
          <p:cNvSpPr>
            <a:spLocks/>
          </p:cNvSpPr>
          <p:nvPr/>
        </p:nvSpPr>
        <p:spPr bwMode="auto">
          <a:xfrm flipH="1">
            <a:off x="6568858" y="1646609"/>
            <a:ext cx="709318" cy="719470"/>
          </a:xfrm>
          <a:custGeom>
            <a:avLst/>
            <a:gdLst>
              <a:gd name="T0" fmla="*/ 2010 w 12320"/>
              <a:gd name="T1" fmla="*/ 12429 h 12493"/>
              <a:gd name="T2" fmla="*/ 1494 w 12320"/>
              <a:gd name="T3" fmla="*/ 12329 h 12493"/>
              <a:gd name="T4" fmla="*/ 2056 w 12320"/>
              <a:gd name="T5" fmla="*/ 11698 h 12493"/>
              <a:gd name="T6" fmla="*/ 2656 w 12320"/>
              <a:gd name="T7" fmla="*/ 11098 h 12493"/>
              <a:gd name="T8" fmla="*/ 2625 w 12320"/>
              <a:gd name="T9" fmla="*/ 10948 h 12493"/>
              <a:gd name="T10" fmla="*/ 2368 w 12320"/>
              <a:gd name="T11" fmla="*/ 10073 h 12493"/>
              <a:gd name="T12" fmla="*/ 2053 w 12320"/>
              <a:gd name="T13" fmla="*/ 9955 h 12493"/>
              <a:gd name="T14" fmla="*/ 1621 w 12320"/>
              <a:gd name="T15" fmla="*/ 9840 h 12493"/>
              <a:gd name="T16" fmla="*/ 1406 w 12320"/>
              <a:gd name="T17" fmla="*/ 9797 h 12493"/>
              <a:gd name="T18" fmla="*/ 756 w 12320"/>
              <a:gd name="T19" fmla="*/ 10390 h 12493"/>
              <a:gd name="T20" fmla="*/ 135 w 12320"/>
              <a:gd name="T21" fmla="*/ 10969 h 12493"/>
              <a:gd name="T22" fmla="*/ 74 w 12320"/>
              <a:gd name="T23" fmla="*/ 9839 h 12493"/>
              <a:gd name="T24" fmla="*/ 510 w 12320"/>
              <a:gd name="T25" fmla="*/ 8974 h 12493"/>
              <a:gd name="T26" fmla="*/ 1855 w 12320"/>
              <a:gd name="T27" fmla="*/ 8234 h 12493"/>
              <a:gd name="T28" fmla="*/ 2542 w 12320"/>
              <a:gd name="T29" fmla="*/ 8259 h 12493"/>
              <a:gd name="T30" fmla="*/ 2679 w 12320"/>
              <a:gd name="T31" fmla="*/ 8281 h 12493"/>
              <a:gd name="T32" fmla="*/ 5400 w 12320"/>
              <a:gd name="T33" fmla="*/ 5560 h 12493"/>
              <a:gd name="T34" fmla="*/ 8139 w 12320"/>
              <a:gd name="T35" fmla="*/ 2775 h 12493"/>
              <a:gd name="T36" fmla="*/ 8117 w 12320"/>
              <a:gd name="T37" fmla="*/ 2578 h 12493"/>
              <a:gd name="T38" fmla="*/ 8329 w 12320"/>
              <a:gd name="T39" fmla="*/ 1252 h 12493"/>
              <a:gd name="T40" fmla="*/ 10525 w 12320"/>
              <a:gd name="T41" fmla="*/ 156 h 12493"/>
              <a:gd name="T42" fmla="*/ 10831 w 12320"/>
              <a:gd name="T43" fmla="*/ 230 h 12493"/>
              <a:gd name="T44" fmla="*/ 10272 w 12320"/>
              <a:gd name="T45" fmla="*/ 857 h 12493"/>
              <a:gd name="T46" fmla="*/ 9673 w 12320"/>
              <a:gd name="T47" fmla="*/ 1519 h 12493"/>
              <a:gd name="T48" fmla="*/ 9717 w 12320"/>
              <a:gd name="T49" fmla="*/ 1745 h 12493"/>
              <a:gd name="T50" fmla="*/ 9832 w 12320"/>
              <a:gd name="T51" fmla="*/ 2177 h 12493"/>
              <a:gd name="T52" fmla="*/ 9950 w 12320"/>
              <a:gd name="T53" fmla="*/ 2492 h 12493"/>
              <a:gd name="T54" fmla="*/ 10828 w 12320"/>
              <a:gd name="T55" fmla="*/ 2750 h 12493"/>
              <a:gd name="T56" fmla="*/ 10981 w 12320"/>
              <a:gd name="T57" fmla="*/ 2781 h 12493"/>
              <a:gd name="T58" fmla="*/ 11568 w 12320"/>
              <a:gd name="T59" fmla="*/ 2180 h 12493"/>
              <a:gd name="T60" fmla="*/ 12180 w 12320"/>
              <a:gd name="T61" fmla="*/ 1595 h 12493"/>
              <a:gd name="T62" fmla="*/ 12272 w 12320"/>
              <a:gd name="T63" fmla="*/ 2543 h 12493"/>
              <a:gd name="T64" fmla="*/ 12070 w 12320"/>
              <a:gd name="T65" fmla="*/ 3178 h 12493"/>
              <a:gd name="T66" fmla="*/ 10774 w 12320"/>
              <a:gd name="T67" fmla="*/ 4265 h 12493"/>
              <a:gd name="T68" fmla="*/ 9786 w 12320"/>
              <a:gd name="T69" fmla="*/ 4313 h 12493"/>
              <a:gd name="T70" fmla="*/ 9630 w 12320"/>
              <a:gd name="T71" fmla="*/ 4290 h 12493"/>
              <a:gd name="T72" fmla="*/ 6897 w 12320"/>
              <a:gd name="T73" fmla="*/ 7025 h 12493"/>
              <a:gd name="T74" fmla="*/ 4163 w 12320"/>
              <a:gd name="T75" fmla="*/ 9761 h 12493"/>
              <a:gd name="T76" fmla="*/ 4199 w 12320"/>
              <a:gd name="T77" fmla="*/ 9960 h 12493"/>
              <a:gd name="T78" fmla="*/ 4218 w 12320"/>
              <a:gd name="T79" fmla="*/ 10465 h 12493"/>
              <a:gd name="T80" fmla="*/ 2010 w 12320"/>
              <a:gd name="T81" fmla="*/ 12429 h 12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320" h="12493">
                <a:moveTo>
                  <a:pt x="2010" y="12429"/>
                </a:moveTo>
                <a:cubicBezTo>
                  <a:pt x="1812" y="12418"/>
                  <a:pt x="1538" y="12365"/>
                  <a:pt x="1494" y="12329"/>
                </a:cubicBezTo>
                <a:cubicBezTo>
                  <a:pt x="1465" y="12305"/>
                  <a:pt x="1588" y="12167"/>
                  <a:pt x="2056" y="11698"/>
                </a:cubicBezTo>
                <a:lnTo>
                  <a:pt x="2656" y="11098"/>
                </a:lnTo>
                <a:lnTo>
                  <a:pt x="2625" y="10948"/>
                </a:lnTo>
                <a:cubicBezTo>
                  <a:pt x="2558" y="10612"/>
                  <a:pt x="2413" y="10118"/>
                  <a:pt x="2368" y="10073"/>
                </a:cubicBezTo>
                <a:cubicBezTo>
                  <a:pt x="2342" y="10047"/>
                  <a:pt x="2200" y="9993"/>
                  <a:pt x="2053" y="9955"/>
                </a:cubicBezTo>
                <a:cubicBezTo>
                  <a:pt x="1905" y="9916"/>
                  <a:pt x="1711" y="9864"/>
                  <a:pt x="1621" y="9840"/>
                </a:cubicBezTo>
                <a:cubicBezTo>
                  <a:pt x="1531" y="9816"/>
                  <a:pt x="1434" y="9797"/>
                  <a:pt x="1406" y="9797"/>
                </a:cubicBezTo>
                <a:cubicBezTo>
                  <a:pt x="1376" y="9797"/>
                  <a:pt x="1098" y="10050"/>
                  <a:pt x="756" y="10390"/>
                </a:cubicBezTo>
                <a:cubicBezTo>
                  <a:pt x="428" y="10716"/>
                  <a:pt x="148" y="10977"/>
                  <a:pt x="135" y="10969"/>
                </a:cubicBezTo>
                <a:cubicBezTo>
                  <a:pt x="41" y="10911"/>
                  <a:pt x="0" y="10158"/>
                  <a:pt x="74" y="9839"/>
                </a:cubicBezTo>
                <a:cubicBezTo>
                  <a:pt x="131" y="9588"/>
                  <a:pt x="334" y="9187"/>
                  <a:pt x="510" y="8974"/>
                </a:cubicBezTo>
                <a:cubicBezTo>
                  <a:pt x="851" y="8564"/>
                  <a:pt x="1275" y="8330"/>
                  <a:pt x="1855" y="8234"/>
                </a:cubicBezTo>
                <a:cubicBezTo>
                  <a:pt x="2087" y="8196"/>
                  <a:pt x="2160" y="8199"/>
                  <a:pt x="2542" y="8259"/>
                </a:cubicBezTo>
                <a:lnTo>
                  <a:pt x="2679" y="8281"/>
                </a:lnTo>
                <a:lnTo>
                  <a:pt x="5400" y="5560"/>
                </a:lnTo>
                <a:cubicBezTo>
                  <a:pt x="6897" y="4064"/>
                  <a:pt x="8130" y="2811"/>
                  <a:pt x="8139" y="2775"/>
                </a:cubicBezTo>
                <a:cubicBezTo>
                  <a:pt x="8148" y="2740"/>
                  <a:pt x="8138" y="2651"/>
                  <a:pt x="8117" y="2578"/>
                </a:cubicBezTo>
                <a:cubicBezTo>
                  <a:pt x="8019" y="2236"/>
                  <a:pt x="8106" y="1691"/>
                  <a:pt x="8329" y="1252"/>
                </a:cubicBezTo>
                <a:cubicBezTo>
                  <a:pt x="8729" y="464"/>
                  <a:pt x="9658" y="0"/>
                  <a:pt x="10525" y="156"/>
                </a:cubicBezTo>
                <a:cubicBezTo>
                  <a:pt x="10670" y="183"/>
                  <a:pt x="10808" y="216"/>
                  <a:pt x="10831" y="230"/>
                </a:cubicBezTo>
                <a:cubicBezTo>
                  <a:pt x="10863" y="250"/>
                  <a:pt x="10743" y="385"/>
                  <a:pt x="10272" y="857"/>
                </a:cubicBezTo>
                <a:cubicBezTo>
                  <a:pt x="9857" y="1273"/>
                  <a:pt x="9673" y="1476"/>
                  <a:pt x="9673" y="1519"/>
                </a:cubicBezTo>
                <a:cubicBezTo>
                  <a:pt x="9673" y="1553"/>
                  <a:pt x="9693" y="1655"/>
                  <a:pt x="9717" y="1745"/>
                </a:cubicBezTo>
                <a:cubicBezTo>
                  <a:pt x="9741" y="1835"/>
                  <a:pt x="9793" y="2029"/>
                  <a:pt x="9832" y="2177"/>
                </a:cubicBezTo>
                <a:cubicBezTo>
                  <a:pt x="9871" y="2324"/>
                  <a:pt x="9924" y="2466"/>
                  <a:pt x="9950" y="2492"/>
                </a:cubicBezTo>
                <a:cubicBezTo>
                  <a:pt x="9995" y="2537"/>
                  <a:pt x="10489" y="2682"/>
                  <a:pt x="10828" y="2750"/>
                </a:cubicBezTo>
                <a:lnTo>
                  <a:pt x="10981" y="2781"/>
                </a:lnTo>
                <a:lnTo>
                  <a:pt x="11568" y="2180"/>
                </a:lnTo>
                <a:cubicBezTo>
                  <a:pt x="11891" y="1850"/>
                  <a:pt x="12166" y="1587"/>
                  <a:pt x="12180" y="1595"/>
                </a:cubicBezTo>
                <a:cubicBezTo>
                  <a:pt x="12264" y="1647"/>
                  <a:pt x="12320" y="2230"/>
                  <a:pt x="12272" y="2543"/>
                </a:cubicBezTo>
                <a:cubicBezTo>
                  <a:pt x="12230" y="2814"/>
                  <a:pt x="12202" y="2902"/>
                  <a:pt x="12070" y="3178"/>
                </a:cubicBezTo>
                <a:cubicBezTo>
                  <a:pt x="11819" y="3703"/>
                  <a:pt x="11355" y="4092"/>
                  <a:pt x="10774" y="4265"/>
                </a:cubicBezTo>
                <a:cubicBezTo>
                  <a:pt x="10544" y="4333"/>
                  <a:pt x="10079" y="4356"/>
                  <a:pt x="9786" y="4313"/>
                </a:cubicBezTo>
                <a:lnTo>
                  <a:pt x="9630" y="4290"/>
                </a:lnTo>
                <a:lnTo>
                  <a:pt x="6897" y="7025"/>
                </a:lnTo>
                <a:lnTo>
                  <a:pt x="4163" y="9761"/>
                </a:lnTo>
                <a:lnTo>
                  <a:pt x="4199" y="9960"/>
                </a:lnTo>
                <a:cubicBezTo>
                  <a:pt x="4221" y="10085"/>
                  <a:pt x="4228" y="10272"/>
                  <a:pt x="4218" y="10465"/>
                </a:cubicBezTo>
                <a:cubicBezTo>
                  <a:pt x="4158" y="11618"/>
                  <a:pt x="3175" y="12493"/>
                  <a:pt x="2010" y="12429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1856625" y="3233059"/>
            <a:ext cx="815206" cy="957942"/>
            <a:chOff x="3304544" y="1939622"/>
            <a:chExt cx="2534912" cy="2978757"/>
          </a:xfrm>
          <a:solidFill>
            <a:schemeClr val="accent1"/>
          </a:solidFill>
        </p:grpSpPr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3304544" y="3778723"/>
              <a:ext cx="2534912" cy="1139656"/>
            </a:xfrm>
            <a:custGeom>
              <a:avLst/>
              <a:gdLst>
                <a:gd name="T0" fmla="*/ 4656 w 9533"/>
                <a:gd name="T1" fmla="*/ 4262 h 4286"/>
                <a:gd name="T2" fmla="*/ 3061 w 9533"/>
                <a:gd name="T3" fmla="*/ 3343 h 4286"/>
                <a:gd name="T4" fmla="*/ 310 w 9533"/>
                <a:gd name="T5" fmla="*/ 1665 h 4286"/>
                <a:gd name="T6" fmla="*/ 0 w 9533"/>
                <a:gd name="T7" fmla="*/ 1326 h 4286"/>
                <a:gd name="T8" fmla="*/ 63 w 9533"/>
                <a:gd name="T9" fmla="*/ 1165 h 4286"/>
                <a:gd name="T10" fmla="*/ 1887 w 9533"/>
                <a:gd name="T11" fmla="*/ 30 h 4286"/>
                <a:gd name="T12" fmla="*/ 1967 w 9533"/>
                <a:gd name="T13" fmla="*/ 11 h 4286"/>
                <a:gd name="T14" fmla="*/ 1862 w 9533"/>
                <a:gd name="T15" fmla="*/ 536 h 4286"/>
                <a:gd name="T16" fmla="*/ 2222 w 9533"/>
                <a:gd name="T17" fmla="*/ 1951 h 4286"/>
                <a:gd name="T18" fmla="*/ 4402 w 9533"/>
                <a:gd name="T19" fmla="*/ 2737 h 4286"/>
                <a:gd name="T20" fmla="*/ 6096 w 9533"/>
                <a:gd name="T21" fmla="*/ 2578 h 4286"/>
                <a:gd name="T22" fmla="*/ 7613 w 9533"/>
                <a:gd name="T23" fmla="*/ 1529 h 4286"/>
                <a:gd name="T24" fmla="*/ 7718 w 9533"/>
                <a:gd name="T25" fmla="*/ 1044 h 4286"/>
                <a:gd name="T26" fmla="*/ 7684 w 9533"/>
                <a:gd name="T27" fmla="*/ 663 h 4286"/>
                <a:gd name="T28" fmla="*/ 7535 w 9533"/>
                <a:gd name="T29" fmla="*/ 30 h 4286"/>
                <a:gd name="T30" fmla="*/ 7561 w 9533"/>
                <a:gd name="T31" fmla="*/ 0 h 4286"/>
                <a:gd name="T32" fmla="*/ 8119 w 9533"/>
                <a:gd name="T33" fmla="*/ 329 h 4286"/>
                <a:gd name="T34" fmla="*/ 9037 w 9533"/>
                <a:gd name="T35" fmla="*/ 895 h 4286"/>
                <a:gd name="T36" fmla="*/ 9468 w 9533"/>
                <a:gd name="T37" fmla="*/ 1193 h 4286"/>
                <a:gd name="T38" fmla="*/ 9433 w 9533"/>
                <a:gd name="T39" fmla="*/ 1492 h 4286"/>
                <a:gd name="T40" fmla="*/ 8114 w 9533"/>
                <a:gd name="T41" fmla="*/ 2331 h 4286"/>
                <a:gd name="T42" fmla="*/ 5997 w 9533"/>
                <a:gd name="T43" fmla="*/ 3621 h 4286"/>
                <a:gd name="T44" fmla="*/ 5023 w 9533"/>
                <a:gd name="T45" fmla="*/ 4204 h 4286"/>
                <a:gd name="T46" fmla="*/ 4656 w 9533"/>
                <a:gd name="T47" fmla="*/ 4262 h 4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533" h="4286">
                  <a:moveTo>
                    <a:pt x="4656" y="4262"/>
                  </a:moveTo>
                  <a:cubicBezTo>
                    <a:pt x="4520" y="4236"/>
                    <a:pt x="4546" y="4251"/>
                    <a:pt x="3061" y="3343"/>
                  </a:cubicBezTo>
                  <a:cubicBezTo>
                    <a:pt x="1877" y="2619"/>
                    <a:pt x="750" y="1931"/>
                    <a:pt x="310" y="1665"/>
                  </a:cubicBezTo>
                  <a:cubicBezTo>
                    <a:pt x="66" y="1518"/>
                    <a:pt x="0" y="1445"/>
                    <a:pt x="0" y="1326"/>
                  </a:cubicBezTo>
                  <a:cubicBezTo>
                    <a:pt x="0" y="1256"/>
                    <a:pt x="20" y="1205"/>
                    <a:pt x="63" y="1165"/>
                  </a:cubicBezTo>
                  <a:cubicBezTo>
                    <a:pt x="118" y="1115"/>
                    <a:pt x="1703" y="129"/>
                    <a:pt x="1887" y="30"/>
                  </a:cubicBezTo>
                  <a:cubicBezTo>
                    <a:pt x="1922" y="11"/>
                    <a:pt x="1959" y="2"/>
                    <a:pt x="1967" y="11"/>
                  </a:cubicBezTo>
                  <a:cubicBezTo>
                    <a:pt x="1982" y="26"/>
                    <a:pt x="1908" y="397"/>
                    <a:pt x="1862" y="536"/>
                  </a:cubicBezTo>
                  <a:cubicBezTo>
                    <a:pt x="1678" y="1095"/>
                    <a:pt x="1791" y="1539"/>
                    <a:pt x="2222" y="1951"/>
                  </a:cubicBezTo>
                  <a:cubicBezTo>
                    <a:pt x="2694" y="2402"/>
                    <a:pt x="3386" y="2652"/>
                    <a:pt x="4402" y="2737"/>
                  </a:cubicBezTo>
                  <a:cubicBezTo>
                    <a:pt x="4932" y="2782"/>
                    <a:pt x="5615" y="2718"/>
                    <a:pt x="6096" y="2578"/>
                  </a:cubicBezTo>
                  <a:cubicBezTo>
                    <a:pt x="6848" y="2360"/>
                    <a:pt x="7390" y="1985"/>
                    <a:pt x="7613" y="1529"/>
                  </a:cubicBezTo>
                  <a:cubicBezTo>
                    <a:pt x="7712" y="1325"/>
                    <a:pt x="7718" y="1297"/>
                    <a:pt x="7718" y="1044"/>
                  </a:cubicBezTo>
                  <a:cubicBezTo>
                    <a:pt x="7718" y="897"/>
                    <a:pt x="7703" y="725"/>
                    <a:pt x="7684" y="663"/>
                  </a:cubicBezTo>
                  <a:cubicBezTo>
                    <a:pt x="7641" y="523"/>
                    <a:pt x="7535" y="71"/>
                    <a:pt x="7535" y="30"/>
                  </a:cubicBezTo>
                  <a:cubicBezTo>
                    <a:pt x="7535" y="14"/>
                    <a:pt x="7547" y="0"/>
                    <a:pt x="7561" y="0"/>
                  </a:cubicBezTo>
                  <a:cubicBezTo>
                    <a:pt x="7576" y="0"/>
                    <a:pt x="7826" y="148"/>
                    <a:pt x="8119" y="329"/>
                  </a:cubicBezTo>
                  <a:cubicBezTo>
                    <a:pt x="8411" y="509"/>
                    <a:pt x="8824" y="764"/>
                    <a:pt x="9037" y="895"/>
                  </a:cubicBezTo>
                  <a:cubicBezTo>
                    <a:pt x="9251" y="1025"/>
                    <a:pt x="9444" y="1160"/>
                    <a:pt x="9468" y="1193"/>
                  </a:cubicBezTo>
                  <a:cubicBezTo>
                    <a:pt x="9533" y="1287"/>
                    <a:pt x="9520" y="1400"/>
                    <a:pt x="9433" y="1492"/>
                  </a:cubicBezTo>
                  <a:cubicBezTo>
                    <a:pt x="9390" y="1537"/>
                    <a:pt x="8797" y="1915"/>
                    <a:pt x="8114" y="2331"/>
                  </a:cubicBezTo>
                  <a:cubicBezTo>
                    <a:pt x="7431" y="2747"/>
                    <a:pt x="6478" y="3327"/>
                    <a:pt x="5997" y="3621"/>
                  </a:cubicBezTo>
                  <a:cubicBezTo>
                    <a:pt x="5516" y="3914"/>
                    <a:pt x="5078" y="4177"/>
                    <a:pt x="5023" y="4204"/>
                  </a:cubicBezTo>
                  <a:cubicBezTo>
                    <a:pt x="4897" y="4268"/>
                    <a:pt x="4780" y="4286"/>
                    <a:pt x="4656" y="426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1" name="手繪多邊形 30"/>
            <p:cNvSpPr>
              <a:spLocks/>
            </p:cNvSpPr>
            <p:nvPr/>
          </p:nvSpPr>
          <p:spPr bwMode="auto">
            <a:xfrm>
              <a:off x="3904858" y="1939622"/>
              <a:ext cx="1323248" cy="2445571"/>
            </a:xfrm>
            <a:custGeom>
              <a:avLst/>
              <a:gdLst>
                <a:gd name="connsiteX0" fmla="*/ 1218236 w 1791627"/>
                <a:gd name="connsiteY0" fmla="*/ 1763962 h 3311208"/>
                <a:gd name="connsiteX1" fmla="*/ 1116912 w 1791627"/>
                <a:gd name="connsiteY1" fmla="*/ 1775296 h 3311208"/>
                <a:gd name="connsiteX2" fmla="*/ 620772 w 1791627"/>
                <a:gd name="connsiteY2" fmla="*/ 1770618 h 3311208"/>
                <a:gd name="connsiteX3" fmla="*/ 557448 w 1791627"/>
                <a:gd name="connsiteY3" fmla="*/ 1780332 h 3311208"/>
                <a:gd name="connsiteX4" fmla="*/ 533344 w 1791627"/>
                <a:gd name="connsiteY4" fmla="*/ 1822430 h 3311208"/>
                <a:gd name="connsiteX5" fmla="*/ 482252 w 1791627"/>
                <a:gd name="connsiteY5" fmla="*/ 2033996 h 3311208"/>
                <a:gd name="connsiteX6" fmla="*/ 436560 w 1791627"/>
                <a:gd name="connsiteY6" fmla="*/ 2234770 h 3311208"/>
                <a:gd name="connsiteX7" fmla="*/ 543776 w 1791627"/>
                <a:gd name="connsiteY7" fmla="*/ 2287300 h 3311208"/>
                <a:gd name="connsiteX8" fmla="*/ 1116192 w 1791627"/>
                <a:gd name="connsiteY8" fmla="*/ 2312488 h 3311208"/>
                <a:gd name="connsiteX9" fmla="*/ 1360488 w 1791627"/>
                <a:gd name="connsiteY9" fmla="*/ 2234770 h 3311208"/>
                <a:gd name="connsiteX10" fmla="*/ 1268380 w 1791627"/>
                <a:gd name="connsiteY10" fmla="*/ 1852654 h 3311208"/>
                <a:gd name="connsiteX11" fmla="*/ 1259028 w 1791627"/>
                <a:gd name="connsiteY11" fmla="*/ 1811276 h 3311208"/>
                <a:gd name="connsiteX12" fmla="*/ 1246436 w 1791627"/>
                <a:gd name="connsiteY12" fmla="*/ 1776376 h 3311208"/>
                <a:gd name="connsiteX13" fmla="*/ 1218236 w 1791627"/>
                <a:gd name="connsiteY13" fmla="*/ 1763962 h 3311208"/>
                <a:gd name="connsiteX14" fmla="*/ 906036 w 1791627"/>
                <a:gd name="connsiteY14" fmla="*/ 682668 h 3311208"/>
                <a:gd name="connsiteX15" fmla="*/ 817640 w 1791627"/>
                <a:gd name="connsiteY15" fmla="*/ 691272 h 3311208"/>
                <a:gd name="connsiteX16" fmla="*/ 797084 w 1791627"/>
                <a:gd name="connsiteY16" fmla="*/ 735236 h 3311208"/>
                <a:gd name="connsiteX17" fmla="*/ 714868 w 1791627"/>
                <a:gd name="connsiteY17" fmla="*/ 1077936 h 3311208"/>
                <a:gd name="connsiteX18" fmla="*/ 736504 w 1791627"/>
                <a:gd name="connsiteY18" fmla="*/ 1200820 h 3311208"/>
                <a:gd name="connsiteX19" fmla="*/ 1045184 w 1791627"/>
                <a:gd name="connsiteY19" fmla="*/ 1200458 h 3311208"/>
                <a:gd name="connsiteX20" fmla="*/ 1094588 w 1791627"/>
                <a:gd name="connsiteY20" fmla="*/ 1116134 h 3311208"/>
                <a:gd name="connsiteX21" fmla="*/ 1046628 w 1791627"/>
                <a:gd name="connsiteY21" fmla="*/ 930190 h 3311208"/>
                <a:gd name="connsiteX22" fmla="*/ 986044 w 1791627"/>
                <a:gd name="connsiteY22" fmla="*/ 701362 h 3311208"/>
                <a:gd name="connsiteX23" fmla="*/ 906036 w 1791627"/>
                <a:gd name="connsiteY23" fmla="*/ 682668 h 3311208"/>
                <a:gd name="connsiteX24" fmla="*/ 897584 w 1791627"/>
                <a:gd name="connsiteY24" fmla="*/ 8 h 3311208"/>
                <a:gd name="connsiteX25" fmla="*/ 1144212 w 1791627"/>
                <a:gd name="connsiteY25" fmla="*/ 152008 h 3311208"/>
                <a:gd name="connsiteX26" fmla="*/ 1159332 w 1791627"/>
                <a:gd name="connsiteY26" fmla="*/ 217924 h 3311208"/>
                <a:gd name="connsiteX27" fmla="*/ 1291828 w 1791627"/>
                <a:gd name="connsiteY27" fmla="*/ 761814 h 3311208"/>
                <a:gd name="connsiteX28" fmla="*/ 1336472 w 1791627"/>
                <a:gd name="connsiteY28" fmla="*/ 944792 h 3311208"/>
                <a:gd name="connsiteX29" fmla="*/ 1382200 w 1791627"/>
                <a:gd name="connsiteY29" fmla="*/ 1132812 h 3311208"/>
                <a:gd name="connsiteX30" fmla="*/ 1423244 w 1791627"/>
                <a:gd name="connsiteY30" fmla="*/ 1300660 h 3311208"/>
                <a:gd name="connsiteX31" fmla="*/ 1478328 w 1791627"/>
                <a:gd name="connsiteY31" fmla="*/ 1524340 h 3311208"/>
                <a:gd name="connsiteX32" fmla="*/ 1665912 w 1791627"/>
                <a:gd name="connsiteY32" fmla="*/ 2296952 h 3311208"/>
                <a:gd name="connsiteX33" fmla="*/ 1680672 w 1791627"/>
                <a:gd name="connsiteY33" fmla="*/ 2357824 h 3311208"/>
                <a:gd name="connsiteX34" fmla="*/ 1751960 w 1791627"/>
                <a:gd name="connsiteY34" fmla="*/ 2652822 h 3311208"/>
                <a:gd name="connsiteX35" fmla="*/ 1791564 w 1791627"/>
                <a:gd name="connsiteY35" fmla="*/ 2871098 h 3311208"/>
                <a:gd name="connsiteX36" fmla="*/ 1072564 w 1791627"/>
                <a:gd name="connsiteY36" fmla="*/ 3298286 h 3311208"/>
                <a:gd name="connsiteX37" fmla="*/ 716480 w 1791627"/>
                <a:gd name="connsiteY37" fmla="*/ 3297926 h 3311208"/>
                <a:gd name="connsiteX38" fmla="*/ 93968 w 1791627"/>
                <a:gd name="connsiteY38" fmla="*/ 3059838 h 3311208"/>
                <a:gd name="connsiteX39" fmla="*/ 0 w 1791627"/>
                <a:gd name="connsiteY39" fmla="*/ 2870018 h 3311208"/>
                <a:gd name="connsiteX40" fmla="*/ 56524 w 1791627"/>
                <a:gd name="connsiteY40" fmla="*/ 2612120 h 3311208"/>
                <a:gd name="connsiteX41" fmla="*/ 102248 w 1791627"/>
                <a:gd name="connsiteY41" fmla="*/ 2424100 h 3311208"/>
                <a:gd name="connsiteX42" fmla="*/ 142936 w 1791627"/>
                <a:gd name="connsiteY42" fmla="*/ 2256250 h 3311208"/>
                <a:gd name="connsiteX43" fmla="*/ 223224 w 1791627"/>
                <a:gd name="connsiteY43" fmla="*/ 1925954 h 3311208"/>
                <a:gd name="connsiteX44" fmla="*/ 257428 w 1791627"/>
                <a:gd name="connsiteY44" fmla="*/ 1783678 h 3311208"/>
                <a:gd name="connsiteX45" fmla="*/ 313956 w 1791627"/>
                <a:gd name="connsiteY45" fmla="*/ 1554956 h 3311208"/>
                <a:gd name="connsiteX46" fmla="*/ 366520 w 1791627"/>
                <a:gd name="connsiteY46" fmla="*/ 1341362 h 3311208"/>
                <a:gd name="connsiteX47" fmla="*/ 396764 w 1791627"/>
                <a:gd name="connsiteY47" fmla="*/ 1214214 h 3311208"/>
                <a:gd name="connsiteX48" fmla="*/ 476692 w 1791627"/>
                <a:gd name="connsiteY48" fmla="*/ 883918 h 3311208"/>
                <a:gd name="connsiteX49" fmla="*/ 517380 w 1791627"/>
                <a:gd name="connsiteY49" fmla="*/ 721112 h 3311208"/>
                <a:gd name="connsiteX50" fmla="*/ 651312 w 1791627"/>
                <a:gd name="connsiteY50" fmla="*/ 167136 h 3311208"/>
                <a:gd name="connsiteX51" fmla="*/ 752124 w 1791627"/>
                <a:gd name="connsiteY51" fmla="*/ 27742 h 3311208"/>
                <a:gd name="connsiteX52" fmla="*/ 897584 w 1791627"/>
                <a:gd name="connsiteY52" fmla="*/ 8 h 3311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791627" h="3311208">
                  <a:moveTo>
                    <a:pt x="1218236" y="1763962"/>
                  </a:moveTo>
                  <a:cubicBezTo>
                    <a:pt x="1201012" y="1763782"/>
                    <a:pt x="1171600" y="1767560"/>
                    <a:pt x="1116912" y="1775296"/>
                  </a:cubicBezTo>
                  <a:cubicBezTo>
                    <a:pt x="994224" y="1792926"/>
                    <a:pt x="714672" y="1790048"/>
                    <a:pt x="620772" y="1770618"/>
                  </a:cubicBezTo>
                  <a:cubicBezTo>
                    <a:pt x="583352" y="1762702"/>
                    <a:pt x="573640" y="1764502"/>
                    <a:pt x="557448" y="1780332"/>
                  </a:cubicBezTo>
                  <a:cubicBezTo>
                    <a:pt x="547016" y="1790768"/>
                    <a:pt x="536220" y="1809478"/>
                    <a:pt x="533344" y="1822430"/>
                  </a:cubicBezTo>
                  <a:cubicBezTo>
                    <a:pt x="530464" y="1835024"/>
                    <a:pt x="507440" y="1930372"/>
                    <a:pt x="482252" y="2033996"/>
                  </a:cubicBezTo>
                  <a:cubicBezTo>
                    <a:pt x="457068" y="2137982"/>
                    <a:pt x="436560" y="2228292"/>
                    <a:pt x="436560" y="2234770"/>
                  </a:cubicBezTo>
                  <a:cubicBezTo>
                    <a:pt x="436560" y="2247722"/>
                    <a:pt x="477216" y="2267512"/>
                    <a:pt x="543776" y="2287300"/>
                  </a:cubicBezTo>
                  <a:cubicBezTo>
                    <a:pt x="675816" y="2326160"/>
                    <a:pt x="938820" y="2337674"/>
                    <a:pt x="1116192" y="2312488"/>
                  </a:cubicBezTo>
                  <a:cubicBezTo>
                    <a:pt x="1257948" y="2292338"/>
                    <a:pt x="1360488" y="2259596"/>
                    <a:pt x="1360488" y="2234770"/>
                  </a:cubicBezTo>
                  <a:cubicBezTo>
                    <a:pt x="1360488" y="2216060"/>
                    <a:pt x="1279536" y="1879640"/>
                    <a:pt x="1268380" y="1852654"/>
                  </a:cubicBezTo>
                  <a:cubicBezTo>
                    <a:pt x="1263344" y="1839702"/>
                    <a:pt x="1259028" y="1821350"/>
                    <a:pt x="1259028" y="1811276"/>
                  </a:cubicBezTo>
                  <a:cubicBezTo>
                    <a:pt x="1259028" y="1801562"/>
                    <a:pt x="1253272" y="1785730"/>
                    <a:pt x="1246436" y="1776376"/>
                  </a:cubicBezTo>
                  <a:cubicBezTo>
                    <a:pt x="1240500" y="1768280"/>
                    <a:pt x="1235460" y="1764142"/>
                    <a:pt x="1218236" y="1763962"/>
                  </a:cubicBezTo>
                  <a:close/>
                  <a:moveTo>
                    <a:pt x="906036" y="682668"/>
                  </a:moveTo>
                  <a:cubicBezTo>
                    <a:pt x="867676" y="680370"/>
                    <a:pt x="827920" y="682624"/>
                    <a:pt x="817640" y="691272"/>
                  </a:cubicBezTo>
                  <a:cubicBezTo>
                    <a:pt x="810068" y="697758"/>
                    <a:pt x="800692" y="717218"/>
                    <a:pt x="797084" y="735236"/>
                  </a:cubicBezTo>
                  <a:cubicBezTo>
                    <a:pt x="782300" y="806586"/>
                    <a:pt x="729652" y="1024964"/>
                    <a:pt x="714868" y="1077936"/>
                  </a:cubicBezTo>
                  <a:cubicBezTo>
                    <a:pt x="692148" y="1158296"/>
                    <a:pt x="697916" y="1192892"/>
                    <a:pt x="736504" y="1200820"/>
                  </a:cubicBezTo>
                  <a:cubicBezTo>
                    <a:pt x="781580" y="1210548"/>
                    <a:pt x="994340" y="1210188"/>
                    <a:pt x="1045184" y="1200458"/>
                  </a:cubicBezTo>
                  <a:cubicBezTo>
                    <a:pt x="1109012" y="1188206"/>
                    <a:pt x="1114424" y="1179198"/>
                    <a:pt x="1094588" y="1116134"/>
                  </a:cubicBezTo>
                  <a:cubicBezTo>
                    <a:pt x="1085212" y="1086586"/>
                    <a:pt x="1063936" y="1002982"/>
                    <a:pt x="1046628" y="930190"/>
                  </a:cubicBezTo>
                  <a:cubicBezTo>
                    <a:pt x="1008764" y="769108"/>
                    <a:pt x="996144" y="721182"/>
                    <a:pt x="986044" y="701362"/>
                  </a:cubicBezTo>
                  <a:cubicBezTo>
                    <a:pt x="981356" y="691812"/>
                    <a:pt x="944396" y="684966"/>
                    <a:pt x="906036" y="682668"/>
                  </a:cubicBezTo>
                  <a:close/>
                  <a:moveTo>
                    <a:pt x="897584" y="8"/>
                  </a:moveTo>
                  <a:cubicBezTo>
                    <a:pt x="1043040" y="-712"/>
                    <a:pt x="1126928" y="51154"/>
                    <a:pt x="1144212" y="152008"/>
                  </a:cubicBezTo>
                  <a:cubicBezTo>
                    <a:pt x="1147452" y="171458"/>
                    <a:pt x="1154292" y="201354"/>
                    <a:pt x="1159332" y="217924"/>
                  </a:cubicBezTo>
                  <a:cubicBezTo>
                    <a:pt x="1167972" y="246018"/>
                    <a:pt x="1212980" y="431518"/>
                    <a:pt x="1291828" y="761814"/>
                  </a:cubicBezTo>
                  <a:cubicBezTo>
                    <a:pt x="1308388" y="831690"/>
                    <a:pt x="1328552" y="914174"/>
                    <a:pt x="1336472" y="944792"/>
                  </a:cubicBezTo>
                  <a:cubicBezTo>
                    <a:pt x="1344392" y="975768"/>
                    <a:pt x="1365276" y="1060412"/>
                    <a:pt x="1382200" y="1132812"/>
                  </a:cubicBezTo>
                  <a:cubicBezTo>
                    <a:pt x="1399480" y="1205570"/>
                    <a:pt x="1417844" y="1281210"/>
                    <a:pt x="1423244" y="1300660"/>
                  </a:cubicBezTo>
                  <a:cubicBezTo>
                    <a:pt x="1428644" y="1320112"/>
                    <a:pt x="1453488" y="1420964"/>
                    <a:pt x="1478328" y="1524340"/>
                  </a:cubicBezTo>
                  <a:cubicBezTo>
                    <a:pt x="1578060" y="1939642"/>
                    <a:pt x="1656912" y="2263094"/>
                    <a:pt x="1665912" y="2296952"/>
                  </a:cubicBezTo>
                  <a:cubicBezTo>
                    <a:pt x="1671312" y="2316402"/>
                    <a:pt x="1678152" y="2343776"/>
                    <a:pt x="1680672" y="2357824"/>
                  </a:cubicBezTo>
                  <a:cubicBezTo>
                    <a:pt x="1687152" y="2391322"/>
                    <a:pt x="1733240" y="2581504"/>
                    <a:pt x="1751960" y="2652822"/>
                  </a:cubicBezTo>
                  <a:cubicBezTo>
                    <a:pt x="1787244" y="2785012"/>
                    <a:pt x="1792288" y="2812386"/>
                    <a:pt x="1791564" y="2871098"/>
                  </a:cubicBezTo>
                  <a:cubicBezTo>
                    <a:pt x="1789764" y="3085412"/>
                    <a:pt x="1508572" y="3252542"/>
                    <a:pt x="1072564" y="3298286"/>
                  </a:cubicBezTo>
                  <a:cubicBezTo>
                    <a:pt x="909824" y="3315576"/>
                    <a:pt x="883900" y="3315576"/>
                    <a:pt x="716480" y="3297926"/>
                  </a:cubicBezTo>
                  <a:cubicBezTo>
                    <a:pt x="435648" y="3268390"/>
                    <a:pt x="223584" y="3187346"/>
                    <a:pt x="93968" y="3059838"/>
                  </a:cubicBezTo>
                  <a:cubicBezTo>
                    <a:pt x="41764" y="3008332"/>
                    <a:pt x="0" y="2924406"/>
                    <a:pt x="0" y="2870018"/>
                  </a:cubicBezTo>
                  <a:cubicBezTo>
                    <a:pt x="0" y="2844804"/>
                    <a:pt x="27360" y="2720538"/>
                    <a:pt x="56524" y="2612120"/>
                  </a:cubicBezTo>
                  <a:cubicBezTo>
                    <a:pt x="64804" y="2581144"/>
                    <a:pt x="85328" y="2496498"/>
                    <a:pt x="102248" y="2424100"/>
                  </a:cubicBezTo>
                  <a:cubicBezTo>
                    <a:pt x="119172" y="2351340"/>
                    <a:pt x="137532" y="2275700"/>
                    <a:pt x="142936" y="2256250"/>
                  </a:cubicBezTo>
                  <a:cubicBezTo>
                    <a:pt x="157336" y="2205104"/>
                    <a:pt x="213504" y="1973860"/>
                    <a:pt x="223224" y="1925954"/>
                  </a:cubicBezTo>
                  <a:cubicBezTo>
                    <a:pt x="227904" y="1903622"/>
                    <a:pt x="243028" y="1839508"/>
                    <a:pt x="257428" y="1783678"/>
                  </a:cubicBezTo>
                  <a:cubicBezTo>
                    <a:pt x="271468" y="1727488"/>
                    <a:pt x="297032" y="1624834"/>
                    <a:pt x="313956" y="1554956"/>
                  </a:cubicBezTo>
                  <a:cubicBezTo>
                    <a:pt x="331236" y="1485080"/>
                    <a:pt x="354640" y="1388908"/>
                    <a:pt x="366520" y="1341362"/>
                  </a:cubicBezTo>
                  <a:cubicBezTo>
                    <a:pt x="378400" y="1293818"/>
                    <a:pt x="392084" y="1236546"/>
                    <a:pt x="396764" y="1214214"/>
                  </a:cubicBezTo>
                  <a:cubicBezTo>
                    <a:pt x="409724" y="1153342"/>
                    <a:pt x="464812" y="924620"/>
                    <a:pt x="476692" y="883918"/>
                  </a:cubicBezTo>
                  <a:cubicBezTo>
                    <a:pt x="482456" y="864468"/>
                    <a:pt x="500456" y="790990"/>
                    <a:pt x="517380" y="721112"/>
                  </a:cubicBezTo>
                  <a:cubicBezTo>
                    <a:pt x="575704" y="476182"/>
                    <a:pt x="640872" y="207478"/>
                    <a:pt x="651312" y="167136"/>
                  </a:cubicBezTo>
                  <a:cubicBezTo>
                    <a:pt x="673276" y="84652"/>
                    <a:pt x="693080" y="56918"/>
                    <a:pt x="752124" y="27742"/>
                  </a:cubicBezTo>
                  <a:cubicBezTo>
                    <a:pt x="800012" y="4330"/>
                    <a:pt x="820892" y="8"/>
                    <a:pt x="897584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4255191" y="3372018"/>
            <a:ext cx="655392" cy="655696"/>
            <a:chOff x="3085482" y="1941794"/>
            <a:chExt cx="2973037" cy="2974413"/>
          </a:xfrm>
          <a:solidFill>
            <a:schemeClr val="accent2"/>
          </a:solidFill>
        </p:grpSpPr>
        <p:sp>
          <p:nvSpPr>
            <p:cNvPr id="32" name="手繪多邊形 31"/>
            <p:cNvSpPr>
              <a:spLocks/>
            </p:cNvSpPr>
            <p:nvPr/>
          </p:nvSpPr>
          <p:spPr bwMode="auto">
            <a:xfrm>
              <a:off x="3085482" y="1941794"/>
              <a:ext cx="2970879" cy="2970827"/>
            </a:xfrm>
            <a:custGeom>
              <a:avLst/>
              <a:gdLst>
                <a:gd name="connsiteX0" fmla="*/ 329095 w 4022456"/>
                <a:gd name="connsiteY0" fmla="*/ 3555753 h 4022385"/>
                <a:gd name="connsiteX1" fmla="*/ 207868 w 4022456"/>
                <a:gd name="connsiteY1" fmla="*/ 3663395 h 4022385"/>
                <a:gd name="connsiteX2" fmla="*/ 301675 w 4022456"/>
                <a:gd name="connsiteY2" fmla="*/ 3809557 h 4022385"/>
                <a:gd name="connsiteX3" fmla="*/ 395121 w 4022456"/>
                <a:gd name="connsiteY3" fmla="*/ 3792997 h 4022385"/>
                <a:gd name="connsiteX4" fmla="*/ 458260 w 4022456"/>
                <a:gd name="connsiteY4" fmla="*/ 3690035 h 4022385"/>
                <a:gd name="connsiteX5" fmla="*/ 329095 w 4022456"/>
                <a:gd name="connsiteY5" fmla="*/ 3555753 h 4022385"/>
                <a:gd name="connsiteX6" fmla="*/ 3316743 w 4022456"/>
                <a:gd name="connsiteY6" fmla="*/ 805 h 4022385"/>
                <a:gd name="connsiteX7" fmla="*/ 3488123 w 4022456"/>
                <a:gd name="connsiteY7" fmla="*/ 14351 h 4022385"/>
                <a:gd name="connsiteX8" fmla="*/ 3546450 w 4022456"/>
                <a:gd name="connsiteY8" fmla="*/ 38113 h 4022385"/>
                <a:gd name="connsiteX9" fmla="*/ 3353467 w 4022456"/>
                <a:gd name="connsiteY9" fmla="*/ 238655 h 4022385"/>
                <a:gd name="connsiteX10" fmla="*/ 3160484 w 4022456"/>
                <a:gd name="connsiteY10" fmla="*/ 445317 h 4022385"/>
                <a:gd name="connsiteX11" fmla="*/ 3216651 w 4022456"/>
                <a:gd name="connsiteY11" fmla="*/ 661339 h 4022385"/>
                <a:gd name="connsiteX12" fmla="*/ 3231412 w 4022456"/>
                <a:gd name="connsiteY12" fmla="*/ 728667 h 4022385"/>
                <a:gd name="connsiteX13" fmla="*/ 3338345 w 4022456"/>
                <a:gd name="connsiteY13" fmla="*/ 792393 h 4022385"/>
                <a:gd name="connsiteX14" fmla="*/ 3571293 w 4022456"/>
                <a:gd name="connsiteY14" fmla="*/ 852881 h 4022385"/>
                <a:gd name="connsiteX15" fmla="*/ 3776877 w 4022456"/>
                <a:gd name="connsiteY15" fmla="*/ 657739 h 4022385"/>
                <a:gd name="connsiteX16" fmla="*/ 3983902 w 4022456"/>
                <a:gd name="connsiteY16" fmla="*/ 473399 h 4022385"/>
                <a:gd name="connsiteX17" fmla="*/ 4020626 w 4022456"/>
                <a:gd name="connsiteY17" fmla="*/ 643337 h 4022385"/>
                <a:gd name="connsiteX18" fmla="*/ 3976701 w 4022456"/>
                <a:gd name="connsiteY18" fmla="*/ 909047 h 4022385"/>
                <a:gd name="connsiteX19" fmla="*/ 3511526 w 4022456"/>
                <a:gd name="connsiteY19" fmla="*/ 1336051 h 4022385"/>
                <a:gd name="connsiteX20" fmla="*/ 3226372 w 4022456"/>
                <a:gd name="connsiteY20" fmla="*/ 1347933 h 4022385"/>
                <a:gd name="connsiteX21" fmla="*/ 3155443 w 4022456"/>
                <a:gd name="connsiteY21" fmla="*/ 1340013 h 4022385"/>
                <a:gd name="connsiteX22" fmla="*/ 1870091 w 4022456"/>
                <a:gd name="connsiteY22" fmla="*/ 2626429 h 4022385"/>
                <a:gd name="connsiteX23" fmla="*/ 536132 w 4022456"/>
                <a:gd name="connsiteY23" fmla="*/ 3948491 h 4022385"/>
                <a:gd name="connsiteX24" fmla="*/ 227935 w 4022456"/>
                <a:gd name="connsiteY24" fmla="*/ 4008257 h 4022385"/>
                <a:gd name="connsiteX25" fmla="*/ 23071 w 4022456"/>
                <a:gd name="connsiteY25" fmla="*/ 3820317 h 4022385"/>
                <a:gd name="connsiteX26" fmla="*/ 29552 w 4022456"/>
                <a:gd name="connsiteY26" fmla="*/ 3540567 h 4022385"/>
                <a:gd name="connsiteX27" fmla="*/ 1360630 w 4022456"/>
                <a:gd name="connsiteY27" fmla="*/ 2181423 h 4022385"/>
                <a:gd name="connsiteX28" fmla="*/ 2667585 w 4022456"/>
                <a:gd name="connsiteY28" fmla="*/ 873043 h 4022385"/>
                <a:gd name="connsiteX29" fmla="*/ 2668305 w 4022456"/>
                <a:gd name="connsiteY29" fmla="*/ 703105 h 4022385"/>
                <a:gd name="connsiteX30" fmla="*/ 2734193 w 4022456"/>
                <a:gd name="connsiteY30" fmla="*/ 372229 h 4022385"/>
                <a:gd name="connsiteX31" fmla="*/ 3139962 w 4022456"/>
                <a:gd name="connsiteY31" fmla="*/ 29113 h 4022385"/>
                <a:gd name="connsiteX32" fmla="*/ 3316743 w 4022456"/>
                <a:gd name="connsiteY32" fmla="*/ 805 h 402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22456" h="4022385">
                  <a:moveTo>
                    <a:pt x="329095" y="3555753"/>
                  </a:moveTo>
                  <a:cubicBezTo>
                    <a:pt x="285800" y="3555753"/>
                    <a:pt x="216527" y="3617315"/>
                    <a:pt x="207868" y="3663395"/>
                  </a:cubicBezTo>
                  <a:cubicBezTo>
                    <a:pt x="196322" y="3724597"/>
                    <a:pt x="238896" y="3790837"/>
                    <a:pt x="301675" y="3809557"/>
                  </a:cubicBezTo>
                  <a:cubicBezTo>
                    <a:pt x="334507" y="3819279"/>
                    <a:pt x="360845" y="3814597"/>
                    <a:pt x="395121" y="3792997"/>
                  </a:cubicBezTo>
                  <a:cubicBezTo>
                    <a:pt x="425067" y="3774277"/>
                    <a:pt x="458260" y="3720277"/>
                    <a:pt x="458260" y="3690035"/>
                  </a:cubicBezTo>
                  <a:cubicBezTo>
                    <a:pt x="458260" y="3623435"/>
                    <a:pt x="393317" y="3555753"/>
                    <a:pt x="329095" y="3555753"/>
                  </a:cubicBezTo>
                  <a:close/>
                  <a:moveTo>
                    <a:pt x="3316743" y="805"/>
                  </a:moveTo>
                  <a:cubicBezTo>
                    <a:pt x="3382090" y="-1941"/>
                    <a:pt x="3446538" y="2289"/>
                    <a:pt x="3488123" y="14351"/>
                  </a:cubicBezTo>
                  <a:cubicBezTo>
                    <a:pt x="3520167" y="23711"/>
                    <a:pt x="3546450" y="34513"/>
                    <a:pt x="3546450" y="38113"/>
                  </a:cubicBezTo>
                  <a:cubicBezTo>
                    <a:pt x="3546450" y="41713"/>
                    <a:pt x="3459680" y="131723"/>
                    <a:pt x="3353467" y="238655"/>
                  </a:cubicBezTo>
                  <a:cubicBezTo>
                    <a:pt x="3247254" y="345225"/>
                    <a:pt x="3160484" y="438475"/>
                    <a:pt x="3160484" y="445317"/>
                  </a:cubicBezTo>
                  <a:cubicBezTo>
                    <a:pt x="3160484" y="460079"/>
                    <a:pt x="3194328" y="589693"/>
                    <a:pt x="3216651" y="661339"/>
                  </a:cubicBezTo>
                  <a:cubicBezTo>
                    <a:pt x="3224932" y="687263"/>
                    <a:pt x="3231412" y="717505"/>
                    <a:pt x="3231412" y="728667"/>
                  </a:cubicBezTo>
                  <a:cubicBezTo>
                    <a:pt x="3231412" y="758191"/>
                    <a:pt x="3247974" y="767911"/>
                    <a:pt x="3338345" y="792393"/>
                  </a:cubicBezTo>
                  <a:cubicBezTo>
                    <a:pt x="3531688" y="844599"/>
                    <a:pt x="3562292" y="852521"/>
                    <a:pt x="3571293" y="852881"/>
                  </a:cubicBezTo>
                  <a:cubicBezTo>
                    <a:pt x="3576693" y="852881"/>
                    <a:pt x="3669224" y="765031"/>
                    <a:pt x="3776877" y="657739"/>
                  </a:cubicBezTo>
                  <a:cubicBezTo>
                    <a:pt x="3912973" y="522365"/>
                    <a:pt x="3976341" y="465839"/>
                    <a:pt x="3983902" y="473399"/>
                  </a:cubicBezTo>
                  <a:cubicBezTo>
                    <a:pt x="3994343" y="483841"/>
                    <a:pt x="4009465" y="552969"/>
                    <a:pt x="4020626" y="643337"/>
                  </a:cubicBezTo>
                  <a:cubicBezTo>
                    <a:pt x="4028547" y="704185"/>
                    <a:pt x="4010185" y="814357"/>
                    <a:pt x="3976701" y="909047"/>
                  </a:cubicBezTo>
                  <a:cubicBezTo>
                    <a:pt x="3901452" y="1121829"/>
                    <a:pt x="3730432" y="1278805"/>
                    <a:pt x="3511526" y="1336051"/>
                  </a:cubicBezTo>
                  <a:cubicBezTo>
                    <a:pt x="3441677" y="1354053"/>
                    <a:pt x="3325744" y="1359095"/>
                    <a:pt x="3226372" y="1347933"/>
                  </a:cubicBezTo>
                  <a:lnTo>
                    <a:pt x="3155443" y="1340013"/>
                  </a:lnTo>
                  <a:lnTo>
                    <a:pt x="1870091" y="2626429"/>
                  </a:lnTo>
                  <a:cubicBezTo>
                    <a:pt x="1162966" y="3333905"/>
                    <a:pt x="562775" y="3928689"/>
                    <a:pt x="536132" y="3948491"/>
                  </a:cubicBezTo>
                  <a:cubicBezTo>
                    <a:pt x="442881" y="4017619"/>
                    <a:pt x="328747" y="4039941"/>
                    <a:pt x="227935" y="4008257"/>
                  </a:cubicBezTo>
                  <a:cubicBezTo>
                    <a:pt x="133604" y="3978375"/>
                    <a:pt x="65916" y="3916087"/>
                    <a:pt x="23071" y="3820317"/>
                  </a:cubicBezTo>
                  <a:cubicBezTo>
                    <a:pt x="-10053" y="3745429"/>
                    <a:pt x="-7172" y="3617975"/>
                    <a:pt x="29552" y="3540567"/>
                  </a:cubicBezTo>
                  <a:cubicBezTo>
                    <a:pt x="49354" y="3499523"/>
                    <a:pt x="303904" y="3239575"/>
                    <a:pt x="1360630" y="2181423"/>
                  </a:cubicBezTo>
                  <a:lnTo>
                    <a:pt x="2667585" y="873043"/>
                  </a:lnTo>
                  <a:lnTo>
                    <a:pt x="2668305" y="703105"/>
                  </a:lnTo>
                  <a:cubicBezTo>
                    <a:pt x="2669026" y="518405"/>
                    <a:pt x="2674786" y="489961"/>
                    <a:pt x="2734193" y="372229"/>
                  </a:cubicBezTo>
                  <a:cubicBezTo>
                    <a:pt x="2819883" y="203011"/>
                    <a:pt x="2944818" y="97159"/>
                    <a:pt x="3139962" y="29113"/>
                  </a:cubicBezTo>
                  <a:cubicBezTo>
                    <a:pt x="3185147" y="13271"/>
                    <a:pt x="3251395" y="3549"/>
                    <a:pt x="3316743" y="80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3" name="Freeform 17"/>
            <p:cNvSpPr>
              <a:spLocks/>
            </p:cNvSpPr>
            <p:nvPr/>
          </p:nvSpPr>
          <p:spPr bwMode="auto">
            <a:xfrm>
              <a:off x="4676159" y="3532675"/>
              <a:ext cx="1382360" cy="1383532"/>
            </a:xfrm>
            <a:custGeom>
              <a:avLst/>
              <a:gdLst>
                <a:gd name="T0" fmla="*/ 3957 w 5201"/>
                <a:gd name="T1" fmla="*/ 5152 h 5200"/>
                <a:gd name="T2" fmla="*/ 1772 w 5201"/>
                <a:gd name="T3" fmla="*/ 3193 h 5200"/>
                <a:gd name="T4" fmla="*/ 36 w 5201"/>
                <a:gd name="T5" fmla="*/ 1366 h 5200"/>
                <a:gd name="T6" fmla="*/ 1369 w 5201"/>
                <a:gd name="T7" fmla="*/ 33 h 5200"/>
                <a:gd name="T8" fmla="*/ 3219 w 5201"/>
                <a:gd name="T9" fmla="*/ 1800 h 5200"/>
                <a:gd name="T10" fmla="*/ 5171 w 5201"/>
                <a:gd name="T11" fmla="*/ 4014 h 5200"/>
                <a:gd name="T12" fmla="*/ 5170 w 5201"/>
                <a:gd name="T13" fmla="*/ 4339 h 5200"/>
                <a:gd name="T14" fmla="*/ 4425 w 5201"/>
                <a:gd name="T15" fmla="*/ 5151 h 5200"/>
                <a:gd name="T16" fmla="*/ 3957 w 5201"/>
                <a:gd name="T17" fmla="*/ 5152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1" h="5200">
                  <a:moveTo>
                    <a:pt x="3957" y="5152"/>
                  </a:moveTo>
                  <a:cubicBezTo>
                    <a:pt x="3646" y="5066"/>
                    <a:pt x="3608" y="5031"/>
                    <a:pt x="1772" y="3193"/>
                  </a:cubicBezTo>
                  <a:cubicBezTo>
                    <a:pt x="160" y="1578"/>
                    <a:pt x="0" y="1410"/>
                    <a:pt x="36" y="1366"/>
                  </a:cubicBezTo>
                  <a:cubicBezTo>
                    <a:pt x="88" y="1304"/>
                    <a:pt x="1308" y="83"/>
                    <a:pt x="1369" y="33"/>
                  </a:cubicBezTo>
                  <a:cubicBezTo>
                    <a:pt x="1408" y="0"/>
                    <a:pt x="1633" y="214"/>
                    <a:pt x="3219" y="1800"/>
                  </a:cubicBezTo>
                  <a:cubicBezTo>
                    <a:pt x="5129" y="3710"/>
                    <a:pt x="5091" y="3666"/>
                    <a:pt x="5171" y="4014"/>
                  </a:cubicBezTo>
                  <a:cubicBezTo>
                    <a:pt x="5201" y="4149"/>
                    <a:pt x="5201" y="4204"/>
                    <a:pt x="5170" y="4339"/>
                  </a:cubicBezTo>
                  <a:cubicBezTo>
                    <a:pt x="5069" y="4777"/>
                    <a:pt x="4820" y="5048"/>
                    <a:pt x="4425" y="5151"/>
                  </a:cubicBezTo>
                  <a:cubicBezTo>
                    <a:pt x="4236" y="5200"/>
                    <a:pt x="4130" y="5200"/>
                    <a:pt x="3957" y="515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4" name="Freeform 37"/>
            <p:cNvSpPr>
              <a:spLocks/>
            </p:cNvSpPr>
            <p:nvPr/>
          </p:nvSpPr>
          <p:spPr bwMode="auto">
            <a:xfrm>
              <a:off x="3093300" y="1948647"/>
              <a:ext cx="1227593" cy="1222903"/>
            </a:xfrm>
            <a:custGeom>
              <a:avLst/>
              <a:gdLst>
                <a:gd name="T0" fmla="*/ 2921 w 4613"/>
                <a:gd name="T1" fmla="*/ 3274 h 4600"/>
                <a:gd name="T2" fmla="*/ 1577 w 4613"/>
                <a:gd name="T3" fmla="*/ 1947 h 4600"/>
                <a:gd name="T4" fmla="*/ 921 w 4613"/>
                <a:gd name="T5" fmla="*/ 1583 h 4600"/>
                <a:gd name="T6" fmla="*/ 0 w 4613"/>
                <a:gd name="T7" fmla="*/ 418 h 4600"/>
                <a:gd name="T8" fmla="*/ 420 w 4613"/>
                <a:gd name="T9" fmla="*/ 0 h 4600"/>
                <a:gd name="T10" fmla="*/ 1570 w 4613"/>
                <a:gd name="T11" fmla="*/ 907 h 4600"/>
                <a:gd name="T12" fmla="*/ 1805 w 4613"/>
                <a:gd name="T13" fmla="*/ 1298 h 4600"/>
                <a:gd name="T14" fmla="*/ 1980 w 4613"/>
                <a:gd name="T15" fmla="*/ 1623 h 4600"/>
                <a:gd name="T16" fmla="*/ 3296 w 4613"/>
                <a:gd name="T17" fmla="*/ 2942 h 4600"/>
                <a:gd name="T18" fmla="*/ 4613 w 4613"/>
                <a:gd name="T19" fmla="*/ 4261 h 4600"/>
                <a:gd name="T20" fmla="*/ 4445 w 4613"/>
                <a:gd name="T21" fmla="*/ 4431 h 4600"/>
                <a:gd name="T22" fmla="*/ 4263 w 4613"/>
                <a:gd name="T23" fmla="*/ 4600 h 4600"/>
                <a:gd name="T24" fmla="*/ 2921 w 4613"/>
                <a:gd name="T25" fmla="*/ 3274 h 4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3" h="4600">
                  <a:moveTo>
                    <a:pt x="2921" y="3274"/>
                  </a:moveTo>
                  <a:cubicBezTo>
                    <a:pt x="2191" y="2544"/>
                    <a:pt x="1586" y="1947"/>
                    <a:pt x="1577" y="1947"/>
                  </a:cubicBezTo>
                  <a:cubicBezTo>
                    <a:pt x="1548" y="1947"/>
                    <a:pt x="975" y="1630"/>
                    <a:pt x="921" y="1583"/>
                  </a:cubicBezTo>
                  <a:cubicBezTo>
                    <a:pt x="825" y="1502"/>
                    <a:pt x="0" y="457"/>
                    <a:pt x="0" y="418"/>
                  </a:cubicBezTo>
                  <a:cubicBezTo>
                    <a:pt x="0" y="368"/>
                    <a:pt x="370" y="0"/>
                    <a:pt x="420" y="0"/>
                  </a:cubicBezTo>
                  <a:cubicBezTo>
                    <a:pt x="460" y="0"/>
                    <a:pt x="1468" y="795"/>
                    <a:pt x="1570" y="907"/>
                  </a:cubicBezTo>
                  <a:cubicBezTo>
                    <a:pt x="1603" y="944"/>
                    <a:pt x="1709" y="1120"/>
                    <a:pt x="1805" y="1298"/>
                  </a:cubicBezTo>
                  <a:lnTo>
                    <a:pt x="1980" y="1623"/>
                  </a:lnTo>
                  <a:lnTo>
                    <a:pt x="3296" y="2942"/>
                  </a:lnTo>
                  <a:lnTo>
                    <a:pt x="4613" y="4261"/>
                  </a:lnTo>
                  <a:lnTo>
                    <a:pt x="4445" y="4431"/>
                  </a:lnTo>
                  <a:cubicBezTo>
                    <a:pt x="4353" y="4524"/>
                    <a:pt x="4271" y="4600"/>
                    <a:pt x="4263" y="4600"/>
                  </a:cubicBezTo>
                  <a:cubicBezTo>
                    <a:pt x="4255" y="4600"/>
                    <a:pt x="3651" y="4003"/>
                    <a:pt x="2921" y="32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6675248" y="3178629"/>
            <a:ext cx="648536" cy="653142"/>
            <a:chOff x="3328500" y="2176670"/>
            <a:chExt cx="2487001" cy="2504660"/>
          </a:xfrm>
          <a:solidFill>
            <a:schemeClr val="accent3"/>
          </a:solidFill>
        </p:grpSpPr>
        <p:sp>
          <p:nvSpPr>
            <p:cNvPr id="36" name="手繪多邊形 35"/>
            <p:cNvSpPr>
              <a:spLocks/>
            </p:cNvSpPr>
            <p:nvPr/>
          </p:nvSpPr>
          <p:spPr bwMode="auto">
            <a:xfrm>
              <a:off x="3532234" y="2225812"/>
              <a:ext cx="2074941" cy="2455518"/>
            </a:xfrm>
            <a:custGeom>
              <a:avLst/>
              <a:gdLst>
                <a:gd name="connsiteX0" fmla="*/ 1393743 w 2798614"/>
                <a:gd name="connsiteY0" fmla="*/ 690093 h 3311923"/>
                <a:gd name="connsiteX1" fmla="*/ 702509 w 2798614"/>
                <a:gd name="connsiteY1" fmla="*/ 934697 h 3311923"/>
                <a:gd name="connsiteX2" fmla="*/ 352035 w 2798614"/>
                <a:gd name="connsiteY2" fmla="*/ 2207065 h 3311923"/>
                <a:gd name="connsiteX3" fmla="*/ 1037511 w 2798614"/>
                <a:gd name="connsiteY3" fmla="*/ 2873511 h 3311923"/>
                <a:gd name="connsiteX4" fmla="*/ 1205912 w 2798614"/>
                <a:gd name="connsiteY4" fmla="*/ 2917099 h 3311923"/>
                <a:gd name="connsiteX5" fmla="*/ 1266004 w 2798614"/>
                <a:gd name="connsiteY5" fmla="*/ 2926827 h 3311923"/>
                <a:gd name="connsiteX6" fmla="*/ 1601005 w 2798614"/>
                <a:gd name="connsiteY6" fmla="*/ 2917459 h 3311923"/>
                <a:gd name="connsiteX7" fmla="*/ 2206960 w 2798614"/>
                <a:gd name="connsiteY7" fmla="*/ 2592883 h 3311923"/>
                <a:gd name="connsiteX8" fmla="*/ 2324264 w 2798614"/>
                <a:gd name="connsiteY8" fmla="*/ 1172095 h 3311923"/>
                <a:gd name="connsiteX9" fmla="*/ 1788477 w 2798614"/>
                <a:gd name="connsiteY9" fmla="*/ 757459 h 3311923"/>
                <a:gd name="connsiteX10" fmla="*/ 1393743 w 2798614"/>
                <a:gd name="connsiteY10" fmla="*/ 690093 h 3311923"/>
                <a:gd name="connsiteX11" fmla="*/ 1339539 w 2798614"/>
                <a:gd name="connsiteY11" fmla="*/ 143 h 3311923"/>
                <a:gd name="connsiteX12" fmla="*/ 1449676 w 2798614"/>
                <a:gd name="connsiteY12" fmla="*/ 1183 h 3311923"/>
                <a:gd name="connsiteX13" fmla="*/ 1756451 w 2798614"/>
                <a:gd name="connsiteY13" fmla="*/ 22065 h 3311923"/>
                <a:gd name="connsiteX14" fmla="*/ 1752130 w 2798614"/>
                <a:gd name="connsiteY14" fmla="*/ 163913 h 3311923"/>
                <a:gd name="connsiteX15" fmla="*/ 1617106 w 2798614"/>
                <a:gd name="connsiteY15" fmla="*/ 182273 h 3311923"/>
                <a:gd name="connsiteX16" fmla="*/ 1505126 w 2798614"/>
                <a:gd name="connsiteY16" fmla="*/ 187313 h 3311923"/>
                <a:gd name="connsiteX17" fmla="*/ 1502246 w 2798614"/>
                <a:gd name="connsiteY17" fmla="*/ 296759 h 3311923"/>
                <a:gd name="connsiteX18" fmla="*/ 1499365 w 2798614"/>
                <a:gd name="connsiteY18" fmla="*/ 406205 h 3311923"/>
                <a:gd name="connsiteX19" fmla="*/ 1526010 w 2798614"/>
                <a:gd name="connsiteY19" fmla="*/ 416285 h 3311923"/>
                <a:gd name="connsiteX20" fmla="*/ 1591541 w 2798614"/>
                <a:gd name="connsiteY20" fmla="*/ 426367 h 3311923"/>
                <a:gd name="connsiteX21" fmla="*/ 2005255 w 2798614"/>
                <a:gd name="connsiteY21" fmla="*/ 547693 h 3311923"/>
                <a:gd name="connsiteX22" fmla="*/ 2652650 w 2798614"/>
                <a:gd name="connsiteY22" fmla="*/ 1177727 h 3311923"/>
                <a:gd name="connsiteX23" fmla="*/ 2781553 w 2798614"/>
                <a:gd name="connsiteY23" fmla="*/ 1540627 h 3311923"/>
                <a:gd name="connsiteX24" fmla="*/ 2790194 w 2798614"/>
                <a:gd name="connsiteY24" fmla="*/ 2026653 h 3311923"/>
                <a:gd name="connsiteX25" fmla="*/ 2470458 w 2798614"/>
                <a:gd name="connsiteY25" fmla="*/ 2723291 h 3311923"/>
                <a:gd name="connsiteX26" fmla="*/ 2417888 w 2798614"/>
                <a:gd name="connsiteY26" fmla="*/ 2831657 h 3311923"/>
                <a:gd name="connsiteX27" fmla="*/ 2514025 w 2798614"/>
                <a:gd name="connsiteY27" fmla="*/ 3024627 h 3311923"/>
                <a:gd name="connsiteX28" fmla="*/ 2597560 w 2798614"/>
                <a:gd name="connsiteY28" fmla="*/ 3228759 h 3311923"/>
                <a:gd name="connsiteX29" fmla="*/ 2514025 w 2798614"/>
                <a:gd name="connsiteY29" fmla="*/ 3311923 h 3311923"/>
                <a:gd name="connsiteX30" fmla="*/ 2355237 w 2798614"/>
                <a:gd name="connsiteY30" fmla="*/ 3105631 h 3311923"/>
                <a:gd name="connsiteX31" fmla="*/ 2263781 w 2798614"/>
                <a:gd name="connsiteY31" fmla="*/ 2946863 h 3311923"/>
                <a:gd name="connsiteX32" fmla="*/ 2175565 w 2798614"/>
                <a:gd name="connsiteY32" fmla="*/ 2983225 h 3311923"/>
                <a:gd name="connsiteX33" fmla="*/ 1403588 w 2798614"/>
                <a:gd name="connsiteY33" fmla="*/ 3210757 h 3311923"/>
                <a:gd name="connsiteX34" fmla="*/ 635211 w 2798614"/>
                <a:gd name="connsiteY34" fmla="*/ 2985385 h 3311923"/>
                <a:gd name="connsiteX35" fmla="*/ 548076 w 2798614"/>
                <a:gd name="connsiteY35" fmla="*/ 2936063 h 3311923"/>
                <a:gd name="connsiteX36" fmla="*/ 457700 w 2798614"/>
                <a:gd name="connsiteY36" fmla="*/ 3095551 h 3311923"/>
                <a:gd name="connsiteX37" fmla="*/ 290990 w 2798614"/>
                <a:gd name="connsiteY37" fmla="*/ 3311923 h 3311923"/>
                <a:gd name="connsiteX38" fmla="*/ 225819 w 2798614"/>
                <a:gd name="connsiteY38" fmla="*/ 3280601 h 3311923"/>
                <a:gd name="connsiteX39" fmla="*/ 199534 w 2798614"/>
                <a:gd name="connsiteY39" fmla="*/ 3231279 h 3311923"/>
                <a:gd name="connsiteX40" fmla="*/ 296031 w 2798614"/>
                <a:gd name="connsiteY40" fmla="*/ 3018867 h 3311923"/>
                <a:gd name="connsiteX41" fmla="*/ 392168 w 2798614"/>
                <a:gd name="connsiteY41" fmla="*/ 2806455 h 3311923"/>
                <a:gd name="connsiteX42" fmla="*/ 361563 w 2798614"/>
                <a:gd name="connsiteY42" fmla="*/ 2753173 h 3311923"/>
                <a:gd name="connsiteX43" fmla="*/ 126801 w 2798614"/>
                <a:gd name="connsiteY43" fmla="*/ 2392433 h 3311923"/>
                <a:gd name="connsiteX44" fmla="*/ 48307 w 2798614"/>
                <a:gd name="connsiteY44" fmla="*/ 1453503 h 3311923"/>
                <a:gd name="connsiteX45" fmla="*/ 407651 w 2798614"/>
                <a:gd name="connsiteY45" fmla="*/ 827069 h 3311923"/>
                <a:gd name="connsiteX46" fmla="*/ 770595 w 2798614"/>
                <a:gd name="connsiteY46" fmla="*/ 564253 h 3311923"/>
                <a:gd name="connsiteX47" fmla="*/ 1212754 w 2798614"/>
                <a:gd name="connsiteY47" fmla="*/ 426367 h 3311923"/>
                <a:gd name="connsiteX48" fmla="*/ 1315012 w 2798614"/>
                <a:gd name="connsiteY48" fmla="*/ 290279 h 3311923"/>
                <a:gd name="connsiteX49" fmla="*/ 1312132 w 2798614"/>
                <a:gd name="connsiteY49" fmla="*/ 187313 h 3311923"/>
                <a:gd name="connsiteX50" fmla="*/ 1186829 w 2798614"/>
                <a:gd name="connsiteY50" fmla="*/ 182273 h 3311923"/>
                <a:gd name="connsiteX51" fmla="*/ 1037043 w 2798614"/>
                <a:gd name="connsiteY51" fmla="*/ 148791 h 3311923"/>
                <a:gd name="connsiteX52" fmla="*/ 1036323 w 2798614"/>
                <a:gd name="connsiteY52" fmla="*/ 35385 h 3311923"/>
                <a:gd name="connsiteX53" fmla="*/ 1339539 w 2798614"/>
                <a:gd name="connsiteY53" fmla="*/ 143 h 3311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798614" h="3311923">
                  <a:moveTo>
                    <a:pt x="1393743" y="690093"/>
                  </a:moveTo>
                  <a:cubicBezTo>
                    <a:pt x="1136465" y="690813"/>
                    <a:pt x="902935" y="773309"/>
                    <a:pt x="702509" y="934697"/>
                  </a:cubicBezTo>
                  <a:cubicBezTo>
                    <a:pt x="321809" y="1241261"/>
                    <a:pt x="183994" y="1742355"/>
                    <a:pt x="352035" y="2207065"/>
                  </a:cubicBezTo>
                  <a:cubicBezTo>
                    <a:pt x="461423" y="2507867"/>
                    <a:pt x="735614" y="2774805"/>
                    <a:pt x="1037511" y="2873511"/>
                  </a:cubicBezTo>
                  <a:cubicBezTo>
                    <a:pt x="1157335" y="2912417"/>
                    <a:pt x="1171368" y="2916019"/>
                    <a:pt x="1205912" y="2917099"/>
                  </a:cubicBezTo>
                  <a:cubicBezTo>
                    <a:pt x="1224983" y="2917819"/>
                    <a:pt x="1251970" y="2922143"/>
                    <a:pt x="1266004" y="2926827"/>
                  </a:cubicBezTo>
                  <a:cubicBezTo>
                    <a:pt x="1296949" y="2937273"/>
                    <a:pt x="1524002" y="2931149"/>
                    <a:pt x="1601005" y="2917459"/>
                  </a:cubicBezTo>
                  <a:cubicBezTo>
                    <a:pt x="1830577" y="2877473"/>
                    <a:pt x="2039279" y="2765439"/>
                    <a:pt x="2206960" y="2592883"/>
                  </a:cubicBezTo>
                  <a:cubicBezTo>
                    <a:pt x="2582622" y="2206345"/>
                    <a:pt x="2631919" y="1608347"/>
                    <a:pt x="2324264" y="1172095"/>
                  </a:cubicBezTo>
                  <a:cubicBezTo>
                    <a:pt x="2188248" y="979007"/>
                    <a:pt x="1994300" y="829147"/>
                    <a:pt x="1788477" y="757459"/>
                  </a:cubicBezTo>
                  <a:cubicBezTo>
                    <a:pt x="1627273" y="701621"/>
                    <a:pt x="1555667" y="689373"/>
                    <a:pt x="1393743" y="690093"/>
                  </a:cubicBezTo>
                  <a:close/>
                  <a:moveTo>
                    <a:pt x="1339539" y="143"/>
                  </a:moveTo>
                  <a:cubicBezTo>
                    <a:pt x="1372307" y="329"/>
                    <a:pt x="1408854" y="689"/>
                    <a:pt x="1449676" y="1183"/>
                  </a:cubicBezTo>
                  <a:cubicBezTo>
                    <a:pt x="1693440" y="4063"/>
                    <a:pt x="1733046" y="6943"/>
                    <a:pt x="1756451" y="22065"/>
                  </a:cubicBezTo>
                  <a:cubicBezTo>
                    <a:pt x="1804699" y="53747"/>
                    <a:pt x="1802179" y="135471"/>
                    <a:pt x="1752130" y="163913"/>
                  </a:cubicBezTo>
                  <a:cubicBezTo>
                    <a:pt x="1738808" y="171833"/>
                    <a:pt x="1681197" y="179393"/>
                    <a:pt x="1617106" y="182273"/>
                  </a:cubicBezTo>
                  <a:lnTo>
                    <a:pt x="1505126" y="187313"/>
                  </a:lnTo>
                  <a:lnTo>
                    <a:pt x="1502246" y="296759"/>
                  </a:lnTo>
                  <a:lnTo>
                    <a:pt x="1499365" y="406205"/>
                  </a:lnTo>
                  <a:lnTo>
                    <a:pt x="1526010" y="416285"/>
                  </a:lnTo>
                  <a:cubicBezTo>
                    <a:pt x="1540412" y="421687"/>
                    <a:pt x="1569938" y="426367"/>
                    <a:pt x="1591541" y="426367"/>
                  </a:cubicBezTo>
                  <a:cubicBezTo>
                    <a:pt x="1680837" y="426367"/>
                    <a:pt x="1862670" y="479649"/>
                    <a:pt x="2005255" y="547693"/>
                  </a:cubicBezTo>
                  <a:cubicBezTo>
                    <a:pt x="2288265" y="683061"/>
                    <a:pt x="2510785" y="899431"/>
                    <a:pt x="2652650" y="1177727"/>
                  </a:cubicBezTo>
                  <a:cubicBezTo>
                    <a:pt x="2708100" y="1286453"/>
                    <a:pt x="2760309" y="1433701"/>
                    <a:pt x="2781553" y="1540627"/>
                  </a:cubicBezTo>
                  <a:cubicBezTo>
                    <a:pt x="2799196" y="1630271"/>
                    <a:pt x="2804957" y="1942409"/>
                    <a:pt x="2790194" y="2026653"/>
                  </a:cubicBezTo>
                  <a:cubicBezTo>
                    <a:pt x="2744826" y="2289107"/>
                    <a:pt x="2642568" y="2511959"/>
                    <a:pt x="2470458" y="2723291"/>
                  </a:cubicBezTo>
                  <a:cubicBezTo>
                    <a:pt x="2408526" y="2799615"/>
                    <a:pt x="2406006" y="2804655"/>
                    <a:pt x="2417888" y="2831657"/>
                  </a:cubicBezTo>
                  <a:cubicBezTo>
                    <a:pt x="2425090" y="2847137"/>
                    <a:pt x="2468297" y="2933903"/>
                    <a:pt x="2514025" y="3024627"/>
                  </a:cubicBezTo>
                  <a:cubicBezTo>
                    <a:pt x="2575596" y="3145955"/>
                    <a:pt x="2597560" y="3199957"/>
                    <a:pt x="2597560" y="3228759"/>
                  </a:cubicBezTo>
                  <a:cubicBezTo>
                    <a:pt x="2597560" y="3279521"/>
                    <a:pt x="2565154" y="3311923"/>
                    <a:pt x="2514025" y="3311923"/>
                  </a:cubicBezTo>
                  <a:cubicBezTo>
                    <a:pt x="2464336" y="3311923"/>
                    <a:pt x="2445613" y="3287441"/>
                    <a:pt x="2355237" y="3105631"/>
                  </a:cubicBezTo>
                  <a:cubicBezTo>
                    <a:pt x="2314550" y="3023547"/>
                    <a:pt x="2273502" y="2951903"/>
                    <a:pt x="2263781" y="2946863"/>
                  </a:cubicBezTo>
                  <a:cubicBezTo>
                    <a:pt x="2250458" y="2939663"/>
                    <a:pt x="2229215" y="2948663"/>
                    <a:pt x="2175565" y="2983225"/>
                  </a:cubicBezTo>
                  <a:cubicBezTo>
                    <a:pt x="1935402" y="3138753"/>
                    <a:pt x="1691999" y="3210757"/>
                    <a:pt x="1403588" y="3210757"/>
                  </a:cubicBezTo>
                  <a:cubicBezTo>
                    <a:pt x="1115177" y="3210757"/>
                    <a:pt x="879335" y="3141633"/>
                    <a:pt x="635211" y="2985385"/>
                  </a:cubicBezTo>
                  <a:cubicBezTo>
                    <a:pt x="592724" y="2958023"/>
                    <a:pt x="553477" y="2936063"/>
                    <a:pt x="548076" y="2936063"/>
                  </a:cubicBezTo>
                  <a:cubicBezTo>
                    <a:pt x="542315" y="2936063"/>
                    <a:pt x="501628" y="3007707"/>
                    <a:pt x="457700" y="3095551"/>
                  </a:cubicBezTo>
                  <a:cubicBezTo>
                    <a:pt x="359402" y="3290681"/>
                    <a:pt x="343200" y="3311923"/>
                    <a:pt x="290990" y="3311923"/>
                  </a:cubicBezTo>
                  <a:cubicBezTo>
                    <a:pt x="260025" y="3311923"/>
                    <a:pt x="246702" y="3305443"/>
                    <a:pt x="225819" y="3280601"/>
                  </a:cubicBezTo>
                  <a:cubicBezTo>
                    <a:pt x="211416" y="3263321"/>
                    <a:pt x="199534" y="3240999"/>
                    <a:pt x="199534" y="3231279"/>
                  </a:cubicBezTo>
                  <a:cubicBezTo>
                    <a:pt x="199534" y="3221199"/>
                    <a:pt x="242742" y="3125793"/>
                    <a:pt x="296031" y="3018867"/>
                  </a:cubicBezTo>
                  <a:cubicBezTo>
                    <a:pt x="348961" y="2911941"/>
                    <a:pt x="392528" y="2816535"/>
                    <a:pt x="392168" y="2806455"/>
                  </a:cubicBezTo>
                  <a:cubicBezTo>
                    <a:pt x="392168" y="2796735"/>
                    <a:pt x="378126" y="2772613"/>
                    <a:pt x="361563" y="2753173"/>
                  </a:cubicBezTo>
                  <a:cubicBezTo>
                    <a:pt x="253184" y="2626445"/>
                    <a:pt x="184051" y="2520599"/>
                    <a:pt x="126801" y="2392433"/>
                  </a:cubicBezTo>
                  <a:cubicBezTo>
                    <a:pt x="-8943" y="2089297"/>
                    <a:pt x="-36668" y="1755919"/>
                    <a:pt x="48307" y="1453503"/>
                  </a:cubicBezTo>
                  <a:cubicBezTo>
                    <a:pt x="122120" y="1192847"/>
                    <a:pt x="227259" y="1009237"/>
                    <a:pt x="407651" y="827069"/>
                  </a:cubicBezTo>
                  <a:cubicBezTo>
                    <a:pt x="528992" y="704661"/>
                    <a:pt x="614688" y="642379"/>
                    <a:pt x="770595" y="564253"/>
                  </a:cubicBezTo>
                  <a:cubicBezTo>
                    <a:pt x="937665" y="480369"/>
                    <a:pt x="1058647" y="442567"/>
                    <a:pt x="1212754" y="426367"/>
                  </a:cubicBezTo>
                  <a:cubicBezTo>
                    <a:pt x="1316812" y="415565"/>
                    <a:pt x="1318613" y="413405"/>
                    <a:pt x="1315012" y="290279"/>
                  </a:cubicBezTo>
                  <a:lnTo>
                    <a:pt x="1312132" y="187313"/>
                  </a:lnTo>
                  <a:lnTo>
                    <a:pt x="1186829" y="182273"/>
                  </a:lnTo>
                  <a:cubicBezTo>
                    <a:pt x="1064768" y="177593"/>
                    <a:pt x="1060807" y="176513"/>
                    <a:pt x="1037043" y="148791"/>
                  </a:cubicBezTo>
                  <a:cubicBezTo>
                    <a:pt x="1005357" y="112069"/>
                    <a:pt x="1004997" y="67067"/>
                    <a:pt x="1036323" y="35385"/>
                  </a:cubicBezTo>
                  <a:cubicBezTo>
                    <a:pt x="1065938" y="6089"/>
                    <a:pt x="1110164" y="-1157"/>
                    <a:pt x="1339539" y="14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7" name="Freeform 57"/>
            <p:cNvSpPr>
              <a:spLocks/>
            </p:cNvSpPr>
            <p:nvPr/>
          </p:nvSpPr>
          <p:spPr bwMode="auto">
            <a:xfrm>
              <a:off x="3981736" y="2982914"/>
              <a:ext cx="662652" cy="650882"/>
            </a:xfrm>
            <a:custGeom>
              <a:avLst/>
              <a:gdLst>
                <a:gd name="T0" fmla="*/ 10 w 2483"/>
                <a:gd name="T1" fmla="*/ 2403 h 2441"/>
                <a:gd name="T2" fmla="*/ 4 w 2483"/>
                <a:gd name="T3" fmla="*/ 2170 h 2441"/>
                <a:gd name="T4" fmla="*/ 13 w 2483"/>
                <a:gd name="T5" fmla="*/ 1975 h 2441"/>
                <a:gd name="T6" fmla="*/ 962 w 2483"/>
                <a:gd name="T7" fmla="*/ 1968 h 2441"/>
                <a:gd name="T8" fmla="*/ 1942 w 2483"/>
                <a:gd name="T9" fmla="*/ 1923 h 2441"/>
                <a:gd name="T10" fmla="*/ 1981 w 2483"/>
                <a:gd name="T11" fmla="*/ 943 h 2441"/>
                <a:gd name="T12" fmla="*/ 1988 w 2483"/>
                <a:gd name="T13" fmla="*/ 0 h 2441"/>
                <a:gd name="T14" fmla="*/ 2228 w 2483"/>
                <a:gd name="T15" fmla="*/ 0 h 2441"/>
                <a:gd name="T16" fmla="*/ 2468 w 2483"/>
                <a:gd name="T17" fmla="*/ 0 h 2441"/>
                <a:gd name="T18" fmla="*/ 2476 w 2483"/>
                <a:gd name="T19" fmla="*/ 1086 h 2441"/>
                <a:gd name="T20" fmla="*/ 2348 w 2483"/>
                <a:gd name="T21" fmla="*/ 2385 h 2441"/>
                <a:gd name="T22" fmla="*/ 1151 w 2483"/>
                <a:gd name="T23" fmla="*/ 2441 h 2441"/>
                <a:gd name="T24" fmla="*/ 10 w 2483"/>
                <a:gd name="T25" fmla="*/ 2403 h 2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3" h="2441">
                  <a:moveTo>
                    <a:pt x="10" y="2403"/>
                  </a:moveTo>
                  <a:cubicBezTo>
                    <a:pt x="2" y="2382"/>
                    <a:pt x="0" y="2277"/>
                    <a:pt x="4" y="2170"/>
                  </a:cubicBezTo>
                  <a:lnTo>
                    <a:pt x="13" y="1975"/>
                  </a:lnTo>
                  <a:lnTo>
                    <a:pt x="962" y="1968"/>
                  </a:lnTo>
                  <a:cubicBezTo>
                    <a:pt x="1708" y="1962"/>
                    <a:pt x="1918" y="1952"/>
                    <a:pt x="1942" y="1923"/>
                  </a:cubicBezTo>
                  <a:cubicBezTo>
                    <a:pt x="1963" y="1898"/>
                    <a:pt x="1976" y="1575"/>
                    <a:pt x="1981" y="943"/>
                  </a:cubicBezTo>
                  <a:lnTo>
                    <a:pt x="1988" y="0"/>
                  </a:lnTo>
                  <a:lnTo>
                    <a:pt x="2228" y="0"/>
                  </a:lnTo>
                  <a:lnTo>
                    <a:pt x="2468" y="0"/>
                  </a:lnTo>
                  <a:lnTo>
                    <a:pt x="2476" y="1086"/>
                  </a:lnTo>
                  <a:cubicBezTo>
                    <a:pt x="2483" y="2242"/>
                    <a:pt x="2480" y="2282"/>
                    <a:pt x="2348" y="2385"/>
                  </a:cubicBezTo>
                  <a:cubicBezTo>
                    <a:pt x="2280" y="2439"/>
                    <a:pt x="2228" y="2441"/>
                    <a:pt x="1151" y="2441"/>
                  </a:cubicBezTo>
                  <a:cubicBezTo>
                    <a:pt x="232" y="2441"/>
                    <a:pt x="22" y="2434"/>
                    <a:pt x="10" y="24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8" name="Freeform 71"/>
            <p:cNvSpPr>
              <a:spLocks/>
            </p:cNvSpPr>
            <p:nvPr/>
          </p:nvSpPr>
          <p:spPr bwMode="auto">
            <a:xfrm>
              <a:off x="3328500" y="2176670"/>
              <a:ext cx="737980" cy="734449"/>
            </a:xfrm>
            <a:custGeom>
              <a:avLst/>
              <a:gdLst>
                <a:gd name="T0" fmla="*/ 463 w 2763"/>
                <a:gd name="T1" fmla="*/ 2391 h 2751"/>
                <a:gd name="T2" fmla="*/ 63 w 2763"/>
                <a:gd name="T3" fmla="*/ 1941 h 2751"/>
                <a:gd name="T4" fmla="*/ 71 w 2763"/>
                <a:gd name="T5" fmla="*/ 1458 h 2751"/>
                <a:gd name="T6" fmla="*/ 1476 w 2763"/>
                <a:gd name="T7" fmla="*/ 58 h 2751"/>
                <a:gd name="T8" fmla="*/ 1930 w 2763"/>
                <a:gd name="T9" fmla="*/ 53 h 2751"/>
                <a:gd name="T10" fmla="*/ 2385 w 2763"/>
                <a:gd name="T11" fmla="*/ 475 h 2751"/>
                <a:gd name="T12" fmla="*/ 2763 w 2763"/>
                <a:gd name="T13" fmla="*/ 856 h 2751"/>
                <a:gd name="T14" fmla="*/ 2681 w 2763"/>
                <a:gd name="T15" fmla="*/ 949 h 2751"/>
                <a:gd name="T16" fmla="*/ 854 w 2763"/>
                <a:gd name="T17" fmla="*/ 2751 h 2751"/>
                <a:gd name="T18" fmla="*/ 463 w 2763"/>
                <a:gd name="T19" fmla="*/ 2391 h 2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63" h="2751">
                  <a:moveTo>
                    <a:pt x="463" y="2391"/>
                  </a:moveTo>
                  <a:cubicBezTo>
                    <a:pt x="269" y="2193"/>
                    <a:pt x="89" y="1990"/>
                    <a:pt x="63" y="1941"/>
                  </a:cubicBezTo>
                  <a:cubicBezTo>
                    <a:pt x="0" y="1818"/>
                    <a:pt x="3" y="1588"/>
                    <a:pt x="71" y="1458"/>
                  </a:cubicBezTo>
                  <a:cubicBezTo>
                    <a:pt x="138" y="1329"/>
                    <a:pt x="1351" y="120"/>
                    <a:pt x="1476" y="58"/>
                  </a:cubicBezTo>
                  <a:cubicBezTo>
                    <a:pt x="1588" y="2"/>
                    <a:pt x="1828" y="0"/>
                    <a:pt x="1930" y="53"/>
                  </a:cubicBezTo>
                  <a:cubicBezTo>
                    <a:pt x="1972" y="76"/>
                    <a:pt x="2177" y="265"/>
                    <a:pt x="2385" y="475"/>
                  </a:cubicBezTo>
                  <a:lnTo>
                    <a:pt x="2763" y="856"/>
                  </a:lnTo>
                  <a:lnTo>
                    <a:pt x="2681" y="949"/>
                  </a:lnTo>
                  <a:cubicBezTo>
                    <a:pt x="2463" y="1196"/>
                    <a:pt x="887" y="2751"/>
                    <a:pt x="854" y="2751"/>
                  </a:cubicBezTo>
                  <a:cubicBezTo>
                    <a:pt x="833" y="2751"/>
                    <a:pt x="657" y="2589"/>
                    <a:pt x="463" y="239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40" name="Freeform 72"/>
            <p:cNvSpPr>
              <a:spLocks/>
            </p:cNvSpPr>
            <p:nvPr/>
          </p:nvSpPr>
          <p:spPr bwMode="auto">
            <a:xfrm>
              <a:off x="5081052" y="2176670"/>
              <a:ext cx="734449" cy="734449"/>
            </a:xfrm>
            <a:custGeom>
              <a:avLst/>
              <a:gdLst>
                <a:gd name="T0" fmla="*/ 924 w 2752"/>
                <a:gd name="T1" fmla="*/ 1826 h 2751"/>
                <a:gd name="T2" fmla="*/ 0 w 2752"/>
                <a:gd name="T3" fmla="*/ 862 h 2751"/>
                <a:gd name="T4" fmla="*/ 842 w 2752"/>
                <a:gd name="T5" fmla="*/ 63 h 2751"/>
                <a:gd name="T6" fmla="*/ 1260 w 2752"/>
                <a:gd name="T7" fmla="*/ 58 h 2751"/>
                <a:gd name="T8" fmla="*/ 2662 w 2752"/>
                <a:gd name="T9" fmla="*/ 1424 h 2751"/>
                <a:gd name="T10" fmla="*/ 2656 w 2752"/>
                <a:gd name="T11" fmla="*/ 1989 h 2751"/>
                <a:gd name="T12" fmla="*/ 1891 w 2752"/>
                <a:gd name="T13" fmla="*/ 2751 h 2751"/>
                <a:gd name="T14" fmla="*/ 924 w 2752"/>
                <a:gd name="T15" fmla="*/ 1826 h 2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52" h="2751">
                  <a:moveTo>
                    <a:pt x="924" y="1826"/>
                  </a:moveTo>
                  <a:cubicBezTo>
                    <a:pt x="416" y="1318"/>
                    <a:pt x="0" y="884"/>
                    <a:pt x="0" y="862"/>
                  </a:cubicBezTo>
                  <a:cubicBezTo>
                    <a:pt x="0" y="804"/>
                    <a:pt x="721" y="120"/>
                    <a:pt x="842" y="63"/>
                  </a:cubicBezTo>
                  <a:cubicBezTo>
                    <a:pt x="972" y="2"/>
                    <a:pt x="1119" y="0"/>
                    <a:pt x="1260" y="58"/>
                  </a:cubicBezTo>
                  <a:cubicBezTo>
                    <a:pt x="1380" y="109"/>
                    <a:pt x="2554" y="1252"/>
                    <a:pt x="2662" y="1424"/>
                  </a:cubicBezTo>
                  <a:cubicBezTo>
                    <a:pt x="2752" y="1569"/>
                    <a:pt x="2749" y="1853"/>
                    <a:pt x="2656" y="1989"/>
                  </a:cubicBezTo>
                  <a:cubicBezTo>
                    <a:pt x="2552" y="2141"/>
                    <a:pt x="1940" y="2751"/>
                    <a:pt x="1891" y="2751"/>
                  </a:cubicBezTo>
                  <a:cubicBezTo>
                    <a:pt x="1868" y="2751"/>
                    <a:pt x="1432" y="2335"/>
                    <a:pt x="924" y="182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47" name="Freeform 70"/>
          <p:cNvSpPr>
            <a:spLocks/>
          </p:cNvSpPr>
          <p:nvPr/>
        </p:nvSpPr>
        <p:spPr bwMode="auto">
          <a:xfrm>
            <a:off x="1850573" y="4848784"/>
            <a:ext cx="805542" cy="709176"/>
          </a:xfrm>
          <a:custGeom>
            <a:avLst/>
            <a:gdLst>
              <a:gd name="T0" fmla="*/ 3088 w 12308"/>
              <a:gd name="T1" fmla="*/ 10799 h 10833"/>
              <a:gd name="T2" fmla="*/ 3089 w 12308"/>
              <a:gd name="T3" fmla="*/ 7457 h 10833"/>
              <a:gd name="T4" fmla="*/ 3060 w 12308"/>
              <a:gd name="T5" fmla="*/ 4074 h 10833"/>
              <a:gd name="T6" fmla="*/ 2584 w 12308"/>
              <a:gd name="T7" fmla="*/ 4392 h 10833"/>
              <a:gd name="T8" fmla="*/ 2139 w 12308"/>
              <a:gd name="T9" fmla="*/ 4710 h 10833"/>
              <a:gd name="T10" fmla="*/ 1072 w 12308"/>
              <a:gd name="T11" fmla="*/ 3988 h 10833"/>
              <a:gd name="T12" fmla="*/ 62 w 12308"/>
              <a:gd name="T13" fmla="*/ 3191 h 10833"/>
              <a:gd name="T14" fmla="*/ 53 w 12308"/>
              <a:gd name="T15" fmla="*/ 2936 h 10833"/>
              <a:gd name="T16" fmla="*/ 1149 w 12308"/>
              <a:gd name="T17" fmla="*/ 1828 h 10833"/>
              <a:gd name="T18" fmla="*/ 2637 w 12308"/>
              <a:gd name="T19" fmla="*/ 632 h 10833"/>
              <a:gd name="T20" fmla="*/ 2962 w 12308"/>
              <a:gd name="T21" fmla="*/ 509 h 10833"/>
              <a:gd name="T22" fmla="*/ 3470 w 12308"/>
              <a:gd name="T23" fmla="*/ 319 h 10833"/>
              <a:gd name="T24" fmla="*/ 3935 w 12308"/>
              <a:gd name="T25" fmla="*/ 145 h 10833"/>
              <a:gd name="T26" fmla="*/ 4366 w 12308"/>
              <a:gd name="T27" fmla="*/ 41 h 10833"/>
              <a:gd name="T28" fmla="*/ 4640 w 12308"/>
              <a:gd name="T29" fmla="*/ 240 h 10833"/>
              <a:gd name="T30" fmla="*/ 6106 w 12308"/>
              <a:gd name="T31" fmla="*/ 786 h 10833"/>
              <a:gd name="T32" fmla="*/ 7653 w 12308"/>
              <a:gd name="T33" fmla="*/ 201 h 10833"/>
              <a:gd name="T34" fmla="*/ 8075 w 12308"/>
              <a:gd name="T35" fmla="*/ 56 h 10833"/>
              <a:gd name="T36" fmla="*/ 8776 w 12308"/>
              <a:gd name="T37" fmla="*/ 319 h 10833"/>
              <a:gd name="T38" fmla="*/ 9284 w 12308"/>
              <a:gd name="T39" fmla="*/ 509 h 10833"/>
              <a:gd name="T40" fmla="*/ 9608 w 12308"/>
              <a:gd name="T41" fmla="*/ 632 h 10833"/>
              <a:gd name="T42" fmla="*/ 10780 w 12308"/>
              <a:gd name="T43" fmla="*/ 1519 h 10833"/>
              <a:gd name="T44" fmla="*/ 11833 w 12308"/>
              <a:gd name="T45" fmla="*/ 2551 h 10833"/>
              <a:gd name="T46" fmla="*/ 12127 w 12308"/>
              <a:gd name="T47" fmla="*/ 3241 h 10833"/>
              <a:gd name="T48" fmla="*/ 10171 w 12308"/>
              <a:gd name="T49" fmla="*/ 4710 h 10833"/>
              <a:gd name="T50" fmla="*/ 9631 w 12308"/>
              <a:gd name="T51" fmla="*/ 4385 h 10833"/>
              <a:gd name="T52" fmla="*/ 9241 w 12308"/>
              <a:gd name="T53" fmla="*/ 4068 h 10833"/>
              <a:gd name="T54" fmla="*/ 9185 w 12308"/>
              <a:gd name="T55" fmla="*/ 7448 h 10833"/>
              <a:gd name="T56" fmla="*/ 9171 w 12308"/>
              <a:gd name="T57" fmla="*/ 10820 h 10833"/>
              <a:gd name="T58" fmla="*/ 6130 w 12308"/>
              <a:gd name="T59" fmla="*/ 10827 h 10833"/>
              <a:gd name="T60" fmla="*/ 3088 w 12308"/>
              <a:gd name="T61" fmla="*/ 10799 h 10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2308" h="10833">
                <a:moveTo>
                  <a:pt x="3088" y="10799"/>
                </a:moveTo>
                <a:cubicBezTo>
                  <a:pt x="3088" y="10779"/>
                  <a:pt x="3088" y="9276"/>
                  <a:pt x="3089" y="7457"/>
                </a:cubicBezTo>
                <a:cubicBezTo>
                  <a:pt x="3089" y="5257"/>
                  <a:pt x="3080" y="4125"/>
                  <a:pt x="3060" y="4074"/>
                </a:cubicBezTo>
                <a:cubicBezTo>
                  <a:pt x="3024" y="3979"/>
                  <a:pt x="3034" y="3972"/>
                  <a:pt x="2584" y="4392"/>
                </a:cubicBezTo>
                <a:cubicBezTo>
                  <a:pt x="2277" y="4679"/>
                  <a:pt x="2234" y="4710"/>
                  <a:pt x="2139" y="4710"/>
                </a:cubicBezTo>
                <a:cubicBezTo>
                  <a:pt x="2045" y="4710"/>
                  <a:pt x="1929" y="4631"/>
                  <a:pt x="1072" y="3988"/>
                </a:cubicBezTo>
                <a:cubicBezTo>
                  <a:pt x="544" y="3591"/>
                  <a:pt x="89" y="3232"/>
                  <a:pt x="62" y="3191"/>
                </a:cubicBezTo>
                <a:cubicBezTo>
                  <a:pt x="2" y="3099"/>
                  <a:pt x="0" y="3038"/>
                  <a:pt x="53" y="2936"/>
                </a:cubicBezTo>
                <a:cubicBezTo>
                  <a:pt x="75" y="2894"/>
                  <a:pt x="568" y="2395"/>
                  <a:pt x="1149" y="1828"/>
                </a:cubicBezTo>
                <a:cubicBezTo>
                  <a:pt x="2279" y="725"/>
                  <a:pt x="2183" y="803"/>
                  <a:pt x="2637" y="632"/>
                </a:cubicBezTo>
                <a:cubicBezTo>
                  <a:pt x="2692" y="611"/>
                  <a:pt x="2838" y="556"/>
                  <a:pt x="2962" y="509"/>
                </a:cubicBezTo>
                <a:cubicBezTo>
                  <a:pt x="3086" y="462"/>
                  <a:pt x="3315" y="376"/>
                  <a:pt x="3470" y="319"/>
                </a:cubicBezTo>
                <a:cubicBezTo>
                  <a:pt x="3625" y="261"/>
                  <a:pt x="3835" y="183"/>
                  <a:pt x="3935" y="145"/>
                </a:cubicBezTo>
                <a:cubicBezTo>
                  <a:pt x="4213" y="40"/>
                  <a:pt x="4298" y="20"/>
                  <a:pt x="4366" y="41"/>
                </a:cubicBezTo>
                <a:cubicBezTo>
                  <a:pt x="4400" y="52"/>
                  <a:pt x="4523" y="142"/>
                  <a:pt x="4640" y="240"/>
                </a:cubicBezTo>
                <a:cubicBezTo>
                  <a:pt x="5065" y="599"/>
                  <a:pt x="5570" y="787"/>
                  <a:pt x="6106" y="786"/>
                </a:cubicBezTo>
                <a:cubicBezTo>
                  <a:pt x="6716" y="785"/>
                  <a:pt x="7144" y="624"/>
                  <a:pt x="7653" y="201"/>
                </a:cubicBezTo>
                <a:cubicBezTo>
                  <a:pt x="7872" y="20"/>
                  <a:pt x="7932" y="0"/>
                  <a:pt x="8075" y="56"/>
                </a:cubicBezTo>
                <a:cubicBezTo>
                  <a:pt x="8169" y="93"/>
                  <a:pt x="8389" y="176"/>
                  <a:pt x="8776" y="319"/>
                </a:cubicBezTo>
                <a:cubicBezTo>
                  <a:pt x="8931" y="376"/>
                  <a:pt x="9159" y="462"/>
                  <a:pt x="9284" y="509"/>
                </a:cubicBezTo>
                <a:cubicBezTo>
                  <a:pt x="9408" y="556"/>
                  <a:pt x="9554" y="611"/>
                  <a:pt x="9608" y="632"/>
                </a:cubicBezTo>
                <a:cubicBezTo>
                  <a:pt x="10071" y="806"/>
                  <a:pt x="9996" y="750"/>
                  <a:pt x="10780" y="1519"/>
                </a:cubicBezTo>
                <a:cubicBezTo>
                  <a:pt x="11184" y="1916"/>
                  <a:pt x="11658" y="2380"/>
                  <a:pt x="11833" y="2551"/>
                </a:cubicBezTo>
                <a:cubicBezTo>
                  <a:pt x="12277" y="2982"/>
                  <a:pt x="12308" y="3054"/>
                  <a:pt x="12127" y="3241"/>
                </a:cubicBezTo>
                <a:cubicBezTo>
                  <a:pt x="11951" y="3423"/>
                  <a:pt x="10246" y="4704"/>
                  <a:pt x="10171" y="4710"/>
                </a:cubicBezTo>
                <a:cubicBezTo>
                  <a:pt x="10008" y="4724"/>
                  <a:pt x="9969" y="4701"/>
                  <a:pt x="9631" y="4385"/>
                </a:cubicBezTo>
                <a:cubicBezTo>
                  <a:pt x="9440" y="4207"/>
                  <a:pt x="9264" y="4064"/>
                  <a:pt x="9241" y="4068"/>
                </a:cubicBezTo>
                <a:cubicBezTo>
                  <a:pt x="9204" y="4075"/>
                  <a:pt x="9197" y="4480"/>
                  <a:pt x="9185" y="7448"/>
                </a:cubicBezTo>
                <a:lnTo>
                  <a:pt x="9171" y="10820"/>
                </a:lnTo>
                <a:lnTo>
                  <a:pt x="6130" y="10827"/>
                </a:lnTo>
                <a:cubicBezTo>
                  <a:pt x="3706" y="10833"/>
                  <a:pt x="3089" y="10827"/>
                  <a:pt x="3088" y="10799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49" name="Freeform 21"/>
          <p:cNvSpPr>
            <a:spLocks/>
          </p:cNvSpPr>
          <p:nvPr/>
        </p:nvSpPr>
        <p:spPr bwMode="auto">
          <a:xfrm>
            <a:off x="4278089" y="4924131"/>
            <a:ext cx="653140" cy="776196"/>
          </a:xfrm>
          <a:custGeom>
            <a:avLst/>
            <a:gdLst>
              <a:gd name="T0" fmla="*/ 4479 w 9432"/>
              <a:gd name="T1" fmla="*/ 11190 h 11205"/>
              <a:gd name="T2" fmla="*/ 3181 w 9432"/>
              <a:gd name="T3" fmla="*/ 11097 h 11205"/>
              <a:gd name="T4" fmla="*/ 2151 w 9432"/>
              <a:gd name="T5" fmla="*/ 10926 h 11205"/>
              <a:gd name="T6" fmla="*/ 1285 w 9432"/>
              <a:gd name="T7" fmla="*/ 10684 h 11205"/>
              <a:gd name="T8" fmla="*/ 62 w 9432"/>
              <a:gd name="T9" fmla="*/ 10052 h 11205"/>
              <a:gd name="T10" fmla="*/ 325 w 9432"/>
              <a:gd name="T11" fmla="*/ 9332 h 11205"/>
              <a:gd name="T12" fmla="*/ 2955 w 9432"/>
              <a:gd name="T13" fmla="*/ 4746 h 11205"/>
              <a:gd name="T14" fmla="*/ 3445 w 9432"/>
              <a:gd name="T15" fmla="*/ 3879 h 11205"/>
              <a:gd name="T16" fmla="*/ 3307 w 9432"/>
              <a:gd name="T17" fmla="*/ 2714 h 11205"/>
              <a:gd name="T18" fmla="*/ 3168 w 9432"/>
              <a:gd name="T19" fmla="*/ 2197 h 11205"/>
              <a:gd name="T20" fmla="*/ 3022 w 9432"/>
              <a:gd name="T21" fmla="*/ 1737 h 11205"/>
              <a:gd name="T22" fmla="*/ 1995 w 9432"/>
              <a:gd name="T23" fmla="*/ 1724 h 11205"/>
              <a:gd name="T24" fmla="*/ 1693 w 9432"/>
              <a:gd name="T25" fmla="*/ 1722 h 11205"/>
              <a:gd name="T26" fmla="*/ 1628 w 9432"/>
              <a:gd name="T27" fmla="*/ 1592 h 11205"/>
              <a:gd name="T28" fmla="*/ 1558 w 9432"/>
              <a:gd name="T29" fmla="*/ 1261 h 11205"/>
              <a:gd name="T30" fmla="*/ 1451 w 9432"/>
              <a:gd name="T31" fmla="*/ 553 h 11205"/>
              <a:gd name="T32" fmla="*/ 1699 w 9432"/>
              <a:gd name="T33" fmla="*/ 441 h 11205"/>
              <a:gd name="T34" fmla="*/ 2136 w 9432"/>
              <a:gd name="T35" fmla="*/ 280 h 11205"/>
              <a:gd name="T36" fmla="*/ 3282 w 9432"/>
              <a:gd name="T37" fmla="*/ 5 h 11205"/>
              <a:gd name="T38" fmla="*/ 3553 w 9432"/>
              <a:gd name="T39" fmla="*/ 40 h 11205"/>
              <a:gd name="T40" fmla="*/ 3591 w 9432"/>
              <a:gd name="T41" fmla="*/ 317 h 11205"/>
              <a:gd name="T42" fmla="*/ 3688 w 9432"/>
              <a:gd name="T43" fmla="*/ 726 h 11205"/>
              <a:gd name="T44" fmla="*/ 4253 w 9432"/>
              <a:gd name="T45" fmla="*/ 1291 h 11205"/>
              <a:gd name="T46" fmla="*/ 4733 w 9432"/>
              <a:gd name="T47" fmla="*/ 1373 h 11205"/>
              <a:gd name="T48" fmla="*/ 5202 w 9432"/>
              <a:gd name="T49" fmla="*/ 1296 h 11205"/>
              <a:gd name="T50" fmla="*/ 5898 w 9432"/>
              <a:gd name="T51" fmla="*/ 230 h 11205"/>
              <a:gd name="T52" fmla="*/ 5918 w 9432"/>
              <a:gd name="T53" fmla="*/ 19 h 11205"/>
              <a:gd name="T54" fmla="*/ 6172 w 9432"/>
              <a:gd name="T55" fmla="*/ 11 h 11205"/>
              <a:gd name="T56" fmla="*/ 7470 w 9432"/>
              <a:gd name="T57" fmla="*/ 330 h 11205"/>
              <a:gd name="T58" fmla="*/ 7894 w 9432"/>
              <a:gd name="T59" fmla="*/ 483 h 11205"/>
              <a:gd name="T60" fmla="*/ 7998 w 9432"/>
              <a:gd name="T61" fmla="*/ 916 h 11205"/>
              <a:gd name="T62" fmla="*/ 7909 w 9432"/>
              <a:gd name="T63" fmla="*/ 1317 h 11205"/>
              <a:gd name="T64" fmla="*/ 7783 w 9432"/>
              <a:gd name="T65" fmla="*/ 1725 h 11205"/>
              <a:gd name="T66" fmla="*/ 7498 w 9432"/>
              <a:gd name="T67" fmla="*/ 1725 h 11205"/>
              <a:gd name="T68" fmla="*/ 6508 w 9432"/>
              <a:gd name="T69" fmla="*/ 1683 h 11205"/>
              <a:gd name="T70" fmla="*/ 6308 w 9432"/>
              <a:gd name="T71" fmla="*/ 2206 h 11205"/>
              <a:gd name="T72" fmla="*/ 6224 w 9432"/>
              <a:gd name="T73" fmla="*/ 2516 h 11205"/>
              <a:gd name="T74" fmla="*/ 6158 w 9432"/>
              <a:gd name="T75" fmla="*/ 2770 h 11205"/>
              <a:gd name="T76" fmla="*/ 6062 w 9432"/>
              <a:gd name="T77" fmla="*/ 3132 h 11205"/>
              <a:gd name="T78" fmla="*/ 6046 w 9432"/>
              <a:gd name="T79" fmla="*/ 3902 h 11205"/>
              <a:gd name="T80" fmla="*/ 7179 w 9432"/>
              <a:gd name="T81" fmla="*/ 5897 h 11205"/>
              <a:gd name="T82" fmla="*/ 8843 w 9432"/>
              <a:gd name="T83" fmla="*/ 8812 h 11205"/>
              <a:gd name="T84" fmla="*/ 9432 w 9432"/>
              <a:gd name="T85" fmla="*/ 9904 h 11205"/>
              <a:gd name="T86" fmla="*/ 9166 w 9432"/>
              <a:gd name="T87" fmla="*/ 10235 h 11205"/>
              <a:gd name="T88" fmla="*/ 8181 w 9432"/>
              <a:gd name="T89" fmla="*/ 10684 h 11205"/>
              <a:gd name="T90" fmla="*/ 7315 w 9432"/>
              <a:gd name="T91" fmla="*/ 10926 h 11205"/>
              <a:gd name="T92" fmla="*/ 6835 w 9432"/>
              <a:gd name="T93" fmla="*/ 11011 h 11205"/>
              <a:gd name="T94" fmla="*/ 6285 w 9432"/>
              <a:gd name="T95" fmla="*/ 11097 h 11205"/>
              <a:gd name="T96" fmla="*/ 4479 w 9432"/>
              <a:gd name="T97" fmla="*/ 11190 h 11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432" h="11205">
                <a:moveTo>
                  <a:pt x="4479" y="11190"/>
                </a:moveTo>
                <a:cubicBezTo>
                  <a:pt x="3990" y="11168"/>
                  <a:pt x="3330" y="11120"/>
                  <a:pt x="3181" y="11097"/>
                </a:cubicBezTo>
                <a:cubicBezTo>
                  <a:pt x="2437" y="10981"/>
                  <a:pt x="2237" y="10948"/>
                  <a:pt x="2151" y="10926"/>
                </a:cubicBezTo>
                <a:cubicBezTo>
                  <a:pt x="1685" y="10809"/>
                  <a:pt x="1535" y="10767"/>
                  <a:pt x="1285" y="10684"/>
                </a:cubicBezTo>
                <a:cubicBezTo>
                  <a:pt x="781" y="10518"/>
                  <a:pt x="132" y="10182"/>
                  <a:pt x="62" y="10052"/>
                </a:cubicBezTo>
                <a:cubicBezTo>
                  <a:pt x="0" y="9936"/>
                  <a:pt x="37" y="9835"/>
                  <a:pt x="325" y="9332"/>
                </a:cubicBezTo>
                <a:cubicBezTo>
                  <a:pt x="1100" y="7980"/>
                  <a:pt x="2571" y="5414"/>
                  <a:pt x="2955" y="4746"/>
                </a:cubicBezTo>
                <a:cubicBezTo>
                  <a:pt x="3191" y="4335"/>
                  <a:pt x="3412" y="3945"/>
                  <a:pt x="3445" y="3879"/>
                </a:cubicBezTo>
                <a:cubicBezTo>
                  <a:pt x="3547" y="3679"/>
                  <a:pt x="3519" y="3441"/>
                  <a:pt x="3307" y="2714"/>
                </a:cubicBezTo>
                <a:cubicBezTo>
                  <a:pt x="3292" y="2660"/>
                  <a:pt x="3229" y="2427"/>
                  <a:pt x="3168" y="2197"/>
                </a:cubicBezTo>
                <a:cubicBezTo>
                  <a:pt x="3107" y="1967"/>
                  <a:pt x="3042" y="1760"/>
                  <a:pt x="3022" y="1737"/>
                </a:cubicBezTo>
                <a:cubicBezTo>
                  <a:pt x="2939" y="1637"/>
                  <a:pt x="2920" y="1637"/>
                  <a:pt x="1995" y="1724"/>
                </a:cubicBezTo>
                <a:cubicBezTo>
                  <a:pt x="1849" y="1737"/>
                  <a:pt x="1721" y="1737"/>
                  <a:pt x="1693" y="1722"/>
                </a:cubicBezTo>
                <a:cubicBezTo>
                  <a:pt x="1667" y="1709"/>
                  <a:pt x="1637" y="1650"/>
                  <a:pt x="1628" y="1592"/>
                </a:cubicBezTo>
                <a:cubicBezTo>
                  <a:pt x="1618" y="1534"/>
                  <a:pt x="1587" y="1385"/>
                  <a:pt x="1558" y="1261"/>
                </a:cubicBezTo>
                <a:cubicBezTo>
                  <a:pt x="1432" y="719"/>
                  <a:pt x="1412" y="590"/>
                  <a:pt x="1451" y="553"/>
                </a:cubicBezTo>
                <a:cubicBezTo>
                  <a:pt x="1471" y="534"/>
                  <a:pt x="1583" y="484"/>
                  <a:pt x="1699" y="441"/>
                </a:cubicBezTo>
                <a:cubicBezTo>
                  <a:pt x="1815" y="399"/>
                  <a:pt x="2012" y="326"/>
                  <a:pt x="2136" y="280"/>
                </a:cubicBezTo>
                <a:cubicBezTo>
                  <a:pt x="2690" y="74"/>
                  <a:pt x="2977" y="5"/>
                  <a:pt x="3282" y="5"/>
                </a:cubicBezTo>
                <a:cubicBezTo>
                  <a:pt x="3450" y="5"/>
                  <a:pt x="3537" y="16"/>
                  <a:pt x="3553" y="40"/>
                </a:cubicBezTo>
                <a:cubicBezTo>
                  <a:pt x="3565" y="59"/>
                  <a:pt x="3582" y="184"/>
                  <a:pt x="3591" y="317"/>
                </a:cubicBezTo>
                <a:cubicBezTo>
                  <a:pt x="3603" y="505"/>
                  <a:pt x="3624" y="595"/>
                  <a:pt x="3688" y="726"/>
                </a:cubicBezTo>
                <a:cubicBezTo>
                  <a:pt x="3793" y="941"/>
                  <a:pt x="4037" y="1185"/>
                  <a:pt x="4253" y="1291"/>
                </a:cubicBezTo>
                <a:cubicBezTo>
                  <a:pt x="4409" y="1367"/>
                  <a:pt x="4447" y="1373"/>
                  <a:pt x="4733" y="1373"/>
                </a:cubicBezTo>
                <a:cubicBezTo>
                  <a:pt x="5015" y="1373"/>
                  <a:pt x="5058" y="1366"/>
                  <a:pt x="5202" y="1296"/>
                </a:cubicBezTo>
                <a:cubicBezTo>
                  <a:pt x="5620" y="1090"/>
                  <a:pt x="5848" y="742"/>
                  <a:pt x="5898" y="230"/>
                </a:cubicBezTo>
                <a:lnTo>
                  <a:pt x="5918" y="19"/>
                </a:lnTo>
                <a:lnTo>
                  <a:pt x="6172" y="11"/>
                </a:lnTo>
                <a:cubicBezTo>
                  <a:pt x="6493" y="0"/>
                  <a:pt x="6745" y="62"/>
                  <a:pt x="7470" y="330"/>
                </a:cubicBezTo>
                <a:cubicBezTo>
                  <a:pt x="7626" y="387"/>
                  <a:pt x="7816" y="456"/>
                  <a:pt x="7894" y="483"/>
                </a:cubicBezTo>
                <a:cubicBezTo>
                  <a:pt x="8066" y="543"/>
                  <a:pt x="8076" y="584"/>
                  <a:pt x="7998" y="916"/>
                </a:cubicBezTo>
                <a:cubicBezTo>
                  <a:pt x="7968" y="1043"/>
                  <a:pt x="7928" y="1224"/>
                  <a:pt x="7909" y="1317"/>
                </a:cubicBezTo>
                <a:cubicBezTo>
                  <a:pt x="7861" y="1560"/>
                  <a:pt x="7819" y="1695"/>
                  <a:pt x="7783" y="1725"/>
                </a:cubicBezTo>
                <a:cubicBezTo>
                  <a:pt x="7764" y="1741"/>
                  <a:pt x="7652" y="1741"/>
                  <a:pt x="7498" y="1725"/>
                </a:cubicBezTo>
                <a:cubicBezTo>
                  <a:pt x="6751" y="1648"/>
                  <a:pt x="6572" y="1641"/>
                  <a:pt x="6508" y="1683"/>
                </a:cubicBezTo>
                <a:cubicBezTo>
                  <a:pt x="6447" y="1723"/>
                  <a:pt x="6411" y="1817"/>
                  <a:pt x="6308" y="2206"/>
                </a:cubicBezTo>
                <a:cubicBezTo>
                  <a:pt x="6286" y="2291"/>
                  <a:pt x="6248" y="2431"/>
                  <a:pt x="6224" y="2516"/>
                </a:cubicBezTo>
                <a:cubicBezTo>
                  <a:pt x="6200" y="2602"/>
                  <a:pt x="6171" y="2716"/>
                  <a:pt x="6158" y="2770"/>
                </a:cubicBezTo>
                <a:cubicBezTo>
                  <a:pt x="6145" y="2825"/>
                  <a:pt x="6102" y="2988"/>
                  <a:pt x="6062" y="3132"/>
                </a:cubicBezTo>
                <a:cubicBezTo>
                  <a:pt x="5969" y="3465"/>
                  <a:pt x="5964" y="3740"/>
                  <a:pt x="6046" y="3902"/>
                </a:cubicBezTo>
                <a:cubicBezTo>
                  <a:pt x="6078" y="3964"/>
                  <a:pt x="6588" y="4862"/>
                  <a:pt x="7179" y="5897"/>
                </a:cubicBezTo>
                <a:cubicBezTo>
                  <a:pt x="7770" y="6933"/>
                  <a:pt x="8519" y="8244"/>
                  <a:pt x="8843" y="8812"/>
                </a:cubicBezTo>
                <a:cubicBezTo>
                  <a:pt x="9167" y="9379"/>
                  <a:pt x="9432" y="9871"/>
                  <a:pt x="9432" y="9904"/>
                </a:cubicBezTo>
                <a:cubicBezTo>
                  <a:pt x="9432" y="10026"/>
                  <a:pt x="9362" y="10113"/>
                  <a:pt x="9166" y="10235"/>
                </a:cubicBezTo>
                <a:cubicBezTo>
                  <a:pt x="8900" y="10400"/>
                  <a:pt x="8533" y="10568"/>
                  <a:pt x="8181" y="10684"/>
                </a:cubicBezTo>
                <a:cubicBezTo>
                  <a:pt x="7931" y="10767"/>
                  <a:pt x="7781" y="10809"/>
                  <a:pt x="7315" y="10926"/>
                </a:cubicBezTo>
                <a:cubicBezTo>
                  <a:pt x="7261" y="10940"/>
                  <a:pt x="7045" y="10978"/>
                  <a:pt x="6835" y="11011"/>
                </a:cubicBezTo>
                <a:cubicBezTo>
                  <a:pt x="6626" y="11043"/>
                  <a:pt x="6378" y="11082"/>
                  <a:pt x="6285" y="11097"/>
                </a:cubicBezTo>
                <a:cubicBezTo>
                  <a:pt x="5997" y="11143"/>
                  <a:pt x="4792" y="11205"/>
                  <a:pt x="4479" y="11190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6771469" y="4839383"/>
            <a:ext cx="764860" cy="664004"/>
            <a:chOff x="3111798" y="2161343"/>
            <a:chExt cx="2920404" cy="2535314"/>
          </a:xfrm>
          <a:solidFill>
            <a:schemeClr val="accent3"/>
          </a:solidFill>
        </p:grpSpPr>
        <p:sp>
          <p:nvSpPr>
            <p:cNvPr id="50" name="手繪多邊形 49"/>
            <p:cNvSpPr>
              <a:spLocks/>
            </p:cNvSpPr>
            <p:nvPr/>
          </p:nvSpPr>
          <p:spPr bwMode="auto">
            <a:xfrm>
              <a:off x="3111798" y="2161343"/>
              <a:ext cx="2724675" cy="2535314"/>
            </a:xfrm>
            <a:custGeom>
              <a:avLst/>
              <a:gdLst>
                <a:gd name="connsiteX0" fmla="*/ 1601431 w 3668454"/>
                <a:gd name="connsiteY0" fmla="*/ 1096111 h 3413501"/>
                <a:gd name="connsiteX1" fmla="*/ 1391979 w 3668454"/>
                <a:gd name="connsiteY1" fmla="*/ 1302019 h 3413501"/>
                <a:gd name="connsiteX2" fmla="*/ 1509142 w 3668454"/>
                <a:gd name="connsiteY2" fmla="*/ 1496389 h 3413501"/>
                <a:gd name="connsiteX3" fmla="*/ 1690475 w 3668454"/>
                <a:gd name="connsiteY3" fmla="*/ 1499273 h 3413501"/>
                <a:gd name="connsiteX4" fmla="*/ 1807278 w 3668454"/>
                <a:gd name="connsiteY4" fmla="*/ 1354669 h 3413501"/>
                <a:gd name="connsiteX5" fmla="*/ 1601431 w 3668454"/>
                <a:gd name="connsiteY5" fmla="*/ 1096111 h 3413501"/>
                <a:gd name="connsiteX6" fmla="*/ 83080 w 3668454"/>
                <a:gd name="connsiteY6" fmla="*/ 9 h 3413501"/>
                <a:gd name="connsiteX7" fmla="*/ 135459 w 3668454"/>
                <a:gd name="connsiteY7" fmla="*/ 589 h 3413501"/>
                <a:gd name="connsiteX8" fmla="*/ 269738 w 3668454"/>
                <a:gd name="connsiteY8" fmla="*/ 3471 h 3413501"/>
                <a:gd name="connsiteX9" fmla="*/ 275138 w 3668454"/>
                <a:gd name="connsiteY9" fmla="*/ 1187329 h 3413501"/>
                <a:gd name="connsiteX10" fmla="*/ 280177 w 3668454"/>
                <a:gd name="connsiteY10" fmla="*/ 2371547 h 3413501"/>
                <a:gd name="connsiteX11" fmla="*/ 717212 w 3668454"/>
                <a:gd name="connsiteY11" fmla="*/ 2371547 h 3413501"/>
                <a:gd name="connsiteX12" fmla="*/ 1154246 w 3668454"/>
                <a:gd name="connsiteY12" fmla="*/ 2371547 h 3413501"/>
                <a:gd name="connsiteX13" fmla="*/ 1220845 w 3668454"/>
                <a:gd name="connsiteY13" fmla="*/ 2338773 h 3413501"/>
                <a:gd name="connsiteX14" fmla="*/ 1423523 w 3668454"/>
                <a:gd name="connsiteY14" fmla="*/ 2129517 h 3413501"/>
                <a:gd name="connsiteX15" fmla="*/ 1460242 w 3668454"/>
                <a:gd name="connsiteY15" fmla="*/ 1937909 h 3413501"/>
                <a:gd name="connsiteX16" fmla="*/ 1404803 w 3668454"/>
                <a:gd name="connsiteY16" fmla="*/ 1735137 h 3413501"/>
                <a:gd name="connsiteX17" fmla="*/ 1336764 w 3668454"/>
                <a:gd name="connsiteY17" fmla="*/ 1705245 h 3413501"/>
                <a:gd name="connsiteX18" fmla="*/ 1184126 w 3668454"/>
                <a:gd name="connsiteY18" fmla="*/ 1641135 h 3413501"/>
                <a:gd name="connsiteX19" fmla="*/ 686612 w 3668454"/>
                <a:gd name="connsiteY19" fmla="*/ 1432239 h 3413501"/>
                <a:gd name="connsiteX20" fmla="*/ 606333 w 3668454"/>
                <a:gd name="connsiteY20" fmla="*/ 1399825 h 3413501"/>
                <a:gd name="connsiteX21" fmla="*/ 600573 w 3668454"/>
                <a:gd name="connsiteY21" fmla="*/ 1253599 h 3413501"/>
                <a:gd name="connsiteX22" fmla="*/ 686612 w 3668454"/>
                <a:gd name="connsiteY22" fmla="*/ 1045063 h 3413501"/>
                <a:gd name="connsiteX23" fmla="*/ 823771 w 3668454"/>
                <a:gd name="connsiteY23" fmla="*/ 714793 h 3413501"/>
                <a:gd name="connsiteX24" fmla="*/ 945809 w 3668454"/>
                <a:gd name="connsiteY24" fmla="*/ 421621 h 3413501"/>
                <a:gd name="connsiteX25" fmla="*/ 1011688 w 3668454"/>
                <a:gd name="connsiteY25" fmla="*/ 286559 h 3413501"/>
                <a:gd name="connsiteX26" fmla="*/ 1271605 w 3668454"/>
                <a:gd name="connsiteY26" fmla="*/ 384523 h 3413501"/>
                <a:gd name="connsiteX27" fmla="*/ 1798998 w 3668454"/>
                <a:gd name="connsiteY27" fmla="*/ 602783 h 3413501"/>
                <a:gd name="connsiteX28" fmla="*/ 2296872 w 3668454"/>
                <a:gd name="connsiteY28" fmla="*/ 809157 h 3413501"/>
                <a:gd name="connsiteX29" fmla="*/ 2754066 w 3668454"/>
                <a:gd name="connsiteY29" fmla="*/ 998243 h 3413501"/>
                <a:gd name="connsiteX30" fmla="*/ 3023342 w 3668454"/>
                <a:gd name="connsiteY30" fmla="*/ 1110613 h 3413501"/>
                <a:gd name="connsiteX31" fmla="*/ 3312779 w 3668454"/>
                <a:gd name="connsiteY31" fmla="*/ 1231269 h 3413501"/>
                <a:gd name="connsiteX32" fmla="*/ 3668454 w 3668454"/>
                <a:gd name="connsiteY32" fmla="*/ 1388301 h 3413501"/>
                <a:gd name="connsiteX33" fmla="*/ 3346258 w 3668454"/>
                <a:gd name="connsiteY33" fmla="*/ 1650499 h 3413501"/>
                <a:gd name="connsiteX34" fmla="*/ 2952423 w 3668454"/>
                <a:gd name="connsiteY34" fmla="*/ 1960601 h 3413501"/>
                <a:gd name="connsiteX35" fmla="*/ 2617268 w 3668454"/>
                <a:gd name="connsiteY35" fmla="*/ 2220639 h 3413501"/>
                <a:gd name="connsiteX36" fmla="*/ 1986916 w 3668454"/>
                <a:gd name="connsiteY36" fmla="*/ 1969965 h 3413501"/>
                <a:gd name="connsiteX37" fmla="*/ 1770198 w 3668454"/>
                <a:gd name="connsiteY37" fmla="*/ 1888927 h 3413501"/>
                <a:gd name="connsiteX38" fmla="*/ 1738159 w 3668454"/>
                <a:gd name="connsiteY38" fmla="*/ 1983651 h 3413501"/>
                <a:gd name="connsiteX39" fmla="*/ 1617920 w 3668454"/>
                <a:gd name="connsiteY39" fmla="*/ 2358941 h 3413501"/>
                <a:gd name="connsiteX40" fmla="*/ 1245325 w 3668454"/>
                <a:gd name="connsiteY40" fmla="*/ 2629065 h 3413501"/>
                <a:gd name="connsiteX41" fmla="*/ 705332 w 3668454"/>
                <a:gd name="connsiteY41" fmla="*/ 2661479 h 3413501"/>
                <a:gd name="connsiteX42" fmla="*/ 294577 w 3668454"/>
                <a:gd name="connsiteY42" fmla="*/ 2671923 h 3413501"/>
                <a:gd name="connsiteX43" fmla="*/ 275138 w 3668454"/>
                <a:gd name="connsiteY43" fmla="*/ 3047935 h 3413501"/>
                <a:gd name="connsiteX44" fmla="*/ 275138 w 3668454"/>
                <a:gd name="connsiteY44" fmla="*/ 3413501 h 3413501"/>
                <a:gd name="connsiteX45" fmla="*/ 137979 w 3668454"/>
                <a:gd name="connsiteY45" fmla="*/ 3413501 h 3413501"/>
                <a:gd name="connsiteX46" fmla="*/ 101 w 3668454"/>
                <a:gd name="connsiteY46" fmla="*/ 3405937 h 3413501"/>
                <a:gd name="connsiteX47" fmla="*/ 461 w 3668454"/>
                <a:gd name="connsiteY47" fmla="*/ 5631 h 3413501"/>
                <a:gd name="connsiteX48" fmla="*/ 83080 w 3668454"/>
                <a:gd name="connsiteY48" fmla="*/ 9 h 341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668454" h="3413501">
                  <a:moveTo>
                    <a:pt x="1601431" y="1096111"/>
                  </a:moveTo>
                  <a:cubicBezTo>
                    <a:pt x="1482465" y="1095749"/>
                    <a:pt x="1391979" y="1184821"/>
                    <a:pt x="1391979" y="1302019"/>
                  </a:cubicBezTo>
                  <a:cubicBezTo>
                    <a:pt x="1391979" y="1390729"/>
                    <a:pt x="1430553" y="1454919"/>
                    <a:pt x="1509142" y="1496389"/>
                  </a:cubicBezTo>
                  <a:cubicBezTo>
                    <a:pt x="1546995" y="1516221"/>
                    <a:pt x="1645773" y="1518025"/>
                    <a:pt x="1690475" y="1499273"/>
                  </a:cubicBezTo>
                  <a:cubicBezTo>
                    <a:pt x="1738062" y="1479439"/>
                    <a:pt x="1796103" y="1407679"/>
                    <a:pt x="1807278" y="1354669"/>
                  </a:cubicBezTo>
                  <a:cubicBezTo>
                    <a:pt x="1836479" y="1217637"/>
                    <a:pt x="1739864" y="1096471"/>
                    <a:pt x="1601431" y="1096111"/>
                  </a:cubicBezTo>
                  <a:close/>
                  <a:moveTo>
                    <a:pt x="83080" y="9"/>
                  </a:moveTo>
                  <a:cubicBezTo>
                    <a:pt x="99212" y="-41"/>
                    <a:pt x="116920" y="139"/>
                    <a:pt x="135459" y="589"/>
                  </a:cubicBezTo>
                  <a:lnTo>
                    <a:pt x="269738" y="3471"/>
                  </a:lnTo>
                  <a:lnTo>
                    <a:pt x="275138" y="1187329"/>
                  </a:lnTo>
                  <a:lnTo>
                    <a:pt x="280177" y="2371547"/>
                  </a:lnTo>
                  <a:lnTo>
                    <a:pt x="717212" y="2371547"/>
                  </a:lnTo>
                  <a:lnTo>
                    <a:pt x="1154246" y="2371547"/>
                  </a:lnTo>
                  <a:lnTo>
                    <a:pt x="1220845" y="2338773"/>
                  </a:lnTo>
                  <a:cubicBezTo>
                    <a:pt x="1304364" y="2297713"/>
                    <a:pt x="1382843" y="2216677"/>
                    <a:pt x="1423523" y="2129517"/>
                  </a:cubicBezTo>
                  <a:cubicBezTo>
                    <a:pt x="1450162" y="2072971"/>
                    <a:pt x="1454482" y="2049921"/>
                    <a:pt x="1460242" y="1937909"/>
                  </a:cubicBezTo>
                  <a:cubicBezTo>
                    <a:pt x="1468522" y="1772955"/>
                    <a:pt x="1465282" y="1760349"/>
                    <a:pt x="1404803" y="1735137"/>
                  </a:cubicBezTo>
                  <a:cubicBezTo>
                    <a:pt x="1378523" y="1723973"/>
                    <a:pt x="1347924" y="1710647"/>
                    <a:pt x="1336764" y="1705245"/>
                  </a:cubicBezTo>
                  <a:cubicBezTo>
                    <a:pt x="1325604" y="1700201"/>
                    <a:pt x="1256845" y="1671389"/>
                    <a:pt x="1184126" y="1641135"/>
                  </a:cubicBezTo>
                  <a:cubicBezTo>
                    <a:pt x="834930" y="1495989"/>
                    <a:pt x="724052" y="1449167"/>
                    <a:pt x="686612" y="1432239"/>
                  </a:cubicBezTo>
                  <a:cubicBezTo>
                    <a:pt x="663933" y="1422155"/>
                    <a:pt x="627933" y="1407389"/>
                    <a:pt x="606333" y="1399825"/>
                  </a:cubicBezTo>
                  <a:cubicBezTo>
                    <a:pt x="548374" y="1379295"/>
                    <a:pt x="548374" y="1374253"/>
                    <a:pt x="600573" y="1253599"/>
                  </a:cubicBezTo>
                  <a:cubicBezTo>
                    <a:pt x="610293" y="1231269"/>
                    <a:pt x="649173" y="1137265"/>
                    <a:pt x="686612" y="1045063"/>
                  </a:cubicBezTo>
                  <a:cubicBezTo>
                    <a:pt x="724412" y="952861"/>
                    <a:pt x="785971" y="804475"/>
                    <a:pt x="823771" y="714793"/>
                  </a:cubicBezTo>
                  <a:cubicBezTo>
                    <a:pt x="861570" y="625473"/>
                    <a:pt x="916649" y="493653"/>
                    <a:pt x="945809" y="421621"/>
                  </a:cubicBezTo>
                  <a:cubicBezTo>
                    <a:pt x="975329" y="349947"/>
                    <a:pt x="1004848" y="289081"/>
                    <a:pt x="1011688" y="286559"/>
                  </a:cubicBezTo>
                  <a:cubicBezTo>
                    <a:pt x="1018528" y="284037"/>
                    <a:pt x="1135527" y="327977"/>
                    <a:pt x="1271605" y="384523"/>
                  </a:cubicBezTo>
                  <a:cubicBezTo>
                    <a:pt x="1408043" y="441429"/>
                    <a:pt x="1645280" y="539393"/>
                    <a:pt x="1798998" y="602783"/>
                  </a:cubicBezTo>
                  <a:cubicBezTo>
                    <a:pt x="1952716" y="666531"/>
                    <a:pt x="2176633" y="759093"/>
                    <a:pt x="2296872" y="809157"/>
                  </a:cubicBezTo>
                  <a:cubicBezTo>
                    <a:pt x="2417110" y="859219"/>
                    <a:pt x="2622668" y="944217"/>
                    <a:pt x="2754066" y="998243"/>
                  </a:cubicBezTo>
                  <a:cubicBezTo>
                    <a:pt x="2885464" y="1052627"/>
                    <a:pt x="3006423" y="1103051"/>
                    <a:pt x="3023342" y="1110613"/>
                  </a:cubicBezTo>
                  <a:cubicBezTo>
                    <a:pt x="3039902" y="1118177"/>
                    <a:pt x="3170221" y="1172561"/>
                    <a:pt x="3312779" y="1231269"/>
                  </a:cubicBezTo>
                  <a:cubicBezTo>
                    <a:pt x="3647934" y="1369211"/>
                    <a:pt x="3668454" y="1378215"/>
                    <a:pt x="3668454" y="1388301"/>
                  </a:cubicBezTo>
                  <a:cubicBezTo>
                    <a:pt x="3668454" y="1392983"/>
                    <a:pt x="3523376" y="1511115"/>
                    <a:pt x="3346258" y="1650499"/>
                  </a:cubicBezTo>
                  <a:cubicBezTo>
                    <a:pt x="3168781" y="1789883"/>
                    <a:pt x="2991663" y="1929627"/>
                    <a:pt x="2952423" y="1960601"/>
                  </a:cubicBezTo>
                  <a:cubicBezTo>
                    <a:pt x="2709786" y="2152567"/>
                    <a:pt x="2626627" y="2216677"/>
                    <a:pt x="2617268" y="2220639"/>
                  </a:cubicBezTo>
                  <a:cubicBezTo>
                    <a:pt x="2607548" y="2224241"/>
                    <a:pt x="2104274" y="2023989"/>
                    <a:pt x="1986916" y="1969965"/>
                  </a:cubicBezTo>
                  <a:cubicBezTo>
                    <a:pt x="1914197" y="1936469"/>
                    <a:pt x="1786758" y="1888927"/>
                    <a:pt x="1770198" y="1888927"/>
                  </a:cubicBezTo>
                  <a:cubicBezTo>
                    <a:pt x="1744279" y="1888927"/>
                    <a:pt x="1738159" y="1907657"/>
                    <a:pt x="1738159" y="1983651"/>
                  </a:cubicBezTo>
                  <a:cubicBezTo>
                    <a:pt x="1738159" y="2108627"/>
                    <a:pt x="1692439" y="2251253"/>
                    <a:pt x="1617920" y="2358941"/>
                  </a:cubicBezTo>
                  <a:cubicBezTo>
                    <a:pt x="1532961" y="2481757"/>
                    <a:pt x="1376723" y="2594849"/>
                    <a:pt x="1245325" y="2629065"/>
                  </a:cubicBezTo>
                  <a:cubicBezTo>
                    <a:pt x="1133007" y="2658237"/>
                    <a:pt x="1078647" y="2661479"/>
                    <a:pt x="705332" y="2661479"/>
                  </a:cubicBezTo>
                  <a:cubicBezTo>
                    <a:pt x="455135" y="2661479"/>
                    <a:pt x="307177" y="2665081"/>
                    <a:pt x="294577" y="2671923"/>
                  </a:cubicBezTo>
                  <a:cubicBezTo>
                    <a:pt x="275858" y="2682009"/>
                    <a:pt x="275138" y="2697135"/>
                    <a:pt x="275138" y="3047935"/>
                  </a:cubicBezTo>
                  <a:lnTo>
                    <a:pt x="275138" y="3413501"/>
                  </a:lnTo>
                  <a:lnTo>
                    <a:pt x="137979" y="3413501"/>
                  </a:lnTo>
                  <a:cubicBezTo>
                    <a:pt x="62380" y="3413501"/>
                    <a:pt x="461" y="3410259"/>
                    <a:pt x="101" y="3405937"/>
                  </a:cubicBezTo>
                  <a:cubicBezTo>
                    <a:pt x="-259" y="3400535"/>
                    <a:pt x="461" y="55693"/>
                    <a:pt x="461" y="5631"/>
                  </a:cubicBezTo>
                  <a:cubicBezTo>
                    <a:pt x="461" y="2389"/>
                    <a:pt x="34683" y="161"/>
                    <a:pt x="83080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52" name="Freeform 31"/>
            <p:cNvSpPr>
              <a:spLocks/>
            </p:cNvSpPr>
            <p:nvPr/>
          </p:nvSpPr>
          <p:spPr bwMode="auto">
            <a:xfrm>
              <a:off x="5470957" y="3457438"/>
              <a:ext cx="561245" cy="349010"/>
            </a:xfrm>
            <a:custGeom>
              <a:avLst/>
              <a:gdLst>
                <a:gd name="T0" fmla="*/ 465 w 2099"/>
                <a:gd name="T1" fmla="*/ 1119 h 1303"/>
                <a:gd name="T2" fmla="*/ 19 w 2099"/>
                <a:gd name="T3" fmla="*/ 925 h 1303"/>
                <a:gd name="T4" fmla="*/ 1186 w 2099"/>
                <a:gd name="T5" fmla="*/ 3 h 1303"/>
                <a:gd name="T6" fmla="*/ 2093 w 2099"/>
                <a:gd name="T7" fmla="*/ 390 h 1303"/>
                <a:gd name="T8" fmla="*/ 931 w 2099"/>
                <a:gd name="T9" fmla="*/ 1302 h 1303"/>
                <a:gd name="T10" fmla="*/ 465 w 2099"/>
                <a:gd name="T11" fmla="*/ 1119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9" h="1303">
                  <a:moveTo>
                    <a:pt x="465" y="1119"/>
                  </a:moveTo>
                  <a:cubicBezTo>
                    <a:pt x="226" y="1019"/>
                    <a:pt x="25" y="931"/>
                    <a:pt x="19" y="925"/>
                  </a:cubicBezTo>
                  <a:cubicBezTo>
                    <a:pt x="0" y="907"/>
                    <a:pt x="1142" y="6"/>
                    <a:pt x="1186" y="3"/>
                  </a:cubicBezTo>
                  <a:cubicBezTo>
                    <a:pt x="1251" y="0"/>
                    <a:pt x="2099" y="362"/>
                    <a:pt x="2093" y="390"/>
                  </a:cubicBezTo>
                  <a:cubicBezTo>
                    <a:pt x="2083" y="431"/>
                    <a:pt x="973" y="1303"/>
                    <a:pt x="931" y="1302"/>
                  </a:cubicBezTo>
                  <a:cubicBezTo>
                    <a:pt x="914" y="1302"/>
                    <a:pt x="705" y="1220"/>
                    <a:pt x="465" y="11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483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facebook.com/images/fb_icon_325x3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20" y="2348862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807804" y="2635150"/>
            <a:ext cx="57966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prstClr val="black"/>
                </a:solidFill>
                <a:latin typeface="微軟正黑體" pitchFamily="34" charset="-120"/>
                <a:ea typeface="微軟正黑體"/>
              </a:rPr>
              <a:t>歡迎加入</a:t>
            </a:r>
            <a:r>
              <a:rPr lang="zh-TW" altLang="en-US" sz="4800" b="1" dirty="0">
                <a:solidFill>
                  <a:prstClr val="black"/>
                </a:solidFill>
                <a:latin typeface="微軟正黑體" pitchFamily="34" charset="-120"/>
                <a:ea typeface="微軟正黑體"/>
                <a:hlinkClick r:id="rId4"/>
              </a:rPr>
              <a:t>商業簡報網</a:t>
            </a:r>
            <a:r>
              <a: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/>
              </a:rPr>
              <a:t>粉絲專頁</a:t>
            </a:r>
          </a:p>
        </p:txBody>
      </p:sp>
      <p:sp>
        <p:nvSpPr>
          <p:cNvPr id="7" name="文字方塊 6">
            <a:hlinkClick r:id="rId5"/>
          </p:cNvPr>
          <p:cNvSpPr txBox="1"/>
          <p:nvPr/>
        </p:nvSpPr>
        <p:spPr>
          <a:xfrm>
            <a:off x="0" y="6489391"/>
            <a:ext cx="2411724" cy="36860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>
              <a:lnSpc>
                <a:spcPts val="2500"/>
              </a:lnSpc>
            </a:pPr>
            <a:r>
              <a:rPr lang="en-US" altLang="zh-TW" dirty="0">
                <a:solidFill>
                  <a:schemeClr val="bg1">
                    <a:lumMod val="95000"/>
                  </a:schemeClr>
                </a:solidFill>
              </a:rPr>
              <a:t>www.pook.com.tw</a:t>
            </a:r>
            <a:endParaRPr lang="zh-TW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文字方塊 7">
            <a:hlinkClick r:id="rId6"/>
          </p:cNvPr>
          <p:cNvSpPr txBox="1"/>
          <p:nvPr/>
        </p:nvSpPr>
        <p:spPr>
          <a:xfrm>
            <a:off x="6196823" y="6489391"/>
            <a:ext cx="2947177" cy="36860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>
              <a:lnSpc>
                <a:spcPts val="2500"/>
              </a:lnSpc>
            </a:pPr>
            <a:r>
              <a:rPr lang="en-US" altLang="zh-TW" dirty="0">
                <a:solidFill>
                  <a:schemeClr val="bg2"/>
                </a:solidFill>
              </a:rPr>
              <a:t>www.slideshare.net/mwhan</a:t>
            </a:r>
            <a:endParaRPr lang="zh-TW" altLang="en-US" dirty="0">
              <a:solidFill>
                <a:schemeClr val="bg2"/>
              </a:solidFill>
            </a:endParaRPr>
          </a:p>
        </p:txBody>
      </p:sp>
      <p:pic>
        <p:nvPicPr>
          <p:cNvPr id="1026" name="Picture 2" descr="C:\Users\mwhan\Downloads\1415166689_icon_27_one_finger_click-51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21" y="4167021"/>
            <a:ext cx="2258380" cy="225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57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手繪多邊形 48"/>
          <p:cNvSpPr/>
          <p:nvPr/>
        </p:nvSpPr>
        <p:spPr>
          <a:xfrm>
            <a:off x="3693715" y="4481086"/>
            <a:ext cx="1686250" cy="1034358"/>
          </a:xfrm>
          <a:custGeom>
            <a:avLst/>
            <a:gdLst>
              <a:gd name="connsiteX0" fmla="*/ 499897 w 915972"/>
              <a:gd name="connsiteY0" fmla="*/ 0 h 561863"/>
              <a:gd name="connsiteX1" fmla="*/ 627176 w 915972"/>
              <a:gd name="connsiteY1" fmla="*/ 52721 h 561863"/>
              <a:gd name="connsiteX2" fmla="*/ 656483 w 915972"/>
              <a:gd name="connsiteY2" fmla="*/ 96189 h 561863"/>
              <a:gd name="connsiteX3" fmla="*/ 679897 w 915972"/>
              <a:gd name="connsiteY3" fmla="*/ 91462 h 561863"/>
              <a:gd name="connsiteX4" fmla="*/ 819235 w 915972"/>
              <a:gd name="connsiteY4" fmla="*/ 230800 h 561863"/>
              <a:gd name="connsiteX5" fmla="*/ 808285 w 915972"/>
              <a:gd name="connsiteY5" fmla="*/ 285037 h 561863"/>
              <a:gd name="connsiteX6" fmla="*/ 787957 w 915972"/>
              <a:gd name="connsiteY6" fmla="*/ 315187 h 561863"/>
              <a:gd name="connsiteX7" fmla="*/ 792634 w 915972"/>
              <a:gd name="connsiteY7" fmla="*/ 315187 h 561863"/>
              <a:gd name="connsiteX8" fmla="*/ 915972 w 915972"/>
              <a:gd name="connsiteY8" fmla="*/ 438525 h 561863"/>
              <a:gd name="connsiteX9" fmla="*/ 915971 w 915972"/>
              <a:gd name="connsiteY9" fmla="*/ 438525 h 561863"/>
              <a:gd name="connsiteX10" fmla="*/ 792633 w 915972"/>
              <a:gd name="connsiteY10" fmla="*/ 561863 h 561863"/>
              <a:gd name="connsiteX11" fmla="*/ 123338 w 915972"/>
              <a:gd name="connsiteY11" fmla="*/ 561862 h 561863"/>
              <a:gd name="connsiteX12" fmla="*/ 9692 w 915972"/>
              <a:gd name="connsiteY12" fmla="*/ 486533 h 561863"/>
              <a:gd name="connsiteX13" fmla="*/ 0 w 915972"/>
              <a:gd name="connsiteY13" fmla="*/ 438525 h 561863"/>
              <a:gd name="connsiteX14" fmla="*/ 9692 w 915972"/>
              <a:gd name="connsiteY14" fmla="*/ 390516 h 561863"/>
              <a:gd name="connsiteX15" fmla="*/ 123338 w 915972"/>
              <a:gd name="connsiteY15" fmla="*/ 315187 h 561863"/>
              <a:gd name="connsiteX16" fmla="*/ 135041 w 915972"/>
              <a:gd name="connsiteY16" fmla="*/ 315187 h 561863"/>
              <a:gd name="connsiteX17" fmla="*/ 97968 w 915972"/>
              <a:gd name="connsiteY17" fmla="*/ 260201 h 561863"/>
              <a:gd name="connsiteX18" fmla="*/ 83823 w 915972"/>
              <a:gd name="connsiteY18" fmla="*/ 190137 h 561863"/>
              <a:gd name="connsiteX19" fmla="*/ 263823 w 915972"/>
              <a:gd name="connsiteY19" fmla="*/ 10137 h 561863"/>
              <a:gd name="connsiteX20" fmla="*/ 333887 w 915972"/>
              <a:gd name="connsiteY20" fmla="*/ 24282 h 561863"/>
              <a:gd name="connsiteX21" fmla="*/ 374342 w 915972"/>
              <a:gd name="connsiteY21" fmla="*/ 51558 h 561863"/>
              <a:gd name="connsiteX22" fmla="*/ 429833 w 915972"/>
              <a:gd name="connsiteY22" fmla="*/ 14145 h 561863"/>
              <a:gd name="connsiteX23" fmla="*/ 499897 w 915972"/>
              <a:gd name="connsiteY23" fmla="*/ 0 h 56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5972" h="561863">
                <a:moveTo>
                  <a:pt x="499897" y="0"/>
                </a:moveTo>
                <a:cubicBezTo>
                  <a:pt x="549603" y="0"/>
                  <a:pt x="594603" y="20147"/>
                  <a:pt x="627176" y="52721"/>
                </a:cubicBezTo>
                <a:lnTo>
                  <a:pt x="656483" y="96189"/>
                </a:lnTo>
                <a:lnTo>
                  <a:pt x="679897" y="91462"/>
                </a:lnTo>
                <a:cubicBezTo>
                  <a:pt x="756851" y="91462"/>
                  <a:pt x="819235" y="153846"/>
                  <a:pt x="819235" y="230800"/>
                </a:cubicBezTo>
                <a:cubicBezTo>
                  <a:pt x="819235" y="250039"/>
                  <a:pt x="815336" y="268367"/>
                  <a:pt x="808285" y="285037"/>
                </a:cubicBezTo>
                <a:lnTo>
                  <a:pt x="787957" y="315187"/>
                </a:lnTo>
                <a:lnTo>
                  <a:pt x="792634" y="315187"/>
                </a:lnTo>
                <a:cubicBezTo>
                  <a:pt x="860752" y="315187"/>
                  <a:pt x="915972" y="370407"/>
                  <a:pt x="915972" y="438525"/>
                </a:cubicBezTo>
                <a:lnTo>
                  <a:pt x="915971" y="438525"/>
                </a:lnTo>
                <a:cubicBezTo>
                  <a:pt x="915971" y="506643"/>
                  <a:pt x="860751" y="561863"/>
                  <a:pt x="792633" y="561863"/>
                </a:cubicBezTo>
                <a:lnTo>
                  <a:pt x="123338" y="561862"/>
                </a:lnTo>
                <a:cubicBezTo>
                  <a:pt x="72249" y="561862"/>
                  <a:pt x="28416" y="530801"/>
                  <a:pt x="9692" y="486533"/>
                </a:cubicBezTo>
                <a:lnTo>
                  <a:pt x="0" y="438525"/>
                </a:lnTo>
                <a:lnTo>
                  <a:pt x="9692" y="390516"/>
                </a:lnTo>
                <a:cubicBezTo>
                  <a:pt x="28416" y="346248"/>
                  <a:pt x="72249" y="315187"/>
                  <a:pt x="123338" y="315187"/>
                </a:cubicBezTo>
                <a:lnTo>
                  <a:pt x="135041" y="315187"/>
                </a:lnTo>
                <a:lnTo>
                  <a:pt x="97968" y="260201"/>
                </a:lnTo>
                <a:cubicBezTo>
                  <a:pt x="88860" y="238666"/>
                  <a:pt x="83823" y="214990"/>
                  <a:pt x="83823" y="190137"/>
                </a:cubicBezTo>
                <a:cubicBezTo>
                  <a:pt x="83823" y="90726"/>
                  <a:pt x="164412" y="10137"/>
                  <a:pt x="263823" y="10137"/>
                </a:cubicBezTo>
                <a:cubicBezTo>
                  <a:pt x="288676" y="10137"/>
                  <a:pt x="312352" y="15174"/>
                  <a:pt x="333887" y="24282"/>
                </a:cubicBezTo>
                <a:lnTo>
                  <a:pt x="374342" y="51558"/>
                </a:lnTo>
                <a:lnTo>
                  <a:pt x="429833" y="14145"/>
                </a:lnTo>
                <a:cubicBezTo>
                  <a:pt x="451368" y="5037"/>
                  <a:pt x="475044" y="0"/>
                  <a:pt x="499897" y="0"/>
                </a:cubicBezTo>
                <a:close/>
              </a:path>
            </a:pathLst>
          </a:custGeom>
          <a:solidFill>
            <a:schemeClr val="accent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手繪多邊形 42"/>
          <p:cNvSpPr/>
          <p:nvPr/>
        </p:nvSpPr>
        <p:spPr>
          <a:xfrm>
            <a:off x="6079630" y="2876379"/>
            <a:ext cx="1686248" cy="1079990"/>
          </a:xfrm>
          <a:custGeom>
            <a:avLst/>
            <a:gdLst>
              <a:gd name="connsiteX0" fmla="*/ 575080 w 915972"/>
              <a:gd name="connsiteY0" fmla="*/ 0 h 586651"/>
              <a:gd name="connsiteX1" fmla="*/ 800505 w 915972"/>
              <a:gd name="connsiteY1" fmla="*/ 225425 h 586651"/>
              <a:gd name="connsiteX2" fmla="*/ 782790 w 915972"/>
              <a:gd name="connsiteY2" fmla="*/ 313171 h 586651"/>
              <a:gd name="connsiteX3" fmla="*/ 764718 w 915972"/>
              <a:gd name="connsiteY3" fmla="*/ 339975 h 586651"/>
              <a:gd name="connsiteX4" fmla="*/ 792634 w 915972"/>
              <a:gd name="connsiteY4" fmla="*/ 339975 h 586651"/>
              <a:gd name="connsiteX5" fmla="*/ 915972 w 915972"/>
              <a:gd name="connsiteY5" fmla="*/ 463313 h 586651"/>
              <a:gd name="connsiteX6" fmla="*/ 915971 w 915972"/>
              <a:gd name="connsiteY6" fmla="*/ 463313 h 586651"/>
              <a:gd name="connsiteX7" fmla="*/ 792633 w 915972"/>
              <a:gd name="connsiteY7" fmla="*/ 586651 h 586651"/>
              <a:gd name="connsiteX8" fmla="*/ 123338 w 915972"/>
              <a:gd name="connsiteY8" fmla="*/ 586650 h 586651"/>
              <a:gd name="connsiteX9" fmla="*/ 9692 w 915972"/>
              <a:gd name="connsiteY9" fmla="*/ 511321 h 586651"/>
              <a:gd name="connsiteX10" fmla="*/ 0 w 915972"/>
              <a:gd name="connsiteY10" fmla="*/ 463313 h 586651"/>
              <a:gd name="connsiteX11" fmla="*/ 9692 w 915972"/>
              <a:gd name="connsiteY11" fmla="*/ 415304 h 586651"/>
              <a:gd name="connsiteX12" fmla="*/ 123338 w 915972"/>
              <a:gd name="connsiteY12" fmla="*/ 339975 h 586651"/>
              <a:gd name="connsiteX13" fmla="*/ 163366 w 915972"/>
              <a:gd name="connsiteY13" fmla="*/ 339975 h 586651"/>
              <a:gd name="connsiteX14" fmla="*/ 151580 w 915972"/>
              <a:gd name="connsiteY14" fmla="*/ 281600 h 586651"/>
              <a:gd name="connsiteX15" fmla="*/ 331580 w 915972"/>
              <a:gd name="connsiteY15" fmla="*/ 101600 h 586651"/>
              <a:gd name="connsiteX16" fmla="*/ 367856 w 915972"/>
              <a:gd name="connsiteY16" fmla="*/ 105257 h 586651"/>
              <a:gd name="connsiteX17" fmla="*/ 385531 w 915972"/>
              <a:gd name="connsiteY17" fmla="*/ 110744 h 586651"/>
              <a:gd name="connsiteX18" fmla="*/ 415681 w 915972"/>
              <a:gd name="connsiteY18" fmla="*/ 66025 h 586651"/>
              <a:gd name="connsiteX19" fmla="*/ 575080 w 915972"/>
              <a:gd name="connsiteY19" fmla="*/ 0 h 586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15972" h="586651">
                <a:moveTo>
                  <a:pt x="575080" y="0"/>
                </a:moveTo>
                <a:cubicBezTo>
                  <a:pt x="699579" y="0"/>
                  <a:pt x="800505" y="100926"/>
                  <a:pt x="800505" y="225425"/>
                </a:cubicBezTo>
                <a:cubicBezTo>
                  <a:pt x="800505" y="256550"/>
                  <a:pt x="794197" y="286201"/>
                  <a:pt x="782790" y="313171"/>
                </a:cubicBezTo>
                <a:lnTo>
                  <a:pt x="764718" y="339975"/>
                </a:lnTo>
                <a:lnTo>
                  <a:pt x="792634" y="339975"/>
                </a:lnTo>
                <a:cubicBezTo>
                  <a:pt x="860752" y="339975"/>
                  <a:pt x="915972" y="395195"/>
                  <a:pt x="915972" y="463313"/>
                </a:cubicBezTo>
                <a:lnTo>
                  <a:pt x="915971" y="463313"/>
                </a:lnTo>
                <a:cubicBezTo>
                  <a:pt x="915971" y="531431"/>
                  <a:pt x="860751" y="586651"/>
                  <a:pt x="792633" y="586651"/>
                </a:cubicBezTo>
                <a:lnTo>
                  <a:pt x="123338" y="586650"/>
                </a:lnTo>
                <a:cubicBezTo>
                  <a:pt x="72249" y="586650"/>
                  <a:pt x="28416" y="555589"/>
                  <a:pt x="9692" y="511321"/>
                </a:cubicBezTo>
                <a:lnTo>
                  <a:pt x="0" y="463313"/>
                </a:lnTo>
                <a:lnTo>
                  <a:pt x="9692" y="415304"/>
                </a:lnTo>
                <a:cubicBezTo>
                  <a:pt x="28416" y="371036"/>
                  <a:pt x="72249" y="339975"/>
                  <a:pt x="123338" y="339975"/>
                </a:cubicBezTo>
                <a:lnTo>
                  <a:pt x="163366" y="339975"/>
                </a:lnTo>
                <a:lnTo>
                  <a:pt x="151580" y="281600"/>
                </a:lnTo>
                <a:cubicBezTo>
                  <a:pt x="151580" y="182189"/>
                  <a:pt x="232169" y="101600"/>
                  <a:pt x="331580" y="101600"/>
                </a:cubicBezTo>
                <a:cubicBezTo>
                  <a:pt x="344007" y="101600"/>
                  <a:pt x="356139" y="102859"/>
                  <a:pt x="367856" y="105257"/>
                </a:cubicBezTo>
                <a:lnTo>
                  <a:pt x="385531" y="110744"/>
                </a:lnTo>
                <a:lnTo>
                  <a:pt x="415681" y="66025"/>
                </a:lnTo>
                <a:cubicBezTo>
                  <a:pt x="456475" y="25231"/>
                  <a:pt x="512831" y="0"/>
                  <a:pt x="575080" y="0"/>
                </a:cubicBezTo>
                <a:close/>
              </a:path>
            </a:pathLst>
          </a:custGeom>
          <a:solidFill>
            <a:schemeClr val="accent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手繪多邊形 49"/>
          <p:cNvSpPr/>
          <p:nvPr/>
        </p:nvSpPr>
        <p:spPr>
          <a:xfrm>
            <a:off x="3693715" y="1119103"/>
            <a:ext cx="1686250" cy="1068508"/>
          </a:xfrm>
          <a:custGeom>
            <a:avLst/>
            <a:gdLst>
              <a:gd name="connsiteX0" fmla="*/ 443823 w 915972"/>
              <a:gd name="connsiteY0" fmla="*/ 0 h 580413"/>
              <a:gd name="connsiteX1" fmla="*/ 603223 w 915972"/>
              <a:gd name="connsiteY1" fmla="*/ 66025 h 580413"/>
              <a:gd name="connsiteX2" fmla="*/ 616570 w 915972"/>
              <a:gd name="connsiteY2" fmla="*/ 85822 h 580413"/>
              <a:gd name="connsiteX3" fmla="*/ 655115 w 915972"/>
              <a:gd name="connsiteY3" fmla="*/ 89708 h 580413"/>
              <a:gd name="connsiteX4" fmla="*/ 835109 w 915972"/>
              <a:gd name="connsiteY4" fmla="*/ 310553 h 580413"/>
              <a:gd name="connsiteX5" fmla="*/ 828948 w 915972"/>
              <a:gd name="connsiteY5" fmla="*/ 341069 h 580413"/>
              <a:gd name="connsiteX6" fmla="*/ 840643 w 915972"/>
              <a:gd name="connsiteY6" fmla="*/ 343430 h 580413"/>
              <a:gd name="connsiteX7" fmla="*/ 915972 w 915972"/>
              <a:gd name="connsiteY7" fmla="*/ 457075 h 580413"/>
              <a:gd name="connsiteX8" fmla="*/ 915971 w 915972"/>
              <a:gd name="connsiteY8" fmla="*/ 457075 h 580413"/>
              <a:gd name="connsiteX9" fmla="*/ 792633 w 915972"/>
              <a:gd name="connsiteY9" fmla="*/ 580413 h 580413"/>
              <a:gd name="connsiteX10" fmla="*/ 123338 w 915972"/>
              <a:gd name="connsiteY10" fmla="*/ 580412 h 580413"/>
              <a:gd name="connsiteX11" fmla="*/ 9692 w 915972"/>
              <a:gd name="connsiteY11" fmla="*/ 505083 h 580413"/>
              <a:gd name="connsiteX12" fmla="*/ 0 w 915972"/>
              <a:gd name="connsiteY12" fmla="*/ 457075 h 580413"/>
              <a:gd name="connsiteX13" fmla="*/ 9692 w 915972"/>
              <a:gd name="connsiteY13" fmla="*/ 409066 h 580413"/>
              <a:gd name="connsiteX14" fmla="*/ 123338 w 915972"/>
              <a:gd name="connsiteY14" fmla="*/ 333737 h 580413"/>
              <a:gd name="connsiteX15" fmla="*/ 249979 w 915972"/>
              <a:gd name="connsiteY15" fmla="*/ 333737 h 580413"/>
              <a:gd name="connsiteX16" fmla="*/ 236113 w 915972"/>
              <a:gd name="connsiteY16" fmla="*/ 313171 h 580413"/>
              <a:gd name="connsiteX17" fmla="*/ 218398 w 915972"/>
              <a:gd name="connsiteY17" fmla="*/ 225425 h 580413"/>
              <a:gd name="connsiteX18" fmla="*/ 443823 w 915972"/>
              <a:gd name="connsiteY18" fmla="*/ 0 h 58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5972" h="580413">
                <a:moveTo>
                  <a:pt x="443823" y="0"/>
                </a:moveTo>
                <a:cubicBezTo>
                  <a:pt x="506073" y="0"/>
                  <a:pt x="562429" y="25231"/>
                  <a:pt x="603223" y="66025"/>
                </a:cubicBezTo>
                <a:lnTo>
                  <a:pt x="616570" y="85822"/>
                </a:lnTo>
                <a:lnTo>
                  <a:pt x="655115" y="89708"/>
                </a:lnTo>
                <a:cubicBezTo>
                  <a:pt x="757838" y="110728"/>
                  <a:pt x="835109" y="201616"/>
                  <a:pt x="835109" y="310553"/>
                </a:cubicBezTo>
                <a:lnTo>
                  <a:pt x="828948" y="341069"/>
                </a:lnTo>
                <a:lnTo>
                  <a:pt x="840643" y="343430"/>
                </a:lnTo>
                <a:cubicBezTo>
                  <a:pt x="884911" y="362153"/>
                  <a:pt x="915972" y="405987"/>
                  <a:pt x="915972" y="457075"/>
                </a:cubicBezTo>
                <a:lnTo>
                  <a:pt x="915971" y="457075"/>
                </a:lnTo>
                <a:cubicBezTo>
                  <a:pt x="915971" y="525193"/>
                  <a:pt x="860751" y="580413"/>
                  <a:pt x="792633" y="580413"/>
                </a:cubicBezTo>
                <a:lnTo>
                  <a:pt x="123338" y="580412"/>
                </a:lnTo>
                <a:cubicBezTo>
                  <a:pt x="72249" y="580412"/>
                  <a:pt x="28416" y="549351"/>
                  <a:pt x="9692" y="505083"/>
                </a:cubicBezTo>
                <a:lnTo>
                  <a:pt x="0" y="457075"/>
                </a:lnTo>
                <a:lnTo>
                  <a:pt x="9692" y="409066"/>
                </a:lnTo>
                <a:cubicBezTo>
                  <a:pt x="28416" y="364798"/>
                  <a:pt x="72249" y="333737"/>
                  <a:pt x="123338" y="333737"/>
                </a:cubicBezTo>
                <a:lnTo>
                  <a:pt x="249979" y="333737"/>
                </a:lnTo>
                <a:lnTo>
                  <a:pt x="236113" y="313171"/>
                </a:lnTo>
                <a:cubicBezTo>
                  <a:pt x="224706" y="286201"/>
                  <a:pt x="218398" y="256550"/>
                  <a:pt x="218398" y="225425"/>
                </a:cubicBezTo>
                <a:cubicBezTo>
                  <a:pt x="218398" y="100926"/>
                  <a:pt x="319324" y="0"/>
                  <a:pt x="443823" y="0"/>
                </a:cubicBezTo>
                <a:close/>
              </a:path>
            </a:pathLst>
          </a:custGeom>
          <a:solidFill>
            <a:schemeClr val="accent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手繪多邊形 41"/>
          <p:cNvSpPr/>
          <p:nvPr/>
        </p:nvSpPr>
        <p:spPr>
          <a:xfrm>
            <a:off x="1392187" y="2773136"/>
            <a:ext cx="1686250" cy="1068508"/>
          </a:xfrm>
          <a:custGeom>
            <a:avLst/>
            <a:gdLst>
              <a:gd name="connsiteX0" fmla="*/ 301410 w 915972"/>
              <a:gd name="connsiteY0" fmla="*/ 0 h 580413"/>
              <a:gd name="connsiteX1" fmla="*/ 457343 w 915972"/>
              <a:gd name="connsiteY1" fmla="*/ 64590 h 580413"/>
              <a:gd name="connsiteX2" fmla="*/ 488917 w 915972"/>
              <a:gd name="connsiteY2" fmla="*/ 111419 h 580413"/>
              <a:gd name="connsiteX3" fmla="*/ 501323 w 915972"/>
              <a:gd name="connsiteY3" fmla="*/ 103055 h 580413"/>
              <a:gd name="connsiteX4" fmla="*/ 587160 w 915972"/>
              <a:gd name="connsiteY4" fmla="*/ 85725 h 580413"/>
              <a:gd name="connsiteX5" fmla="*/ 807683 w 915972"/>
              <a:gd name="connsiteY5" fmla="*/ 306248 h 580413"/>
              <a:gd name="connsiteX6" fmla="*/ 801761 w 915972"/>
              <a:gd name="connsiteY6" fmla="*/ 335580 h 580413"/>
              <a:gd name="connsiteX7" fmla="*/ 840643 w 915972"/>
              <a:gd name="connsiteY7" fmla="*/ 343430 h 580413"/>
              <a:gd name="connsiteX8" fmla="*/ 915972 w 915972"/>
              <a:gd name="connsiteY8" fmla="*/ 457075 h 580413"/>
              <a:gd name="connsiteX9" fmla="*/ 915971 w 915972"/>
              <a:gd name="connsiteY9" fmla="*/ 457075 h 580413"/>
              <a:gd name="connsiteX10" fmla="*/ 792633 w 915972"/>
              <a:gd name="connsiteY10" fmla="*/ 580413 h 580413"/>
              <a:gd name="connsiteX11" fmla="*/ 123338 w 915972"/>
              <a:gd name="connsiteY11" fmla="*/ 580412 h 580413"/>
              <a:gd name="connsiteX12" fmla="*/ 9692 w 915972"/>
              <a:gd name="connsiteY12" fmla="*/ 505083 h 580413"/>
              <a:gd name="connsiteX13" fmla="*/ 0 w 915972"/>
              <a:gd name="connsiteY13" fmla="*/ 457075 h 580413"/>
              <a:gd name="connsiteX14" fmla="*/ 9692 w 915972"/>
              <a:gd name="connsiteY14" fmla="*/ 409066 h 580413"/>
              <a:gd name="connsiteX15" fmla="*/ 86661 w 915972"/>
              <a:gd name="connsiteY15" fmla="*/ 339282 h 580413"/>
              <a:gd name="connsiteX16" fmla="*/ 117291 w 915972"/>
              <a:gd name="connsiteY16" fmla="*/ 334651 h 580413"/>
              <a:gd name="connsiteX17" fmla="*/ 98217 w 915972"/>
              <a:gd name="connsiteY17" fmla="*/ 306360 h 580413"/>
              <a:gd name="connsiteX18" fmla="*/ 80887 w 915972"/>
              <a:gd name="connsiteY18" fmla="*/ 220523 h 580413"/>
              <a:gd name="connsiteX19" fmla="*/ 301410 w 915972"/>
              <a:gd name="connsiteY19" fmla="*/ 0 h 58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15972" h="580413">
                <a:moveTo>
                  <a:pt x="301410" y="0"/>
                </a:moveTo>
                <a:cubicBezTo>
                  <a:pt x="362305" y="0"/>
                  <a:pt x="417437" y="24683"/>
                  <a:pt x="457343" y="64590"/>
                </a:cubicBezTo>
                <a:lnTo>
                  <a:pt x="488917" y="111419"/>
                </a:lnTo>
                <a:lnTo>
                  <a:pt x="501323" y="103055"/>
                </a:lnTo>
                <a:cubicBezTo>
                  <a:pt x="527706" y="91896"/>
                  <a:pt x="556713" y="85725"/>
                  <a:pt x="587160" y="85725"/>
                </a:cubicBezTo>
                <a:cubicBezTo>
                  <a:pt x="708951" y="85725"/>
                  <a:pt x="807683" y="184457"/>
                  <a:pt x="807683" y="306248"/>
                </a:cubicBezTo>
                <a:lnTo>
                  <a:pt x="801761" y="335580"/>
                </a:lnTo>
                <a:lnTo>
                  <a:pt x="840643" y="343430"/>
                </a:lnTo>
                <a:cubicBezTo>
                  <a:pt x="884911" y="362153"/>
                  <a:pt x="915972" y="405987"/>
                  <a:pt x="915972" y="457075"/>
                </a:cubicBezTo>
                <a:lnTo>
                  <a:pt x="915971" y="457075"/>
                </a:lnTo>
                <a:cubicBezTo>
                  <a:pt x="915971" y="525193"/>
                  <a:pt x="860751" y="580413"/>
                  <a:pt x="792633" y="580413"/>
                </a:cubicBezTo>
                <a:lnTo>
                  <a:pt x="123338" y="580412"/>
                </a:lnTo>
                <a:cubicBezTo>
                  <a:pt x="72249" y="580412"/>
                  <a:pt x="28416" y="549351"/>
                  <a:pt x="9692" y="505083"/>
                </a:cubicBezTo>
                <a:lnTo>
                  <a:pt x="0" y="457075"/>
                </a:lnTo>
                <a:lnTo>
                  <a:pt x="9692" y="409066"/>
                </a:lnTo>
                <a:cubicBezTo>
                  <a:pt x="23735" y="375865"/>
                  <a:pt x="51902" y="350093"/>
                  <a:pt x="86661" y="339282"/>
                </a:cubicBezTo>
                <a:lnTo>
                  <a:pt x="117291" y="334651"/>
                </a:lnTo>
                <a:lnTo>
                  <a:pt x="98217" y="306360"/>
                </a:lnTo>
                <a:cubicBezTo>
                  <a:pt x="87058" y="279977"/>
                  <a:pt x="80887" y="250971"/>
                  <a:pt x="80887" y="220523"/>
                </a:cubicBezTo>
                <a:cubicBezTo>
                  <a:pt x="80887" y="98732"/>
                  <a:pt x="179619" y="0"/>
                  <a:pt x="301410" y="0"/>
                </a:cubicBezTo>
                <a:close/>
              </a:path>
            </a:pathLst>
          </a:custGeom>
          <a:solidFill>
            <a:schemeClr val="accent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手繪多邊形 50"/>
          <p:cNvSpPr/>
          <p:nvPr/>
        </p:nvSpPr>
        <p:spPr>
          <a:xfrm>
            <a:off x="1376906" y="1052201"/>
            <a:ext cx="1716812" cy="1202312"/>
          </a:xfrm>
          <a:custGeom>
            <a:avLst/>
            <a:gdLst>
              <a:gd name="connsiteX0" fmla="*/ 606278 w 932571"/>
              <a:gd name="connsiteY0" fmla="*/ 0 h 653096"/>
              <a:gd name="connsiteX1" fmla="*/ 787106 w 932571"/>
              <a:gd name="connsiteY1" fmla="*/ 180828 h 653096"/>
              <a:gd name="connsiteX2" fmla="*/ 778336 w 932571"/>
              <a:gd name="connsiteY2" fmla="*/ 224271 h 653096"/>
              <a:gd name="connsiteX3" fmla="*/ 788186 w 932571"/>
              <a:gd name="connsiteY3" fmla="*/ 225264 h 653096"/>
              <a:gd name="connsiteX4" fmla="*/ 932571 w 932571"/>
              <a:gd name="connsiteY4" fmla="*/ 402418 h 653096"/>
              <a:gd name="connsiteX5" fmla="*/ 751743 w 932571"/>
              <a:gd name="connsiteY5" fmla="*/ 583246 h 653096"/>
              <a:gd name="connsiteX6" fmla="*/ 715300 w 932571"/>
              <a:gd name="connsiteY6" fmla="*/ 579572 h 653096"/>
              <a:gd name="connsiteX7" fmla="*/ 682180 w 932571"/>
              <a:gd name="connsiteY7" fmla="*/ 569291 h 653096"/>
              <a:gd name="connsiteX8" fmla="*/ 673828 w 932571"/>
              <a:gd name="connsiteY8" fmla="*/ 581678 h 653096"/>
              <a:gd name="connsiteX9" fmla="*/ 501411 w 932571"/>
              <a:gd name="connsiteY9" fmla="*/ 653096 h 653096"/>
              <a:gd name="connsiteX10" fmla="*/ 328994 w 932571"/>
              <a:gd name="connsiteY10" fmla="*/ 581678 h 653096"/>
              <a:gd name="connsiteX11" fmla="*/ 287360 w 932571"/>
              <a:gd name="connsiteY11" fmla="*/ 519926 h 653096"/>
              <a:gd name="connsiteX12" fmla="*/ 251215 w 932571"/>
              <a:gd name="connsiteY12" fmla="*/ 544296 h 653096"/>
              <a:gd name="connsiteX13" fmla="*/ 180828 w 932571"/>
              <a:gd name="connsiteY13" fmla="*/ 558506 h 653096"/>
              <a:gd name="connsiteX14" fmla="*/ 0 w 932571"/>
              <a:gd name="connsiteY14" fmla="*/ 377678 h 653096"/>
              <a:gd name="connsiteX15" fmla="*/ 52963 w 932571"/>
              <a:gd name="connsiteY15" fmla="*/ 249813 h 653096"/>
              <a:gd name="connsiteX16" fmla="*/ 77741 w 932571"/>
              <a:gd name="connsiteY16" fmla="*/ 233108 h 653096"/>
              <a:gd name="connsiteX17" fmla="*/ 75585 w 932571"/>
              <a:gd name="connsiteY17" fmla="*/ 222429 h 653096"/>
              <a:gd name="connsiteX18" fmla="*/ 215301 w 932571"/>
              <a:gd name="connsiteY18" fmla="*/ 82713 h 653096"/>
              <a:gd name="connsiteX19" fmla="*/ 269685 w 932571"/>
              <a:gd name="connsiteY19" fmla="*/ 93693 h 653096"/>
              <a:gd name="connsiteX20" fmla="*/ 294817 w 932571"/>
              <a:gd name="connsiteY20" fmla="*/ 110637 h 653096"/>
              <a:gd name="connsiteX21" fmla="*/ 320779 w 932571"/>
              <a:gd name="connsiteY21" fmla="*/ 87046 h 653096"/>
              <a:gd name="connsiteX22" fmla="*/ 421882 w 932571"/>
              <a:gd name="connsiteY22" fmla="*/ 56164 h 653096"/>
              <a:gd name="connsiteX23" fmla="*/ 458325 w 932571"/>
              <a:gd name="connsiteY23" fmla="*/ 59838 h 653096"/>
              <a:gd name="connsiteX24" fmla="*/ 469494 w 932571"/>
              <a:gd name="connsiteY24" fmla="*/ 63304 h 653096"/>
              <a:gd name="connsiteX25" fmla="*/ 505175 w 932571"/>
              <a:gd name="connsiteY25" fmla="*/ 30882 h 653096"/>
              <a:gd name="connsiteX26" fmla="*/ 606278 w 932571"/>
              <a:gd name="connsiteY26" fmla="*/ 0 h 65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32571" h="653096">
                <a:moveTo>
                  <a:pt x="606278" y="0"/>
                </a:moveTo>
                <a:cubicBezTo>
                  <a:pt x="706147" y="0"/>
                  <a:pt x="787106" y="80959"/>
                  <a:pt x="787106" y="180828"/>
                </a:cubicBezTo>
                <a:lnTo>
                  <a:pt x="778336" y="224271"/>
                </a:lnTo>
                <a:lnTo>
                  <a:pt x="788186" y="225264"/>
                </a:lnTo>
                <a:cubicBezTo>
                  <a:pt x="870587" y="242125"/>
                  <a:pt x="932571" y="315033"/>
                  <a:pt x="932571" y="402418"/>
                </a:cubicBezTo>
                <a:cubicBezTo>
                  <a:pt x="932571" y="502287"/>
                  <a:pt x="851612" y="583246"/>
                  <a:pt x="751743" y="583246"/>
                </a:cubicBezTo>
                <a:cubicBezTo>
                  <a:pt x="739259" y="583246"/>
                  <a:pt x="727071" y="581981"/>
                  <a:pt x="715300" y="579572"/>
                </a:cubicBezTo>
                <a:lnTo>
                  <a:pt x="682180" y="569291"/>
                </a:lnTo>
                <a:lnTo>
                  <a:pt x="673828" y="581678"/>
                </a:lnTo>
                <a:cubicBezTo>
                  <a:pt x="629703" y="625804"/>
                  <a:pt x="568744" y="653096"/>
                  <a:pt x="501411" y="653096"/>
                </a:cubicBezTo>
                <a:cubicBezTo>
                  <a:pt x="434078" y="653096"/>
                  <a:pt x="373119" y="625804"/>
                  <a:pt x="328994" y="581678"/>
                </a:cubicBezTo>
                <a:lnTo>
                  <a:pt x="287360" y="519926"/>
                </a:lnTo>
                <a:lnTo>
                  <a:pt x="251215" y="544296"/>
                </a:lnTo>
                <a:cubicBezTo>
                  <a:pt x="229581" y="553446"/>
                  <a:pt x="205795" y="558506"/>
                  <a:pt x="180828" y="558506"/>
                </a:cubicBezTo>
                <a:cubicBezTo>
                  <a:pt x="80959" y="558506"/>
                  <a:pt x="0" y="477547"/>
                  <a:pt x="0" y="377678"/>
                </a:cubicBezTo>
                <a:cubicBezTo>
                  <a:pt x="0" y="327744"/>
                  <a:pt x="20240" y="282537"/>
                  <a:pt x="52963" y="249813"/>
                </a:cubicBezTo>
                <a:lnTo>
                  <a:pt x="77741" y="233108"/>
                </a:lnTo>
                <a:lnTo>
                  <a:pt x="75585" y="222429"/>
                </a:lnTo>
                <a:cubicBezTo>
                  <a:pt x="75585" y="145266"/>
                  <a:pt x="138138" y="82713"/>
                  <a:pt x="215301" y="82713"/>
                </a:cubicBezTo>
                <a:cubicBezTo>
                  <a:pt x="234592" y="82713"/>
                  <a:pt x="252970" y="86623"/>
                  <a:pt x="269685" y="93693"/>
                </a:cubicBezTo>
                <a:lnTo>
                  <a:pt x="294817" y="110637"/>
                </a:lnTo>
                <a:lnTo>
                  <a:pt x="320779" y="87046"/>
                </a:lnTo>
                <a:cubicBezTo>
                  <a:pt x="349640" y="67549"/>
                  <a:pt x="384431" y="56164"/>
                  <a:pt x="421882" y="56164"/>
                </a:cubicBezTo>
                <a:cubicBezTo>
                  <a:pt x="434366" y="56164"/>
                  <a:pt x="446554" y="57429"/>
                  <a:pt x="458325" y="59838"/>
                </a:cubicBezTo>
                <a:lnTo>
                  <a:pt x="469494" y="63304"/>
                </a:lnTo>
                <a:lnTo>
                  <a:pt x="505175" y="30882"/>
                </a:lnTo>
                <a:cubicBezTo>
                  <a:pt x="534036" y="11385"/>
                  <a:pt x="568827" y="0"/>
                  <a:pt x="606278" y="0"/>
                </a:cubicBezTo>
                <a:close/>
              </a:path>
            </a:pathLst>
          </a:custGeom>
          <a:solidFill>
            <a:schemeClr val="accent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手繪多邊形 47"/>
          <p:cNvSpPr/>
          <p:nvPr/>
        </p:nvSpPr>
        <p:spPr>
          <a:xfrm>
            <a:off x="6032960" y="1060003"/>
            <a:ext cx="1779588" cy="1186708"/>
          </a:xfrm>
          <a:custGeom>
            <a:avLst/>
            <a:gdLst>
              <a:gd name="connsiteX0" fmla="*/ 317289 w 966672"/>
              <a:gd name="connsiteY0" fmla="*/ 0 h 644620"/>
              <a:gd name="connsiteX1" fmla="*/ 437099 w 966672"/>
              <a:gd name="connsiteY1" fmla="*/ 49627 h 644620"/>
              <a:gd name="connsiteX2" fmla="*/ 445729 w 966672"/>
              <a:gd name="connsiteY2" fmla="*/ 62427 h 644620"/>
              <a:gd name="connsiteX3" fmla="*/ 505649 w 966672"/>
              <a:gd name="connsiteY3" fmla="*/ 28051 h 644620"/>
              <a:gd name="connsiteX4" fmla="*/ 589487 w 966672"/>
              <a:gd name="connsiteY4" fmla="*/ 13255 h 644620"/>
              <a:gd name="connsiteX5" fmla="*/ 814160 w 966672"/>
              <a:gd name="connsiteY5" fmla="*/ 162178 h 644620"/>
              <a:gd name="connsiteX6" fmla="*/ 831559 w 966672"/>
              <a:gd name="connsiteY6" fmla="*/ 248356 h 644620"/>
              <a:gd name="connsiteX7" fmla="*/ 863187 w 966672"/>
              <a:gd name="connsiteY7" fmla="*/ 254741 h 644620"/>
              <a:gd name="connsiteX8" fmla="*/ 966672 w 966672"/>
              <a:gd name="connsiteY8" fmla="*/ 410863 h 644620"/>
              <a:gd name="connsiteX9" fmla="*/ 797235 w 966672"/>
              <a:gd name="connsiteY9" fmla="*/ 580300 h 644620"/>
              <a:gd name="connsiteX10" fmla="*/ 731283 w 966672"/>
              <a:gd name="connsiteY10" fmla="*/ 566985 h 644620"/>
              <a:gd name="connsiteX11" fmla="*/ 705928 w 966672"/>
              <a:gd name="connsiteY11" fmla="*/ 549890 h 644620"/>
              <a:gd name="connsiteX12" fmla="*/ 672121 w 966672"/>
              <a:gd name="connsiteY12" fmla="*/ 588940 h 644620"/>
              <a:gd name="connsiteX13" fmla="*/ 517019 w 966672"/>
              <a:gd name="connsiteY13" fmla="*/ 644620 h 644620"/>
              <a:gd name="connsiteX14" fmla="*/ 292346 w 966672"/>
              <a:gd name="connsiteY14" fmla="*/ 495697 h 644620"/>
              <a:gd name="connsiteX15" fmla="*/ 292047 w 966672"/>
              <a:gd name="connsiteY15" fmla="*/ 494218 h 644620"/>
              <a:gd name="connsiteX16" fmla="*/ 289247 w 966672"/>
              <a:gd name="connsiteY16" fmla="*/ 498371 h 644620"/>
              <a:gd name="connsiteX17" fmla="*/ 169437 w 966672"/>
              <a:gd name="connsiteY17" fmla="*/ 547998 h 644620"/>
              <a:gd name="connsiteX18" fmla="*/ 0 w 966672"/>
              <a:gd name="connsiteY18" fmla="*/ 378561 h 644620"/>
              <a:gd name="connsiteX19" fmla="*/ 103485 w 966672"/>
              <a:gd name="connsiteY19" fmla="*/ 222439 h 644620"/>
              <a:gd name="connsiteX20" fmla="*/ 156396 w 966672"/>
              <a:gd name="connsiteY20" fmla="*/ 211757 h 644620"/>
              <a:gd name="connsiteX21" fmla="*/ 147852 w 966672"/>
              <a:gd name="connsiteY21" fmla="*/ 169437 h 644620"/>
              <a:gd name="connsiteX22" fmla="*/ 317289 w 966672"/>
              <a:gd name="connsiteY22" fmla="*/ 0 h 64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66672" h="644620">
                <a:moveTo>
                  <a:pt x="317289" y="0"/>
                </a:moveTo>
                <a:cubicBezTo>
                  <a:pt x="364078" y="0"/>
                  <a:pt x="406437" y="18965"/>
                  <a:pt x="437099" y="49627"/>
                </a:cubicBezTo>
                <a:lnTo>
                  <a:pt x="445729" y="62427"/>
                </a:lnTo>
                <a:lnTo>
                  <a:pt x="505649" y="28051"/>
                </a:lnTo>
                <a:cubicBezTo>
                  <a:pt x="531791" y="18479"/>
                  <a:pt x="560029" y="13255"/>
                  <a:pt x="589487" y="13255"/>
                </a:cubicBezTo>
                <a:cubicBezTo>
                  <a:pt x="690487" y="13255"/>
                  <a:pt x="777144" y="74662"/>
                  <a:pt x="814160" y="162178"/>
                </a:cubicBezTo>
                <a:lnTo>
                  <a:pt x="831559" y="248356"/>
                </a:lnTo>
                <a:lnTo>
                  <a:pt x="863187" y="254741"/>
                </a:lnTo>
                <a:cubicBezTo>
                  <a:pt x="924001" y="280463"/>
                  <a:pt x="966672" y="340680"/>
                  <a:pt x="966672" y="410863"/>
                </a:cubicBezTo>
                <a:cubicBezTo>
                  <a:pt x="966672" y="504440"/>
                  <a:pt x="890812" y="580300"/>
                  <a:pt x="797235" y="580300"/>
                </a:cubicBezTo>
                <a:cubicBezTo>
                  <a:pt x="773841" y="580300"/>
                  <a:pt x="751554" y="575559"/>
                  <a:pt x="731283" y="566985"/>
                </a:cubicBezTo>
                <a:lnTo>
                  <a:pt x="705928" y="549890"/>
                </a:lnTo>
                <a:lnTo>
                  <a:pt x="672121" y="588940"/>
                </a:lnTo>
                <a:cubicBezTo>
                  <a:pt x="629972" y="623725"/>
                  <a:pt x="575935" y="644620"/>
                  <a:pt x="517019" y="644620"/>
                </a:cubicBezTo>
                <a:cubicBezTo>
                  <a:pt x="416020" y="644620"/>
                  <a:pt x="329362" y="583213"/>
                  <a:pt x="292346" y="495697"/>
                </a:cubicBezTo>
                <a:lnTo>
                  <a:pt x="292047" y="494218"/>
                </a:lnTo>
                <a:lnTo>
                  <a:pt x="289247" y="498371"/>
                </a:lnTo>
                <a:cubicBezTo>
                  <a:pt x="258585" y="529033"/>
                  <a:pt x="216226" y="547998"/>
                  <a:pt x="169437" y="547998"/>
                </a:cubicBezTo>
                <a:cubicBezTo>
                  <a:pt x="75860" y="547998"/>
                  <a:pt x="0" y="472138"/>
                  <a:pt x="0" y="378561"/>
                </a:cubicBezTo>
                <a:cubicBezTo>
                  <a:pt x="0" y="308378"/>
                  <a:pt x="42671" y="248161"/>
                  <a:pt x="103485" y="222439"/>
                </a:cubicBezTo>
                <a:lnTo>
                  <a:pt x="156396" y="211757"/>
                </a:lnTo>
                <a:lnTo>
                  <a:pt x="147852" y="169437"/>
                </a:lnTo>
                <a:cubicBezTo>
                  <a:pt x="147852" y="75860"/>
                  <a:pt x="223712" y="0"/>
                  <a:pt x="317289" y="0"/>
                </a:cubicBezTo>
                <a:close/>
              </a:path>
            </a:pathLst>
          </a:custGeom>
          <a:solidFill>
            <a:schemeClr val="accent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手繪多邊形 46"/>
          <p:cNvSpPr/>
          <p:nvPr/>
        </p:nvSpPr>
        <p:spPr>
          <a:xfrm>
            <a:off x="1392187" y="4504138"/>
            <a:ext cx="1686250" cy="988254"/>
          </a:xfrm>
          <a:custGeom>
            <a:avLst/>
            <a:gdLst>
              <a:gd name="connsiteX0" fmla="*/ 482044 w 915972"/>
              <a:gd name="connsiteY0" fmla="*/ 0 h 536820"/>
              <a:gd name="connsiteX1" fmla="*/ 704416 w 915972"/>
              <a:gd name="connsiteY1" fmla="*/ 222372 h 536820"/>
              <a:gd name="connsiteX2" fmla="*/ 690734 w 915972"/>
              <a:gd name="connsiteY2" fmla="*/ 290144 h 536820"/>
              <a:gd name="connsiteX3" fmla="*/ 792634 w 915972"/>
              <a:gd name="connsiteY3" fmla="*/ 290144 h 536820"/>
              <a:gd name="connsiteX4" fmla="*/ 915972 w 915972"/>
              <a:gd name="connsiteY4" fmla="*/ 413482 h 536820"/>
              <a:gd name="connsiteX5" fmla="*/ 915971 w 915972"/>
              <a:gd name="connsiteY5" fmla="*/ 413482 h 536820"/>
              <a:gd name="connsiteX6" fmla="*/ 792633 w 915972"/>
              <a:gd name="connsiteY6" fmla="*/ 536820 h 536820"/>
              <a:gd name="connsiteX7" fmla="*/ 123338 w 915972"/>
              <a:gd name="connsiteY7" fmla="*/ 536819 h 536820"/>
              <a:gd name="connsiteX8" fmla="*/ 9692 w 915972"/>
              <a:gd name="connsiteY8" fmla="*/ 461490 h 536820"/>
              <a:gd name="connsiteX9" fmla="*/ 0 w 915972"/>
              <a:gd name="connsiteY9" fmla="*/ 413482 h 536820"/>
              <a:gd name="connsiteX10" fmla="*/ 9692 w 915972"/>
              <a:gd name="connsiteY10" fmla="*/ 365473 h 536820"/>
              <a:gd name="connsiteX11" fmla="*/ 36125 w 915972"/>
              <a:gd name="connsiteY11" fmla="*/ 326269 h 536820"/>
              <a:gd name="connsiteX12" fmla="*/ 72226 w 915972"/>
              <a:gd name="connsiteY12" fmla="*/ 301929 h 536820"/>
              <a:gd name="connsiteX13" fmla="*/ 68651 w 915972"/>
              <a:gd name="connsiteY13" fmla="*/ 284222 h 536820"/>
              <a:gd name="connsiteX14" fmla="*/ 187899 w 915972"/>
              <a:gd name="connsiteY14" fmla="*/ 164974 h 536820"/>
              <a:gd name="connsiteX15" fmla="*/ 234316 w 915972"/>
              <a:gd name="connsiteY15" fmla="*/ 174345 h 536820"/>
              <a:gd name="connsiteX16" fmla="*/ 265169 w 915972"/>
              <a:gd name="connsiteY16" fmla="*/ 195147 h 536820"/>
              <a:gd name="connsiteX17" fmla="*/ 277147 w 915972"/>
              <a:gd name="connsiteY17" fmla="*/ 135814 h 536820"/>
              <a:gd name="connsiteX18" fmla="*/ 482044 w 915972"/>
              <a:gd name="connsiteY18" fmla="*/ 0 h 53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5972" h="536820">
                <a:moveTo>
                  <a:pt x="482044" y="0"/>
                </a:moveTo>
                <a:cubicBezTo>
                  <a:pt x="604857" y="0"/>
                  <a:pt x="704416" y="99559"/>
                  <a:pt x="704416" y="222372"/>
                </a:cubicBezTo>
                <a:lnTo>
                  <a:pt x="690734" y="290144"/>
                </a:lnTo>
                <a:lnTo>
                  <a:pt x="792634" y="290144"/>
                </a:lnTo>
                <a:cubicBezTo>
                  <a:pt x="860752" y="290144"/>
                  <a:pt x="915972" y="345364"/>
                  <a:pt x="915972" y="413482"/>
                </a:cubicBezTo>
                <a:lnTo>
                  <a:pt x="915971" y="413482"/>
                </a:lnTo>
                <a:cubicBezTo>
                  <a:pt x="915971" y="481600"/>
                  <a:pt x="860751" y="536820"/>
                  <a:pt x="792633" y="536820"/>
                </a:cubicBezTo>
                <a:lnTo>
                  <a:pt x="123338" y="536819"/>
                </a:lnTo>
                <a:cubicBezTo>
                  <a:pt x="72250" y="536819"/>
                  <a:pt x="28416" y="505758"/>
                  <a:pt x="9692" y="461490"/>
                </a:cubicBezTo>
                <a:lnTo>
                  <a:pt x="0" y="413482"/>
                </a:lnTo>
                <a:lnTo>
                  <a:pt x="9692" y="365473"/>
                </a:lnTo>
                <a:cubicBezTo>
                  <a:pt x="15934" y="350717"/>
                  <a:pt x="24965" y="337429"/>
                  <a:pt x="36125" y="326269"/>
                </a:cubicBezTo>
                <a:lnTo>
                  <a:pt x="72226" y="301929"/>
                </a:lnTo>
                <a:lnTo>
                  <a:pt x="68651" y="284222"/>
                </a:lnTo>
                <a:cubicBezTo>
                  <a:pt x="68651" y="218363"/>
                  <a:pt x="122040" y="164974"/>
                  <a:pt x="187899" y="164974"/>
                </a:cubicBezTo>
                <a:cubicBezTo>
                  <a:pt x="204364" y="164974"/>
                  <a:pt x="220049" y="168311"/>
                  <a:pt x="234316" y="174345"/>
                </a:cubicBezTo>
                <a:lnTo>
                  <a:pt x="265169" y="195147"/>
                </a:lnTo>
                <a:lnTo>
                  <a:pt x="277147" y="135814"/>
                </a:lnTo>
                <a:cubicBezTo>
                  <a:pt x="310905" y="56002"/>
                  <a:pt x="389934" y="0"/>
                  <a:pt x="482044" y="0"/>
                </a:cubicBezTo>
                <a:close/>
              </a:path>
            </a:pathLst>
          </a:custGeom>
          <a:solidFill>
            <a:schemeClr val="accent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手繪多邊形 44"/>
          <p:cNvSpPr/>
          <p:nvPr/>
        </p:nvSpPr>
        <p:spPr>
          <a:xfrm>
            <a:off x="3732146" y="2940677"/>
            <a:ext cx="1609388" cy="1120070"/>
          </a:xfrm>
          <a:custGeom>
            <a:avLst/>
            <a:gdLst>
              <a:gd name="connsiteX0" fmla="*/ 372637 w 874219"/>
              <a:gd name="connsiteY0" fmla="*/ 0 h 608422"/>
              <a:gd name="connsiteX1" fmla="*/ 492447 w 874219"/>
              <a:gd name="connsiteY1" fmla="*/ 49627 h 608422"/>
              <a:gd name="connsiteX2" fmla="*/ 507209 w 874219"/>
              <a:gd name="connsiteY2" fmla="*/ 71522 h 608422"/>
              <a:gd name="connsiteX3" fmla="*/ 551160 w 874219"/>
              <a:gd name="connsiteY3" fmla="*/ 41890 h 608422"/>
              <a:gd name="connsiteX4" fmla="*/ 617112 w 874219"/>
              <a:gd name="connsiteY4" fmla="*/ 28575 h 608422"/>
              <a:gd name="connsiteX5" fmla="*/ 773234 w 874219"/>
              <a:gd name="connsiteY5" fmla="*/ 132059 h 608422"/>
              <a:gd name="connsiteX6" fmla="*/ 778467 w 874219"/>
              <a:gd name="connsiteY6" fmla="*/ 157982 h 608422"/>
              <a:gd name="connsiteX7" fmla="*/ 824592 w 874219"/>
              <a:gd name="connsiteY7" fmla="*/ 189080 h 608422"/>
              <a:gd name="connsiteX8" fmla="*/ 874219 w 874219"/>
              <a:gd name="connsiteY8" fmla="*/ 308890 h 608422"/>
              <a:gd name="connsiteX9" fmla="*/ 770735 w 874219"/>
              <a:gd name="connsiteY9" fmla="*/ 465012 h 608422"/>
              <a:gd name="connsiteX10" fmla="*/ 728387 w 874219"/>
              <a:gd name="connsiteY10" fmla="*/ 473562 h 608422"/>
              <a:gd name="connsiteX11" fmla="*/ 687672 w 874219"/>
              <a:gd name="connsiteY11" fmla="*/ 533951 h 608422"/>
              <a:gd name="connsiteX12" fmla="*/ 507882 w 874219"/>
              <a:gd name="connsiteY12" fmla="*/ 608422 h 608422"/>
              <a:gd name="connsiteX13" fmla="*/ 328092 w 874219"/>
              <a:gd name="connsiteY13" fmla="*/ 533951 h 608422"/>
              <a:gd name="connsiteX14" fmla="*/ 283470 w 874219"/>
              <a:gd name="connsiteY14" fmla="*/ 467767 h 608422"/>
              <a:gd name="connsiteX15" fmla="*/ 235389 w 874219"/>
              <a:gd name="connsiteY15" fmla="*/ 500184 h 608422"/>
              <a:gd name="connsiteX16" fmla="*/ 169437 w 874219"/>
              <a:gd name="connsiteY16" fmla="*/ 513499 h 608422"/>
              <a:gd name="connsiteX17" fmla="*/ 0 w 874219"/>
              <a:gd name="connsiteY17" fmla="*/ 344062 h 608422"/>
              <a:gd name="connsiteX18" fmla="*/ 169437 w 874219"/>
              <a:gd name="connsiteY18" fmla="*/ 174625 h 608422"/>
              <a:gd name="connsiteX19" fmla="*/ 205726 w 874219"/>
              <a:gd name="connsiteY19" fmla="*/ 181952 h 608422"/>
              <a:gd name="connsiteX20" fmla="*/ 203200 w 874219"/>
              <a:gd name="connsiteY20" fmla="*/ 169437 h 608422"/>
              <a:gd name="connsiteX21" fmla="*/ 372637 w 874219"/>
              <a:gd name="connsiteY21" fmla="*/ 0 h 60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74219" h="608422">
                <a:moveTo>
                  <a:pt x="372637" y="0"/>
                </a:moveTo>
                <a:cubicBezTo>
                  <a:pt x="419425" y="0"/>
                  <a:pt x="461785" y="18965"/>
                  <a:pt x="492447" y="49627"/>
                </a:cubicBezTo>
                <a:lnTo>
                  <a:pt x="507209" y="71522"/>
                </a:lnTo>
                <a:lnTo>
                  <a:pt x="551160" y="41890"/>
                </a:lnTo>
                <a:cubicBezTo>
                  <a:pt x="571431" y="33316"/>
                  <a:pt x="593718" y="28575"/>
                  <a:pt x="617112" y="28575"/>
                </a:cubicBezTo>
                <a:cubicBezTo>
                  <a:pt x="687295" y="28575"/>
                  <a:pt x="747512" y="71246"/>
                  <a:pt x="773234" y="132059"/>
                </a:cubicBezTo>
                <a:lnTo>
                  <a:pt x="778467" y="157982"/>
                </a:lnTo>
                <a:lnTo>
                  <a:pt x="824592" y="189080"/>
                </a:lnTo>
                <a:cubicBezTo>
                  <a:pt x="855254" y="219743"/>
                  <a:pt x="874219" y="262102"/>
                  <a:pt x="874219" y="308890"/>
                </a:cubicBezTo>
                <a:cubicBezTo>
                  <a:pt x="874219" y="379073"/>
                  <a:pt x="831548" y="439290"/>
                  <a:pt x="770735" y="465012"/>
                </a:cubicBezTo>
                <a:lnTo>
                  <a:pt x="728387" y="473562"/>
                </a:lnTo>
                <a:lnTo>
                  <a:pt x="687672" y="533951"/>
                </a:lnTo>
                <a:cubicBezTo>
                  <a:pt x="641659" y="579963"/>
                  <a:pt x="578094" y="608422"/>
                  <a:pt x="507882" y="608422"/>
                </a:cubicBezTo>
                <a:cubicBezTo>
                  <a:pt x="437670" y="608422"/>
                  <a:pt x="374105" y="579963"/>
                  <a:pt x="328092" y="533951"/>
                </a:cubicBezTo>
                <a:lnTo>
                  <a:pt x="283470" y="467767"/>
                </a:lnTo>
                <a:lnTo>
                  <a:pt x="235389" y="500184"/>
                </a:lnTo>
                <a:cubicBezTo>
                  <a:pt x="215118" y="508758"/>
                  <a:pt x="192831" y="513499"/>
                  <a:pt x="169437" y="513499"/>
                </a:cubicBezTo>
                <a:cubicBezTo>
                  <a:pt x="75860" y="513499"/>
                  <a:pt x="0" y="437639"/>
                  <a:pt x="0" y="344062"/>
                </a:cubicBezTo>
                <a:cubicBezTo>
                  <a:pt x="0" y="250485"/>
                  <a:pt x="75860" y="174625"/>
                  <a:pt x="169437" y="174625"/>
                </a:cubicBezTo>
                <a:lnTo>
                  <a:pt x="205726" y="181952"/>
                </a:lnTo>
                <a:lnTo>
                  <a:pt x="203200" y="169437"/>
                </a:lnTo>
                <a:cubicBezTo>
                  <a:pt x="203200" y="75860"/>
                  <a:pt x="279060" y="0"/>
                  <a:pt x="372637" y="0"/>
                </a:cubicBezTo>
                <a:close/>
              </a:path>
            </a:pathLst>
          </a:custGeom>
          <a:solidFill>
            <a:schemeClr val="accent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手繪多邊形 43"/>
          <p:cNvSpPr/>
          <p:nvPr/>
        </p:nvSpPr>
        <p:spPr>
          <a:xfrm>
            <a:off x="6079629" y="4525631"/>
            <a:ext cx="1686250" cy="945268"/>
          </a:xfrm>
          <a:custGeom>
            <a:avLst/>
            <a:gdLst>
              <a:gd name="connsiteX0" fmla="*/ 456977 w 915972"/>
              <a:gd name="connsiteY0" fmla="*/ 0 h 513470"/>
              <a:gd name="connsiteX1" fmla="*/ 663980 w 915972"/>
              <a:gd name="connsiteY1" fmla="*/ 207003 h 513470"/>
              <a:gd name="connsiteX2" fmla="*/ 651909 w 915972"/>
              <a:gd name="connsiteY2" fmla="*/ 266794 h 513470"/>
              <a:gd name="connsiteX3" fmla="*/ 792634 w 915972"/>
              <a:gd name="connsiteY3" fmla="*/ 266794 h 513470"/>
              <a:gd name="connsiteX4" fmla="*/ 915972 w 915972"/>
              <a:gd name="connsiteY4" fmla="*/ 390132 h 513470"/>
              <a:gd name="connsiteX5" fmla="*/ 915971 w 915972"/>
              <a:gd name="connsiteY5" fmla="*/ 390132 h 513470"/>
              <a:gd name="connsiteX6" fmla="*/ 792633 w 915972"/>
              <a:gd name="connsiteY6" fmla="*/ 513470 h 513470"/>
              <a:gd name="connsiteX7" fmla="*/ 123338 w 915972"/>
              <a:gd name="connsiteY7" fmla="*/ 513469 h 513470"/>
              <a:gd name="connsiteX8" fmla="*/ 9692 w 915972"/>
              <a:gd name="connsiteY8" fmla="*/ 438140 h 513470"/>
              <a:gd name="connsiteX9" fmla="*/ 0 w 915972"/>
              <a:gd name="connsiteY9" fmla="*/ 390132 h 513470"/>
              <a:gd name="connsiteX10" fmla="*/ 9692 w 915972"/>
              <a:gd name="connsiteY10" fmla="*/ 342123 h 513470"/>
              <a:gd name="connsiteX11" fmla="*/ 54378 w 915972"/>
              <a:gd name="connsiteY11" fmla="*/ 287858 h 513470"/>
              <a:gd name="connsiteX12" fmla="*/ 78831 w 915972"/>
              <a:gd name="connsiteY12" fmla="*/ 276103 h 513470"/>
              <a:gd name="connsiteX13" fmla="*/ 76952 w 915972"/>
              <a:gd name="connsiteY13" fmla="*/ 266794 h 513470"/>
              <a:gd name="connsiteX14" fmla="*/ 283955 w 915972"/>
              <a:gd name="connsiteY14" fmla="*/ 59791 h 513470"/>
              <a:gd name="connsiteX15" fmla="*/ 309437 w 915972"/>
              <a:gd name="connsiteY15" fmla="*/ 62360 h 513470"/>
              <a:gd name="connsiteX16" fmla="*/ 310604 w 915972"/>
              <a:gd name="connsiteY16" fmla="*/ 60630 h 513470"/>
              <a:gd name="connsiteX17" fmla="*/ 456977 w 915972"/>
              <a:gd name="connsiteY17" fmla="*/ 0 h 51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15972" h="513470">
                <a:moveTo>
                  <a:pt x="456977" y="0"/>
                </a:moveTo>
                <a:cubicBezTo>
                  <a:pt x="571302" y="0"/>
                  <a:pt x="663980" y="92678"/>
                  <a:pt x="663980" y="207003"/>
                </a:cubicBezTo>
                <a:lnTo>
                  <a:pt x="651909" y="266794"/>
                </a:lnTo>
                <a:lnTo>
                  <a:pt x="792634" y="266794"/>
                </a:lnTo>
                <a:cubicBezTo>
                  <a:pt x="860752" y="266794"/>
                  <a:pt x="915972" y="322014"/>
                  <a:pt x="915972" y="390132"/>
                </a:cubicBezTo>
                <a:lnTo>
                  <a:pt x="915971" y="390132"/>
                </a:lnTo>
                <a:cubicBezTo>
                  <a:pt x="915971" y="458250"/>
                  <a:pt x="860751" y="513470"/>
                  <a:pt x="792633" y="513470"/>
                </a:cubicBezTo>
                <a:lnTo>
                  <a:pt x="123338" y="513469"/>
                </a:lnTo>
                <a:cubicBezTo>
                  <a:pt x="72249" y="513469"/>
                  <a:pt x="28416" y="482408"/>
                  <a:pt x="9692" y="438140"/>
                </a:cubicBezTo>
                <a:lnTo>
                  <a:pt x="0" y="390132"/>
                </a:lnTo>
                <a:lnTo>
                  <a:pt x="9692" y="342123"/>
                </a:lnTo>
                <a:cubicBezTo>
                  <a:pt x="19054" y="319990"/>
                  <a:pt x="34693" y="301157"/>
                  <a:pt x="54378" y="287858"/>
                </a:cubicBezTo>
                <a:lnTo>
                  <a:pt x="78831" y="276103"/>
                </a:lnTo>
                <a:lnTo>
                  <a:pt x="76952" y="266794"/>
                </a:lnTo>
                <a:cubicBezTo>
                  <a:pt x="76952" y="152469"/>
                  <a:pt x="169630" y="59791"/>
                  <a:pt x="283955" y="59791"/>
                </a:cubicBezTo>
                <a:lnTo>
                  <a:pt x="309437" y="62360"/>
                </a:lnTo>
                <a:lnTo>
                  <a:pt x="310604" y="60630"/>
                </a:lnTo>
                <a:cubicBezTo>
                  <a:pt x="348064" y="23170"/>
                  <a:pt x="399815" y="0"/>
                  <a:pt x="456977" y="0"/>
                </a:cubicBezTo>
                <a:close/>
              </a:path>
            </a:pathLst>
          </a:custGeom>
          <a:solidFill>
            <a:schemeClr val="accent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049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776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87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39664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直線接點 54"/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手繪多邊形 38"/>
          <p:cNvSpPr/>
          <p:nvPr/>
        </p:nvSpPr>
        <p:spPr>
          <a:xfrm>
            <a:off x="1512312" y="1062551"/>
            <a:ext cx="1596474" cy="1188280"/>
          </a:xfrm>
          <a:custGeom>
            <a:avLst/>
            <a:gdLst>
              <a:gd name="connsiteX0" fmla="*/ 678630 w 1356360"/>
              <a:gd name="connsiteY0" fmla="*/ 0 h 1009560"/>
              <a:gd name="connsiteX1" fmla="*/ 943380 w 1356360"/>
              <a:gd name="connsiteY1" fmla="*/ 264750 h 1009560"/>
              <a:gd name="connsiteX2" fmla="*/ 942236 w 1356360"/>
              <a:gd name="connsiteY2" fmla="*/ 276104 h 1009560"/>
              <a:gd name="connsiteX3" fmla="*/ 982954 w 1356360"/>
              <a:gd name="connsiteY3" fmla="*/ 298205 h 1009560"/>
              <a:gd name="connsiteX4" fmla="*/ 1030903 w 1356360"/>
              <a:gd name="connsiteY4" fmla="*/ 339728 h 1009560"/>
              <a:gd name="connsiteX5" fmla="*/ 1047241 w 1356360"/>
              <a:gd name="connsiteY5" fmla="*/ 362718 h 1009560"/>
              <a:gd name="connsiteX6" fmla="*/ 1097514 w 1356360"/>
              <a:gd name="connsiteY6" fmla="*/ 367786 h 1009560"/>
              <a:gd name="connsiteX7" fmla="*/ 1356360 w 1356360"/>
              <a:gd name="connsiteY7" fmla="*/ 685380 h 1009560"/>
              <a:gd name="connsiteX8" fmla="*/ 1032180 w 1356360"/>
              <a:gd name="connsiteY8" fmla="*/ 1009560 h 1009560"/>
              <a:gd name="connsiteX9" fmla="*/ 324180 w 1356360"/>
              <a:gd name="connsiteY9" fmla="*/ 1009560 h 1009560"/>
              <a:gd name="connsiteX10" fmla="*/ 0 w 1356360"/>
              <a:gd name="connsiteY10" fmla="*/ 685380 h 1009560"/>
              <a:gd name="connsiteX11" fmla="*/ 94950 w 1356360"/>
              <a:gd name="connsiteY11" fmla="*/ 456150 h 1009560"/>
              <a:gd name="connsiteX12" fmla="*/ 134118 w 1356360"/>
              <a:gd name="connsiteY12" fmla="*/ 423834 h 1009560"/>
              <a:gd name="connsiteX13" fmla="*/ 133795 w 1356360"/>
              <a:gd name="connsiteY13" fmla="*/ 420630 h 1009560"/>
              <a:gd name="connsiteX14" fmla="*/ 398545 w 1356360"/>
              <a:gd name="connsiteY14" fmla="*/ 155880 h 1009560"/>
              <a:gd name="connsiteX15" fmla="*/ 436058 w 1356360"/>
              <a:gd name="connsiteY15" fmla="*/ 159662 h 1009560"/>
              <a:gd name="connsiteX16" fmla="*/ 491424 w 1356360"/>
              <a:gd name="connsiteY16" fmla="*/ 77544 h 1009560"/>
              <a:gd name="connsiteX17" fmla="*/ 678630 w 1356360"/>
              <a:gd name="connsiteY17" fmla="*/ 0 h 100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56360" h="1009560">
                <a:moveTo>
                  <a:pt x="678630" y="0"/>
                </a:moveTo>
                <a:cubicBezTo>
                  <a:pt x="824847" y="0"/>
                  <a:pt x="943380" y="118533"/>
                  <a:pt x="943380" y="264750"/>
                </a:cubicBezTo>
                <a:lnTo>
                  <a:pt x="942236" y="276104"/>
                </a:lnTo>
                <a:lnTo>
                  <a:pt x="982954" y="298205"/>
                </a:lnTo>
                <a:cubicBezTo>
                  <a:pt x="1000560" y="310100"/>
                  <a:pt x="1016659" y="324056"/>
                  <a:pt x="1030903" y="339728"/>
                </a:cubicBezTo>
                <a:lnTo>
                  <a:pt x="1047241" y="362718"/>
                </a:lnTo>
                <a:lnTo>
                  <a:pt x="1097514" y="367786"/>
                </a:lnTo>
                <a:cubicBezTo>
                  <a:pt x="1245237" y="398015"/>
                  <a:pt x="1356360" y="528720"/>
                  <a:pt x="1356360" y="685380"/>
                </a:cubicBezTo>
                <a:cubicBezTo>
                  <a:pt x="1356360" y="864420"/>
                  <a:pt x="1211220" y="1009560"/>
                  <a:pt x="1032180" y="1009560"/>
                </a:cubicBezTo>
                <a:lnTo>
                  <a:pt x="324180" y="1009560"/>
                </a:lnTo>
                <a:cubicBezTo>
                  <a:pt x="145140" y="1009560"/>
                  <a:pt x="0" y="864420"/>
                  <a:pt x="0" y="685380"/>
                </a:cubicBezTo>
                <a:cubicBezTo>
                  <a:pt x="0" y="595860"/>
                  <a:pt x="36285" y="514815"/>
                  <a:pt x="94950" y="456150"/>
                </a:cubicBezTo>
                <a:lnTo>
                  <a:pt x="134118" y="423834"/>
                </a:lnTo>
                <a:lnTo>
                  <a:pt x="133795" y="420630"/>
                </a:lnTo>
                <a:cubicBezTo>
                  <a:pt x="133795" y="274413"/>
                  <a:pt x="252328" y="155880"/>
                  <a:pt x="398545" y="155880"/>
                </a:cubicBezTo>
                <a:lnTo>
                  <a:pt x="436058" y="159662"/>
                </a:lnTo>
                <a:lnTo>
                  <a:pt x="491424" y="77544"/>
                </a:lnTo>
                <a:cubicBezTo>
                  <a:pt x="539334" y="29633"/>
                  <a:pt x="605522" y="0"/>
                  <a:pt x="678630" y="0"/>
                </a:cubicBezTo>
                <a:close/>
              </a:path>
            </a:pathLst>
          </a:custGeom>
          <a:solidFill>
            <a:schemeClr val="accent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手繪多邊形 43"/>
          <p:cNvSpPr/>
          <p:nvPr/>
        </p:nvSpPr>
        <p:spPr>
          <a:xfrm>
            <a:off x="6005011" y="2861603"/>
            <a:ext cx="1721968" cy="1119554"/>
          </a:xfrm>
          <a:custGeom>
            <a:avLst/>
            <a:gdLst>
              <a:gd name="connsiteX0" fmla="*/ 590726 w 1356360"/>
              <a:gd name="connsiteY0" fmla="*/ 0 h 881850"/>
              <a:gd name="connsiteX1" fmla="*/ 843238 w 1356360"/>
              <a:gd name="connsiteY1" fmla="*/ 104594 h 881850"/>
              <a:gd name="connsiteX2" fmla="*/ 854847 w 1356360"/>
              <a:gd name="connsiteY2" fmla="*/ 118664 h 881850"/>
              <a:gd name="connsiteX3" fmla="*/ 858091 w 1356360"/>
              <a:gd name="connsiteY3" fmla="*/ 115716 h 881850"/>
              <a:gd name="connsiteX4" fmla="*/ 987455 w 1356360"/>
              <a:gd name="connsiteY4" fmla="*/ 76201 h 881850"/>
              <a:gd name="connsiteX5" fmla="*/ 1200648 w 1356360"/>
              <a:gd name="connsiteY5" fmla="*/ 217514 h 881850"/>
              <a:gd name="connsiteX6" fmla="*/ 1215374 w 1356360"/>
              <a:gd name="connsiteY6" fmla="*/ 290457 h 881850"/>
              <a:gd name="connsiteX7" fmla="*/ 1261410 w 1356360"/>
              <a:gd name="connsiteY7" fmla="*/ 328440 h 881850"/>
              <a:gd name="connsiteX8" fmla="*/ 1356360 w 1356360"/>
              <a:gd name="connsiteY8" fmla="*/ 557670 h 881850"/>
              <a:gd name="connsiteX9" fmla="*/ 1032180 w 1356360"/>
              <a:gd name="connsiteY9" fmla="*/ 881850 h 881850"/>
              <a:gd name="connsiteX10" fmla="*/ 324180 w 1356360"/>
              <a:gd name="connsiteY10" fmla="*/ 881850 h 881850"/>
              <a:gd name="connsiteX11" fmla="*/ 0 w 1356360"/>
              <a:gd name="connsiteY11" fmla="*/ 557670 h 881850"/>
              <a:gd name="connsiteX12" fmla="*/ 197994 w 1356360"/>
              <a:gd name="connsiteY12" fmla="*/ 258966 h 881850"/>
              <a:gd name="connsiteX13" fmla="*/ 254439 w 1356360"/>
              <a:gd name="connsiteY13" fmla="*/ 241445 h 881850"/>
              <a:gd name="connsiteX14" fmla="*/ 261684 w 1356360"/>
              <a:gd name="connsiteY14" fmla="*/ 218104 h 881850"/>
              <a:gd name="connsiteX15" fmla="*/ 590726 w 1356360"/>
              <a:gd name="connsiteY15" fmla="*/ 0 h 88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56360" h="881850">
                <a:moveTo>
                  <a:pt x="590726" y="0"/>
                </a:moveTo>
                <a:cubicBezTo>
                  <a:pt x="689338" y="0"/>
                  <a:pt x="778615" y="39970"/>
                  <a:pt x="843238" y="104594"/>
                </a:cubicBezTo>
                <a:lnTo>
                  <a:pt x="854847" y="118664"/>
                </a:lnTo>
                <a:lnTo>
                  <a:pt x="858091" y="115716"/>
                </a:lnTo>
                <a:cubicBezTo>
                  <a:pt x="895019" y="90769"/>
                  <a:pt x="939536" y="76201"/>
                  <a:pt x="987455" y="76201"/>
                </a:cubicBezTo>
                <a:cubicBezTo>
                  <a:pt x="1083294" y="76201"/>
                  <a:pt x="1165523" y="134471"/>
                  <a:pt x="1200648" y="217514"/>
                </a:cubicBezTo>
                <a:lnTo>
                  <a:pt x="1215374" y="290457"/>
                </a:lnTo>
                <a:lnTo>
                  <a:pt x="1261410" y="328440"/>
                </a:lnTo>
                <a:cubicBezTo>
                  <a:pt x="1320075" y="387105"/>
                  <a:pt x="1356360" y="468150"/>
                  <a:pt x="1356360" y="557670"/>
                </a:cubicBezTo>
                <a:cubicBezTo>
                  <a:pt x="1356360" y="736710"/>
                  <a:pt x="1211220" y="881850"/>
                  <a:pt x="1032180" y="881850"/>
                </a:cubicBezTo>
                <a:lnTo>
                  <a:pt x="324180" y="881850"/>
                </a:lnTo>
                <a:cubicBezTo>
                  <a:pt x="145140" y="881850"/>
                  <a:pt x="0" y="736710"/>
                  <a:pt x="0" y="557670"/>
                </a:cubicBezTo>
                <a:cubicBezTo>
                  <a:pt x="0" y="423390"/>
                  <a:pt x="81641" y="308179"/>
                  <a:pt x="197994" y="258966"/>
                </a:cubicBezTo>
                <a:lnTo>
                  <a:pt x="254439" y="241445"/>
                </a:lnTo>
                <a:lnTo>
                  <a:pt x="261684" y="218104"/>
                </a:lnTo>
                <a:cubicBezTo>
                  <a:pt x="315895" y="89933"/>
                  <a:pt x="442808" y="0"/>
                  <a:pt x="590726" y="0"/>
                </a:cubicBezTo>
                <a:close/>
              </a:path>
            </a:pathLst>
          </a:custGeom>
          <a:solidFill>
            <a:schemeClr val="accent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手繪多邊形 41"/>
          <p:cNvSpPr/>
          <p:nvPr/>
        </p:nvSpPr>
        <p:spPr>
          <a:xfrm>
            <a:off x="6050886" y="1121237"/>
            <a:ext cx="1735578" cy="1334772"/>
          </a:xfrm>
          <a:custGeom>
            <a:avLst/>
            <a:gdLst>
              <a:gd name="connsiteX0" fmla="*/ 629676 w 1251000"/>
              <a:gd name="connsiteY0" fmla="*/ 0 h 962100"/>
              <a:gd name="connsiteX1" fmla="*/ 939216 w 1251000"/>
              <a:gd name="connsiteY1" fmla="*/ 205177 h 962100"/>
              <a:gd name="connsiteX2" fmla="*/ 947912 w 1251000"/>
              <a:gd name="connsiteY2" fmla="*/ 233189 h 962100"/>
              <a:gd name="connsiteX3" fmla="*/ 1005726 w 1251000"/>
              <a:gd name="connsiteY3" fmla="*/ 239017 h 962100"/>
              <a:gd name="connsiteX4" fmla="*/ 1251000 w 1251000"/>
              <a:gd name="connsiteY4" fmla="*/ 539958 h 962100"/>
              <a:gd name="connsiteX5" fmla="*/ 943818 w 1251000"/>
              <a:gd name="connsiteY5" fmla="*/ 847140 h 962100"/>
              <a:gd name="connsiteX6" fmla="*/ 926748 w 1251000"/>
              <a:gd name="connsiteY6" fmla="*/ 844990 h 962100"/>
              <a:gd name="connsiteX7" fmla="*/ 901324 w 1251000"/>
              <a:gd name="connsiteY7" fmla="*/ 865967 h 962100"/>
              <a:gd name="connsiteX8" fmla="*/ 713496 w 1251000"/>
              <a:gd name="connsiteY8" fmla="*/ 923340 h 962100"/>
              <a:gd name="connsiteX9" fmla="*/ 582733 w 1251000"/>
              <a:gd name="connsiteY9" fmla="*/ 896940 h 962100"/>
              <a:gd name="connsiteX10" fmla="*/ 553408 w 1251000"/>
              <a:gd name="connsiteY10" fmla="*/ 881023 h 962100"/>
              <a:gd name="connsiteX11" fmla="*/ 549629 w 1251000"/>
              <a:gd name="connsiteY11" fmla="*/ 885388 h 962100"/>
              <a:gd name="connsiteX12" fmla="*/ 335940 w 1251000"/>
              <a:gd name="connsiteY12" fmla="*/ 962100 h 962100"/>
              <a:gd name="connsiteX13" fmla="*/ 0 w 1251000"/>
              <a:gd name="connsiteY13" fmla="*/ 626160 h 962100"/>
              <a:gd name="connsiteX14" fmla="*/ 268236 w 1251000"/>
              <a:gd name="connsiteY14" fmla="*/ 297045 h 962100"/>
              <a:gd name="connsiteX15" fmla="*/ 297959 w 1251000"/>
              <a:gd name="connsiteY15" fmla="*/ 294049 h 962100"/>
              <a:gd name="connsiteX16" fmla="*/ 300561 w 1251000"/>
              <a:gd name="connsiteY16" fmla="*/ 268236 h 962100"/>
              <a:gd name="connsiteX17" fmla="*/ 629676 w 1251000"/>
              <a:gd name="connsiteY17" fmla="*/ 0 h 9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51000" h="962100">
                <a:moveTo>
                  <a:pt x="629676" y="0"/>
                </a:moveTo>
                <a:cubicBezTo>
                  <a:pt x="768827" y="0"/>
                  <a:pt x="888218" y="84603"/>
                  <a:pt x="939216" y="205177"/>
                </a:cubicBezTo>
                <a:lnTo>
                  <a:pt x="947912" y="233189"/>
                </a:lnTo>
                <a:lnTo>
                  <a:pt x="1005726" y="239017"/>
                </a:lnTo>
                <a:cubicBezTo>
                  <a:pt x="1145704" y="267660"/>
                  <a:pt x="1251000" y="391513"/>
                  <a:pt x="1251000" y="539958"/>
                </a:cubicBezTo>
                <a:cubicBezTo>
                  <a:pt x="1251000" y="709610"/>
                  <a:pt x="1113470" y="847140"/>
                  <a:pt x="943818" y="847140"/>
                </a:cubicBezTo>
                <a:lnTo>
                  <a:pt x="926748" y="844990"/>
                </a:lnTo>
                <a:lnTo>
                  <a:pt x="901324" y="865967"/>
                </a:lnTo>
                <a:cubicBezTo>
                  <a:pt x="847707" y="902189"/>
                  <a:pt x="783072" y="923340"/>
                  <a:pt x="713496" y="923340"/>
                </a:cubicBezTo>
                <a:cubicBezTo>
                  <a:pt x="667113" y="923340"/>
                  <a:pt x="622924" y="913940"/>
                  <a:pt x="582733" y="896940"/>
                </a:cubicBezTo>
                <a:lnTo>
                  <a:pt x="553408" y="881023"/>
                </a:lnTo>
                <a:lnTo>
                  <a:pt x="549629" y="885388"/>
                </a:lnTo>
                <a:cubicBezTo>
                  <a:pt x="491559" y="933312"/>
                  <a:pt x="417111" y="962100"/>
                  <a:pt x="335940" y="962100"/>
                </a:cubicBezTo>
                <a:cubicBezTo>
                  <a:pt x="150405" y="962100"/>
                  <a:pt x="0" y="811695"/>
                  <a:pt x="0" y="626160"/>
                </a:cubicBezTo>
                <a:cubicBezTo>
                  <a:pt x="0" y="463817"/>
                  <a:pt x="115154" y="328370"/>
                  <a:pt x="268236" y="297045"/>
                </a:cubicBezTo>
                <a:lnTo>
                  <a:pt x="297959" y="294049"/>
                </a:lnTo>
                <a:lnTo>
                  <a:pt x="300561" y="268236"/>
                </a:lnTo>
                <a:cubicBezTo>
                  <a:pt x="331886" y="115154"/>
                  <a:pt x="467333" y="0"/>
                  <a:pt x="629676" y="0"/>
                </a:cubicBezTo>
                <a:close/>
              </a:path>
            </a:pathLst>
          </a:custGeom>
          <a:solidFill>
            <a:schemeClr val="accent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手繪多邊形 44"/>
          <p:cNvSpPr/>
          <p:nvPr/>
        </p:nvSpPr>
        <p:spPr>
          <a:xfrm>
            <a:off x="6077102" y="4352951"/>
            <a:ext cx="1649222" cy="1288194"/>
          </a:xfrm>
          <a:custGeom>
            <a:avLst/>
            <a:gdLst>
              <a:gd name="connsiteX0" fmla="*/ 787242 w 1284924"/>
              <a:gd name="connsiteY0" fmla="*/ 0 h 1003644"/>
              <a:gd name="connsiteX1" fmla="*/ 1088183 w 1284924"/>
              <a:gd name="connsiteY1" fmla="*/ 245274 h 1003644"/>
              <a:gd name="connsiteX2" fmla="*/ 1091779 w 1284924"/>
              <a:gd name="connsiteY2" fmla="*/ 280938 h 1003644"/>
              <a:gd name="connsiteX3" fmla="*/ 1113585 w 1284924"/>
              <a:gd name="connsiteY3" fmla="*/ 292774 h 1003644"/>
              <a:gd name="connsiteX4" fmla="*/ 1284924 w 1284924"/>
              <a:gd name="connsiteY4" fmla="*/ 615024 h 1003644"/>
              <a:gd name="connsiteX5" fmla="*/ 896304 w 1284924"/>
              <a:gd name="connsiteY5" fmla="*/ 1003644 h 1003644"/>
              <a:gd name="connsiteX6" fmla="*/ 621508 w 1284924"/>
              <a:gd name="connsiteY6" fmla="*/ 889820 h 1003644"/>
              <a:gd name="connsiteX7" fmla="*/ 582467 w 1284924"/>
              <a:gd name="connsiteY7" fmla="*/ 842501 h 1003644"/>
              <a:gd name="connsiteX8" fmla="*/ 577142 w 1284924"/>
              <a:gd name="connsiteY8" fmla="*/ 852311 h 1003644"/>
              <a:gd name="connsiteX9" fmla="*/ 322422 w 1284924"/>
              <a:gd name="connsiteY9" fmla="*/ 987744 h 1003644"/>
              <a:gd name="connsiteX10" fmla="*/ 15240 w 1284924"/>
              <a:gd name="connsiteY10" fmla="*/ 680562 h 1003644"/>
              <a:gd name="connsiteX11" fmla="*/ 39380 w 1284924"/>
              <a:gd name="connsiteY11" fmla="*/ 560993 h 1003644"/>
              <a:gd name="connsiteX12" fmla="*/ 47512 w 1284924"/>
              <a:gd name="connsiteY12" fmla="*/ 546011 h 1003644"/>
              <a:gd name="connsiteX13" fmla="*/ 24140 w 1284924"/>
              <a:gd name="connsiteY13" fmla="*/ 502951 h 1003644"/>
              <a:gd name="connsiteX14" fmla="*/ 0 w 1284924"/>
              <a:gd name="connsiteY14" fmla="*/ 383382 h 1003644"/>
              <a:gd name="connsiteX15" fmla="*/ 307182 w 1284924"/>
              <a:gd name="connsiteY15" fmla="*/ 76200 h 1003644"/>
              <a:gd name="connsiteX16" fmla="*/ 478930 w 1284924"/>
              <a:gd name="connsiteY16" fmla="*/ 128662 h 1003644"/>
              <a:gd name="connsiteX17" fmla="*/ 518484 w 1284924"/>
              <a:gd name="connsiteY17" fmla="*/ 161297 h 1003644"/>
              <a:gd name="connsiteX18" fmla="*/ 532522 w 1284924"/>
              <a:gd name="connsiteY18" fmla="*/ 135434 h 1003644"/>
              <a:gd name="connsiteX19" fmla="*/ 787242 w 1284924"/>
              <a:gd name="connsiteY19" fmla="*/ 0 h 100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84924" h="1003644">
                <a:moveTo>
                  <a:pt x="787242" y="0"/>
                </a:moveTo>
                <a:cubicBezTo>
                  <a:pt x="935688" y="0"/>
                  <a:pt x="1059540" y="105297"/>
                  <a:pt x="1088183" y="245274"/>
                </a:cubicBezTo>
                <a:lnTo>
                  <a:pt x="1091779" y="280938"/>
                </a:lnTo>
                <a:lnTo>
                  <a:pt x="1113585" y="292774"/>
                </a:lnTo>
                <a:cubicBezTo>
                  <a:pt x="1216959" y="362612"/>
                  <a:pt x="1284924" y="480881"/>
                  <a:pt x="1284924" y="615024"/>
                </a:cubicBezTo>
                <a:cubicBezTo>
                  <a:pt x="1284924" y="829653"/>
                  <a:pt x="1110933" y="1003644"/>
                  <a:pt x="896304" y="1003644"/>
                </a:cubicBezTo>
                <a:cubicBezTo>
                  <a:pt x="788990" y="1003644"/>
                  <a:pt x="691835" y="960146"/>
                  <a:pt x="621508" y="889820"/>
                </a:cubicBezTo>
                <a:lnTo>
                  <a:pt x="582467" y="842501"/>
                </a:lnTo>
                <a:lnTo>
                  <a:pt x="577142" y="852311"/>
                </a:lnTo>
                <a:cubicBezTo>
                  <a:pt x="521940" y="934021"/>
                  <a:pt x="428454" y="987744"/>
                  <a:pt x="322422" y="987744"/>
                </a:cubicBezTo>
                <a:cubicBezTo>
                  <a:pt x="152770" y="987744"/>
                  <a:pt x="15240" y="850214"/>
                  <a:pt x="15240" y="680562"/>
                </a:cubicBezTo>
                <a:cubicBezTo>
                  <a:pt x="15240" y="638149"/>
                  <a:pt x="23835" y="597744"/>
                  <a:pt x="39380" y="560993"/>
                </a:cubicBezTo>
                <a:lnTo>
                  <a:pt x="47512" y="546011"/>
                </a:lnTo>
                <a:lnTo>
                  <a:pt x="24140" y="502951"/>
                </a:lnTo>
                <a:cubicBezTo>
                  <a:pt x="8595" y="466201"/>
                  <a:pt x="0" y="425795"/>
                  <a:pt x="0" y="383382"/>
                </a:cubicBezTo>
                <a:cubicBezTo>
                  <a:pt x="0" y="213730"/>
                  <a:pt x="137530" y="76200"/>
                  <a:pt x="307182" y="76200"/>
                </a:cubicBezTo>
                <a:cubicBezTo>
                  <a:pt x="370801" y="76200"/>
                  <a:pt x="429904" y="95540"/>
                  <a:pt x="478930" y="128662"/>
                </a:cubicBezTo>
                <a:lnTo>
                  <a:pt x="518484" y="161297"/>
                </a:lnTo>
                <a:lnTo>
                  <a:pt x="532522" y="135434"/>
                </a:lnTo>
                <a:cubicBezTo>
                  <a:pt x="587725" y="53723"/>
                  <a:pt x="681210" y="0"/>
                  <a:pt x="787242" y="0"/>
                </a:cubicBezTo>
                <a:close/>
              </a:path>
            </a:pathLst>
          </a:custGeom>
          <a:solidFill>
            <a:schemeClr val="accent3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手繪多邊形 42"/>
          <p:cNvSpPr/>
          <p:nvPr/>
        </p:nvSpPr>
        <p:spPr>
          <a:xfrm>
            <a:off x="1366362" y="2859491"/>
            <a:ext cx="1964566" cy="1162554"/>
          </a:xfrm>
          <a:custGeom>
            <a:avLst/>
            <a:gdLst>
              <a:gd name="connsiteX0" fmla="*/ 655980 w 1547448"/>
              <a:gd name="connsiteY0" fmla="*/ 0 h 915720"/>
              <a:gd name="connsiteX1" fmla="*/ 893526 w 1547448"/>
              <a:gd name="connsiteY1" fmla="*/ 98394 h 915720"/>
              <a:gd name="connsiteX2" fmla="*/ 902547 w 1547448"/>
              <a:gd name="connsiteY2" fmla="*/ 109328 h 915720"/>
              <a:gd name="connsiteX3" fmla="*/ 915720 w 1547448"/>
              <a:gd name="connsiteY3" fmla="*/ 108000 h 915720"/>
              <a:gd name="connsiteX4" fmla="*/ 1168483 w 1547448"/>
              <a:gd name="connsiteY4" fmla="*/ 275542 h 915720"/>
              <a:gd name="connsiteX5" fmla="*/ 1177198 w 1547448"/>
              <a:gd name="connsiteY5" fmla="*/ 303620 h 915720"/>
              <a:gd name="connsiteX6" fmla="*/ 1194605 w 1547448"/>
              <a:gd name="connsiteY6" fmla="*/ 289259 h 915720"/>
              <a:gd name="connsiteX7" fmla="*/ 1321137 w 1547448"/>
              <a:gd name="connsiteY7" fmla="*/ 250608 h 915720"/>
              <a:gd name="connsiteX8" fmla="*/ 1547448 w 1547448"/>
              <a:gd name="connsiteY8" fmla="*/ 476919 h 915720"/>
              <a:gd name="connsiteX9" fmla="*/ 1321137 w 1547448"/>
              <a:gd name="connsiteY9" fmla="*/ 703230 h 915720"/>
              <a:gd name="connsiteX10" fmla="*/ 1194605 w 1547448"/>
              <a:gd name="connsiteY10" fmla="*/ 664580 h 915720"/>
              <a:gd name="connsiteX11" fmla="*/ 1161748 w 1547448"/>
              <a:gd name="connsiteY11" fmla="*/ 637470 h 915720"/>
              <a:gd name="connsiteX12" fmla="*/ 1153243 w 1547448"/>
              <a:gd name="connsiteY12" fmla="*/ 679598 h 915720"/>
              <a:gd name="connsiteX13" fmla="*/ 900480 w 1547448"/>
              <a:gd name="connsiteY13" fmla="*/ 847140 h 915720"/>
              <a:gd name="connsiteX14" fmla="*/ 793702 w 1547448"/>
              <a:gd name="connsiteY14" fmla="*/ 825583 h 915720"/>
              <a:gd name="connsiteX15" fmla="*/ 756521 w 1547448"/>
              <a:gd name="connsiteY15" fmla="*/ 805402 h 915720"/>
              <a:gd name="connsiteX16" fmla="*/ 736314 w 1547448"/>
              <a:gd name="connsiteY16" fmla="*/ 835374 h 915720"/>
              <a:gd name="connsiteX17" fmla="*/ 542340 w 1547448"/>
              <a:gd name="connsiteY17" fmla="*/ 915720 h 915720"/>
              <a:gd name="connsiteX18" fmla="*/ 388965 w 1547448"/>
              <a:gd name="connsiteY18" fmla="*/ 868871 h 915720"/>
              <a:gd name="connsiteX19" fmla="*/ 359092 w 1547448"/>
              <a:gd name="connsiteY19" fmla="*/ 844224 h 915720"/>
              <a:gd name="connsiteX20" fmla="*/ 335940 w 1547448"/>
              <a:gd name="connsiteY20" fmla="*/ 847140 h 915720"/>
              <a:gd name="connsiteX21" fmla="*/ 0 w 1547448"/>
              <a:gd name="connsiteY21" fmla="*/ 511200 h 915720"/>
              <a:gd name="connsiteX22" fmla="*/ 335940 w 1547448"/>
              <a:gd name="connsiteY22" fmla="*/ 175260 h 915720"/>
              <a:gd name="connsiteX23" fmla="*/ 361291 w 1547448"/>
              <a:gd name="connsiteY23" fmla="*/ 177816 h 915720"/>
              <a:gd name="connsiteX24" fmla="*/ 377413 w 1547448"/>
              <a:gd name="connsiteY24" fmla="*/ 148113 h 915720"/>
              <a:gd name="connsiteX25" fmla="*/ 655980 w 1547448"/>
              <a:gd name="connsiteY25" fmla="*/ 0 h 91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47448" h="915720">
                <a:moveTo>
                  <a:pt x="655980" y="0"/>
                </a:moveTo>
                <a:cubicBezTo>
                  <a:pt x="748748" y="0"/>
                  <a:pt x="832733" y="37601"/>
                  <a:pt x="893526" y="98394"/>
                </a:cubicBezTo>
                <a:lnTo>
                  <a:pt x="902547" y="109328"/>
                </a:lnTo>
                <a:lnTo>
                  <a:pt x="915720" y="108000"/>
                </a:lnTo>
                <a:cubicBezTo>
                  <a:pt x="1029347" y="108000"/>
                  <a:pt x="1126839" y="177085"/>
                  <a:pt x="1168483" y="275542"/>
                </a:cubicBezTo>
                <a:lnTo>
                  <a:pt x="1177198" y="303620"/>
                </a:lnTo>
                <a:lnTo>
                  <a:pt x="1194605" y="289259"/>
                </a:lnTo>
                <a:cubicBezTo>
                  <a:pt x="1230724" y="264857"/>
                  <a:pt x="1274267" y="250608"/>
                  <a:pt x="1321137" y="250608"/>
                </a:cubicBezTo>
                <a:cubicBezTo>
                  <a:pt x="1446125" y="250608"/>
                  <a:pt x="1547448" y="351931"/>
                  <a:pt x="1547448" y="476919"/>
                </a:cubicBezTo>
                <a:cubicBezTo>
                  <a:pt x="1547448" y="601907"/>
                  <a:pt x="1446125" y="703230"/>
                  <a:pt x="1321137" y="703230"/>
                </a:cubicBezTo>
                <a:cubicBezTo>
                  <a:pt x="1274267" y="703230"/>
                  <a:pt x="1230724" y="688982"/>
                  <a:pt x="1194605" y="664580"/>
                </a:cubicBezTo>
                <a:lnTo>
                  <a:pt x="1161748" y="637470"/>
                </a:lnTo>
                <a:lnTo>
                  <a:pt x="1153243" y="679598"/>
                </a:lnTo>
                <a:cubicBezTo>
                  <a:pt x="1111599" y="778056"/>
                  <a:pt x="1014107" y="847140"/>
                  <a:pt x="900480" y="847140"/>
                </a:cubicBezTo>
                <a:cubicBezTo>
                  <a:pt x="862604" y="847140"/>
                  <a:pt x="826522" y="839464"/>
                  <a:pt x="793702" y="825583"/>
                </a:cubicBezTo>
                <a:lnTo>
                  <a:pt x="756521" y="805402"/>
                </a:lnTo>
                <a:lnTo>
                  <a:pt x="736314" y="835374"/>
                </a:lnTo>
                <a:cubicBezTo>
                  <a:pt x="686672" y="885016"/>
                  <a:pt x="618091" y="915720"/>
                  <a:pt x="542340" y="915720"/>
                </a:cubicBezTo>
                <a:cubicBezTo>
                  <a:pt x="485526" y="915720"/>
                  <a:pt x="432747" y="898449"/>
                  <a:pt x="388965" y="868871"/>
                </a:cubicBezTo>
                <a:lnTo>
                  <a:pt x="359092" y="844224"/>
                </a:lnTo>
                <a:lnTo>
                  <a:pt x="335940" y="847140"/>
                </a:lnTo>
                <a:cubicBezTo>
                  <a:pt x="150405" y="847140"/>
                  <a:pt x="0" y="696735"/>
                  <a:pt x="0" y="511200"/>
                </a:cubicBezTo>
                <a:cubicBezTo>
                  <a:pt x="0" y="325665"/>
                  <a:pt x="150405" y="175260"/>
                  <a:pt x="335940" y="175260"/>
                </a:cubicBezTo>
                <a:lnTo>
                  <a:pt x="361291" y="177816"/>
                </a:lnTo>
                <a:lnTo>
                  <a:pt x="377413" y="148113"/>
                </a:lnTo>
                <a:cubicBezTo>
                  <a:pt x="437784" y="58752"/>
                  <a:pt x="540021" y="0"/>
                  <a:pt x="655980" y="0"/>
                </a:cubicBezTo>
                <a:close/>
              </a:path>
            </a:pathLst>
          </a:custGeom>
          <a:solidFill>
            <a:schemeClr val="accent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手繪多邊形 46"/>
          <p:cNvSpPr/>
          <p:nvPr/>
        </p:nvSpPr>
        <p:spPr>
          <a:xfrm>
            <a:off x="3757363" y="4405290"/>
            <a:ext cx="1726194" cy="1275356"/>
          </a:xfrm>
          <a:custGeom>
            <a:avLst/>
            <a:gdLst>
              <a:gd name="connsiteX0" fmla="*/ 790191 w 1344894"/>
              <a:gd name="connsiteY0" fmla="*/ 0 h 993642"/>
              <a:gd name="connsiteX1" fmla="*/ 998718 w 1344894"/>
              <a:gd name="connsiteY1" fmla="*/ 138220 h 993642"/>
              <a:gd name="connsiteX2" fmla="*/ 1010018 w 1344894"/>
              <a:gd name="connsiteY2" fmla="*/ 174626 h 993642"/>
              <a:gd name="connsiteX3" fmla="*/ 1037712 w 1344894"/>
              <a:gd name="connsiteY3" fmla="*/ 172008 h 993642"/>
              <a:gd name="connsiteX4" fmla="*/ 1344894 w 1344894"/>
              <a:gd name="connsiteY4" fmla="*/ 479190 h 993642"/>
              <a:gd name="connsiteX5" fmla="*/ 1157281 w 1344894"/>
              <a:gd name="connsiteY5" fmla="*/ 762232 h 993642"/>
              <a:gd name="connsiteX6" fmla="*/ 1125152 w 1344894"/>
              <a:gd name="connsiteY6" fmla="*/ 772206 h 993642"/>
              <a:gd name="connsiteX7" fmla="*/ 1120374 w 1344894"/>
              <a:gd name="connsiteY7" fmla="*/ 787595 h 993642"/>
              <a:gd name="connsiteX8" fmla="*/ 810834 w 1344894"/>
              <a:gd name="connsiteY8" fmla="*/ 992772 h 993642"/>
              <a:gd name="connsiteX9" fmla="*/ 551606 w 1344894"/>
              <a:gd name="connsiteY9" fmla="*/ 870521 h 993642"/>
              <a:gd name="connsiteX10" fmla="*/ 549224 w 1344894"/>
              <a:gd name="connsiteY10" fmla="*/ 866595 h 993642"/>
              <a:gd name="connsiteX11" fmla="*/ 508257 w 1344894"/>
              <a:gd name="connsiteY11" fmla="*/ 927357 h 993642"/>
              <a:gd name="connsiteX12" fmla="*/ 348231 w 1344894"/>
              <a:gd name="connsiteY12" fmla="*/ 993642 h 993642"/>
              <a:gd name="connsiteX13" fmla="*/ 121920 w 1344894"/>
              <a:gd name="connsiteY13" fmla="*/ 767331 h 993642"/>
              <a:gd name="connsiteX14" fmla="*/ 139705 w 1344894"/>
              <a:gd name="connsiteY14" fmla="*/ 679241 h 993642"/>
              <a:gd name="connsiteX15" fmla="*/ 148259 w 1344894"/>
              <a:gd name="connsiteY15" fmla="*/ 666554 h 993642"/>
              <a:gd name="connsiteX16" fmla="*/ 138220 w 1344894"/>
              <a:gd name="connsiteY16" fmla="*/ 663438 h 993642"/>
              <a:gd name="connsiteX17" fmla="*/ 0 w 1344894"/>
              <a:gd name="connsiteY17" fmla="*/ 454911 h 993642"/>
              <a:gd name="connsiteX18" fmla="*/ 180701 w 1344894"/>
              <a:gd name="connsiteY18" fmla="*/ 233198 h 993642"/>
              <a:gd name="connsiteX19" fmla="*/ 197003 w 1344894"/>
              <a:gd name="connsiteY19" fmla="*/ 231555 h 993642"/>
              <a:gd name="connsiteX20" fmla="*/ 204607 w 1344894"/>
              <a:gd name="connsiteY20" fmla="*/ 217545 h 993642"/>
              <a:gd name="connsiteX21" fmla="*/ 483174 w 1344894"/>
              <a:gd name="connsiteY21" fmla="*/ 69432 h 993642"/>
              <a:gd name="connsiteX22" fmla="*/ 583072 w 1344894"/>
              <a:gd name="connsiteY22" fmla="*/ 84535 h 993642"/>
              <a:gd name="connsiteX23" fmla="*/ 609345 w 1344894"/>
              <a:gd name="connsiteY23" fmla="*/ 97165 h 993642"/>
              <a:gd name="connsiteX24" fmla="*/ 630165 w 1344894"/>
              <a:gd name="connsiteY24" fmla="*/ 66285 h 993642"/>
              <a:gd name="connsiteX25" fmla="*/ 790191 w 1344894"/>
              <a:gd name="connsiteY25" fmla="*/ 0 h 99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44894" h="993642">
                <a:moveTo>
                  <a:pt x="790191" y="0"/>
                </a:moveTo>
                <a:cubicBezTo>
                  <a:pt x="883932" y="0"/>
                  <a:pt x="964362" y="56994"/>
                  <a:pt x="998718" y="138220"/>
                </a:cubicBezTo>
                <a:lnTo>
                  <a:pt x="1010018" y="174626"/>
                </a:lnTo>
                <a:lnTo>
                  <a:pt x="1037712" y="172008"/>
                </a:lnTo>
                <a:cubicBezTo>
                  <a:pt x="1207364" y="172008"/>
                  <a:pt x="1344894" y="309538"/>
                  <a:pt x="1344894" y="479190"/>
                </a:cubicBezTo>
                <a:cubicBezTo>
                  <a:pt x="1344894" y="606429"/>
                  <a:pt x="1267534" y="715600"/>
                  <a:pt x="1157281" y="762232"/>
                </a:cubicBezTo>
                <a:lnTo>
                  <a:pt x="1125152" y="772206"/>
                </a:lnTo>
                <a:lnTo>
                  <a:pt x="1120374" y="787595"/>
                </a:lnTo>
                <a:cubicBezTo>
                  <a:pt x="1069376" y="908169"/>
                  <a:pt x="949986" y="992772"/>
                  <a:pt x="810834" y="992772"/>
                </a:cubicBezTo>
                <a:cubicBezTo>
                  <a:pt x="706471" y="992772"/>
                  <a:pt x="613222" y="945183"/>
                  <a:pt x="551606" y="870521"/>
                </a:cubicBezTo>
                <a:lnTo>
                  <a:pt x="549224" y="866595"/>
                </a:lnTo>
                <a:lnTo>
                  <a:pt x="508257" y="927357"/>
                </a:lnTo>
                <a:cubicBezTo>
                  <a:pt x="467303" y="968311"/>
                  <a:pt x="410725" y="993642"/>
                  <a:pt x="348231" y="993642"/>
                </a:cubicBezTo>
                <a:cubicBezTo>
                  <a:pt x="223243" y="993642"/>
                  <a:pt x="121920" y="892319"/>
                  <a:pt x="121920" y="767331"/>
                </a:cubicBezTo>
                <a:cubicBezTo>
                  <a:pt x="121920" y="736084"/>
                  <a:pt x="128253" y="706316"/>
                  <a:pt x="139705" y="679241"/>
                </a:cubicBezTo>
                <a:lnTo>
                  <a:pt x="148259" y="666554"/>
                </a:lnTo>
                <a:lnTo>
                  <a:pt x="138220" y="663438"/>
                </a:lnTo>
                <a:cubicBezTo>
                  <a:pt x="56994" y="629082"/>
                  <a:pt x="0" y="548652"/>
                  <a:pt x="0" y="454911"/>
                </a:cubicBezTo>
                <a:cubicBezTo>
                  <a:pt x="0" y="345547"/>
                  <a:pt x="77575" y="254301"/>
                  <a:pt x="180701" y="233198"/>
                </a:cubicBezTo>
                <a:lnTo>
                  <a:pt x="197003" y="231555"/>
                </a:lnTo>
                <a:lnTo>
                  <a:pt x="204607" y="217545"/>
                </a:lnTo>
                <a:cubicBezTo>
                  <a:pt x="264978" y="128184"/>
                  <a:pt x="367215" y="69432"/>
                  <a:pt x="483174" y="69432"/>
                </a:cubicBezTo>
                <a:cubicBezTo>
                  <a:pt x="517962" y="69432"/>
                  <a:pt x="551514" y="74719"/>
                  <a:pt x="583072" y="84535"/>
                </a:cubicBezTo>
                <a:lnTo>
                  <a:pt x="609345" y="97165"/>
                </a:lnTo>
                <a:lnTo>
                  <a:pt x="630165" y="66285"/>
                </a:lnTo>
                <a:cubicBezTo>
                  <a:pt x="671119" y="25331"/>
                  <a:pt x="727697" y="0"/>
                  <a:pt x="790191" y="0"/>
                </a:cubicBezTo>
                <a:close/>
              </a:path>
            </a:pathLst>
          </a:custGeom>
          <a:solidFill>
            <a:schemeClr val="accent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手繪多邊形 48"/>
          <p:cNvSpPr/>
          <p:nvPr/>
        </p:nvSpPr>
        <p:spPr>
          <a:xfrm>
            <a:off x="1505630" y="4345881"/>
            <a:ext cx="1855868" cy="1098316"/>
          </a:xfrm>
          <a:custGeom>
            <a:avLst/>
            <a:gdLst>
              <a:gd name="connsiteX0" fmla="*/ 793605 w 2681970"/>
              <a:gd name="connsiteY0" fmla="*/ 0 h 1587210"/>
              <a:gd name="connsiteX1" fmla="*/ 1524845 w 2681970"/>
              <a:gd name="connsiteY1" fmla="*/ 484698 h 1587210"/>
              <a:gd name="connsiteX2" fmla="*/ 1534753 w 2681970"/>
              <a:gd name="connsiteY2" fmla="*/ 516618 h 1587210"/>
              <a:gd name="connsiteX3" fmla="*/ 2146674 w 2681970"/>
              <a:gd name="connsiteY3" fmla="*/ 516618 h 1587210"/>
              <a:gd name="connsiteX4" fmla="*/ 2681970 w 2681970"/>
              <a:gd name="connsiteY4" fmla="*/ 1051914 h 1587210"/>
              <a:gd name="connsiteX5" fmla="*/ 2681969 w 2681970"/>
              <a:gd name="connsiteY5" fmla="*/ 1051914 h 1587210"/>
              <a:gd name="connsiteX6" fmla="*/ 2146673 w 2681970"/>
              <a:gd name="connsiteY6" fmla="*/ 1587210 h 1587210"/>
              <a:gd name="connsiteX7" fmla="*/ 877265 w 2681970"/>
              <a:gd name="connsiteY7" fmla="*/ 1587209 h 1587210"/>
              <a:gd name="connsiteX8" fmla="*/ 849352 w 2681970"/>
              <a:gd name="connsiteY8" fmla="*/ 1584395 h 1587210"/>
              <a:gd name="connsiteX9" fmla="*/ 793605 w 2681970"/>
              <a:gd name="connsiteY9" fmla="*/ 1587210 h 1587210"/>
              <a:gd name="connsiteX10" fmla="*/ 0 w 2681970"/>
              <a:gd name="connsiteY10" fmla="*/ 793605 h 1587210"/>
              <a:gd name="connsiteX11" fmla="*/ 793605 w 2681970"/>
              <a:gd name="connsiteY11" fmla="*/ 0 h 158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1970" h="1587210">
                <a:moveTo>
                  <a:pt x="793605" y="0"/>
                </a:moveTo>
                <a:cubicBezTo>
                  <a:pt x="1122327" y="0"/>
                  <a:pt x="1404369" y="199861"/>
                  <a:pt x="1524845" y="484698"/>
                </a:cubicBezTo>
                <a:lnTo>
                  <a:pt x="1534753" y="516618"/>
                </a:lnTo>
                <a:lnTo>
                  <a:pt x="2146674" y="516618"/>
                </a:lnTo>
                <a:cubicBezTo>
                  <a:pt x="2442310" y="516618"/>
                  <a:pt x="2681970" y="756278"/>
                  <a:pt x="2681970" y="1051914"/>
                </a:cubicBezTo>
                <a:lnTo>
                  <a:pt x="2681969" y="1051914"/>
                </a:lnTo>
                <a:cubicBezTo>
                  <a:pt x="2681969" y="1347550"/>
                  <a:pt x="2442309" y="1587210"/>
                  <a:pt x="2146673" y="1587210"/>
                </a:cubicBezTo>
                <a:lnTo>
                  <a:pt x="877265" y="1587209"/>
                </a:lnTo>
                <a:lnTo>
                  <a:pt x="849352" y="1584395"/>
                </a:lnTo>
                <a:lnTo>
                  <a:pt x="793605" y="1587210"/>
                </a:lnTo>
                <a:cubicBezTo>
                  <a:pt x="355309" y="1587210"/>
                  <a:pt x="0" y="1231901"/>
                  <a:pt x="0" y="793605"/>
                </a:cubicBezTo>
                <a:cubicBezTo>
                  <a:pt x="0" y="355309"/>
                  <a:pt x="355309" y="0"/>
                  <a:pt x="793605" y="0"/>
                </a:cubicBezTo>
                <a:close/>
              </a:path>
            </a:pathLst>
          </a:custGeom>
          <a:solidFill>
            <a:schemeClr val="accent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手繪多邊形 98"/>
          <p:cNvSpPr/>
          <p:nvPr/>
        </p:nvSpPr>
        <p:spPr>
          <a:xfrm>
            <a:off x="3711209" y="1060187"/>
            <a:ext cx="1696284" cy="1359456"/>
          </a:xfrm>
          <a:custGeom>
            <a:avLst/>
            <a:gdLst>
              <a:gd name="connsiteX0" fmla="*/ 957848 w 1222675"/>
              <a:gd name="connsiteY0" fmla="*/ 0 h 979892"/>
              <a:gd name="connsiteX1" fmla="*/ 1120495 w 1222675"/>
              <a:gd name="connsiteY1" fmla="*/ 162647 h 979892"/>
              <a:gd name="connsiteX2" fmla="*/ 1114526 w 1222675"/>
              <a:gd name="connsiteY2" fmla="*/ 202128 h 979892"/>
              <a:gd name="connsiteX3" fmla="*/ 1123337 w 1222675"/>
              <a:gd name="connsiteY3" fmla="*/ 203907 h 979892"/>
              <a:gd name="connsiteX4" fmla="*/ 1222675 w 1222675"/>
              <a:gd name="connsiteY4" fmla="*/ 353772 h 979892"/>
              <a:gd name="connsiteX5" fmla="*/ 1209893 w 1222675"/>
              <a:gd name="connsiteY5" fmla="*/ 417081 h 979892"/>
              <a:gd name="connsiteX6" fmla="*/ 1175823 w 1222675"/>
              <a:gd name="connsiteY6" fmla="*/ 467615 h 979892"/>
              <a:gd name="connsiteX7" fmla="*/ 1209893 w 1222675"/>
              <a:gd name="connsiteY7" fmla="*/ 518149 h 979892"/>
              <a:gd name="connsiteX8" fmla="*/ 1222675 w 1222675"/>
              <a:gd name="connsiteY8" fmla="*/ 581458 h 979892"/>
              <a:gd name="connsiteX9" fmla="*/ 1123337 w 1222675"/>
              <a:gd name="connsiteY9" fmla="*/ 731323 h 979892"/>
              <a:gd name="connsiteX10" fmla="*/ 1073072 w 1222675"/>
              <a:gd name="connsiteY10" fmla="*/ 741472 h 979892"/>
              <a:gd name="connsiteX11" fmla="*/ 1076177 w 1222675"/>
              <a:gd name="connsiteY11" fmla="*/ 759065 h 979892"/>
              <a:gd name="connsiteX12" fmla="*/ 896177 w 1222675"/>
              <a:gd name="connsiteY12" fmla="*/ 939065 h 979892"/>
              <a:gd name="connsiteX13" fmla="*/ 768898 w 1222675"/>
              <a:gd name="connsiteY13" fmla="*/ 886344 h 979892"/>
              <a:gd name="connsiteX14" fmla="*/ 763090 w 1222675"/>
              <a:gd name="connsiteY14" fmla="*/ 877731 h 979892"/>
              <a:gd name="connsiteX15" fmla="*/ 731049 w 1222675"/>
              <a:gd name="connsiteY15" fmla="*/ 899334 h 979892"/>
              <a:gd name="connsiteX16" fmla="*/ 660985 w 1222675"/>
              <a:gd name="connsiteY16" fmla="*/ 913479 h 979892"/>
              <a:gd name="connsiteX17" fmla="*/ 590921 w 1222675"/>
              <a:gd name="connsiteY17" fmla="*/ 899334 h 979892"/>
              <a:gd name="connsiteX18" fmla="*/ 561955 w 1222675"/>
              <a:gd name="connsiteY18" fmla="*/ 879805 h 979892"/>
              <a:gd name="connsiteX19" fmla="*/ 530020 w 1222675"/>
              <a:gd name="connsiteY19" fmla="*/ 927171 h 979892"/>
              <a:gd name="connsiteX20" fmla="*/ 402741 w 1222675"/>
              <a:gd name="connsiteY20" fmla="*/ 979892 h 979892"/>
              <a:gd name="connsiteX21" fmla="*/ 236886 w 1222675"/>
              <a:gd name="connsiteY21" fmla="*/ 869956 h 979892"/>
              <a:gd name="connsiteX22" fmla="*/ 229946 w 1222675"/>
              <a:gd name="connsiteY22" fmla="*/ 835582 h 979892"/>
              <a:gd name="connsiteX23" fmla="*/ 187650 w 1222675"/>
              <a:gd name="connsiteY23" fmla="*/ 831318 h 979892"/>
              <a:gd name="connsiteX24" fmla="*/ 0 w 1222675"/>
              <a:gd name="connsiteY24" fmla="*/ 601079 h 979892"/>
              <a:gd name="connsiteX25" fmla="*/ 40137 w 1222675"/>
              <a:gd name="connsiteY25" fmla="*/ 469680 h 979892"/>
              <a:gd name="connsiteX26" fmla="*/ 85372 w 1222675"/>
              <a:gd name="connsiteY26" fmla="*/ 419897 h 979892"/>
              <a:gd name="connsiteX27" fmla="*/ 36439 w 1222675"/>
              <a:gd name="connsiteY27" fmla="*/ 347319 h 979892"/>
              <a:gd name="connsiteX28" fmla="*/ 17732 w 1222675"/>
              <a:gd name="connsiteY28" fmla="*/ 254657 h 979892"/>
              <a:gd name="connsiteX29" fmla="*/ 255788 w 1222675"/>
              <a:gd name="connsiteY29" fmla="*/ 16601 h 979892"/>
              <a:gd name="connsiteX30" fmla="*/ 424119 w 1222675"/>
              <a:gd name="connsiteY30" fmla="*/ 86326 h 979892"/>
              <a:gd name="connsiteX31" fmla="*/ 438263 w 1222675"/>
              <a:gd name="connsiteY31" fmla="*/ 107304 h 979892"/>
              <a:gd name="connsiteX32" fmla="*/ 480986 w 1222675"/>
              <a:gd name="connsiteY32" fmla="*/ 103534 h 979892"/>
              <a:gd name="connsiteX33" fmla="*/ 547645 w 1222675"/>
              <a:gd name="connsiteY33" fmla="*/ 110254 h 979892"/>
              <a:gd name="connsiteX34" fmla="*/ 589435 w 1222675"/>
              <a:gd name="connsiteY34" fmla="*/ 123226 h 979892"/>
              <a:gd name="connsiteX35" fmla="*/ 636184 w 1222675"/>
              <a:gd name="connsiteY35" fmla="*/ 97852 h 979892"/>
              <a:gd name="connsiteX36" fmla="*/ 744026 w 1222675"/>
              <a:gd name="connsiteY36" fmla="*/ 76080 h 979892"/>
              <a:gd name="connsiteX37" fmla="*/ 799862 w 1222675"/>
              <a:gd name="connsiteY37" fmla="*/ 81709 h 979892"/>
              <a:gd name="connsiteX38" fmla="*/ 816406 w 1222675"/>
              <a:gd name="connsiteY38" fmla="*/ 86844 h 979892"/>
              <a:gd name="connsiteX39" fmla="*/ 842840 w 1222675"/>
              <a:gd name="connsiteY39" fmla="*/ 47638 h 979892"/>
              <a:gd name="connsiteX40" fmla="*/ 957848 w 1222675"/>
              <a:gd name="connsiteY40" fmla="*/ 0 h 97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222675" h="979892">
                <a:moveTo>
                  <a:pt x="957848" y="0"/>
                </a:moveTo>
                <a:cubicBezTo>
                  <a:pt x="1047675" y="0"/>
                  <a:pt x="1120495" y="72820"/>
                  <a:pt x="1120495" y="162647"/>
                </a:cubicBezTo>
                <a:lnTo>
                  <a:pt x="1114526" y="202128"/>
                </a:lnTo>
                <a:lnTo>
                  <a:pt x="1123337" y="203907"/>
                </a:lnTo>
                <a:cubicBezTo>
                  <a:pt x="1181714" y="228598"/>
                  <a:pt x="1222675" y="286402"/>
                  <a:pt x="1222675" y="353772"/>
                </a:cubicBezTo>
                <a:cubicBezTo>
                  <a:pt x="1222675" y="376229"/>
                  <a:pt x="1218124" y="397623"/>
                  <a:pt x="1209893" y="417081"/>
                </a:cubicBezTo>
                <a:lnTo>
                  <a:pt x="1175823" y="467615"/>
                </a:lnTo>
                <a:lnTo>
                  <a:pt x="1209893" y="518149"/>
                </a:lnTo>
                <a:cubicBezTo>
                  <a:pt x="1218124" y="537607"/>
                  <a:pt x="1222675" y="559001"/>
                  <a:pt x="1222675" y="581458"/>
                </a:cubicBezTo>
                <a:cubicBezTo>
                  <a:pt x="1222675" y="648828"/>
                  <a:pt x="1181714" y="706632"/>
                  <a:pt x="1123337" y="731323"/>
                </a:cubicBezTo>
                <a:lnTo>
                  <a:pt x="1073072" y="741472"/>
                </a:lnTo>
                <a:lnTo>
                  <a:pt x="1076177" y="759065"/>
                </a:lnTo>
                <a:cubicBezTo>
                  <a:pt x="1076177" y="858476"/>
                  <a:pt x="995588" y="939065"/>
                  <a:pt x="896177" y="939065"/>
                </a:cubicBezTo>
                <a:cubicBezTo>
                  <a:pt x="846472" y="939065"/>
                  <a:pt x="801472" y="918918"/>
                  <a:pt x="768898" y="886344"/>
                </a:cubicBezTo>
                <a:lnTo>
                  <a:pt x="763090" y="877731"/>
                </a:lnTo>
                <a:lnTo>
                  <a:pt x="731049" y="899334"/>
                </a:lnTo>
                <a:cubicBezTo>
                  <a:pt x="709514" y="908442"/>
                  <a:pt x="685838" y="913479"/>
                  <a:pt x="660985" y="913479"/>
                </a:cubicBezTo>
                <a:cubicBezTo>
                  <a:pt x="636132" y="913479"/>
                  <a:pt x="612456" y="908442"/>
                  <a:pt x="590921" y="899334"/>
                </a:cubicBezTo>
                <a:lnTo>
                  <a:pt x="561955" y="879805"/>
                </a:lnTo>
                <a:lnTo>
                  <a:pt x="530020" y="927171"/>
                </a:lnTo>
                <a:cubicBezTo>
                  <a:pt x="497446" y="959745"/>
                  <a:pt x="452446" y="979892"/>
                  <a:pt x="402741" y="979892"/>
                </a:cubicBezTo>
                <a:cubicBezTo>
                  <a:pt x="328183" y="979892"/>
                  <a:pt x="264212" y="934561"/>
                  <a:pt x="236886" y="869956"/>
                </a:cubicBezTo>
                <a:lnTo>
                  <a:pt x="229946" y="835582"/>
                </a:lnTo>
                <a:lnTo>
                  <a:pt x="187650" y="831318"/>
                </a:lnTo>
                <a:cubicBezTo>
                  <a:pt x="80558" y="809404"/>
                  <a:pt x="0" y="714650"/>
                  <a:pt x="0" y="601079"/>
                </a:cubicBezTo>
                <a:cubicBezTo>
                  <a:pt x="0" y="552406"/>
                  <a:pt x="14796" y="507189"/>
                  <a:pt x="40137" y="469680"/>
                </a:cubicBezTo>
                <a:lnTo>
                  <a:pt x="85372" y="419897"/>
                </a:lnTo>
                <a:lnTo>
                  <a:pt x="36439" y="347319"/>
                </a:lnTo>
                <a:cubicBezTo>
                  <a:pt x="24393" y="318839"/>
                  <a:pt x="17732" y="287526"/>
                  <a:pt x="17732" y="254657"/>
                </a:cubicBezTo>
                <a:cubicBezTo>
                  <a:pt x="17732" y="123182"/>
                  <a:pt x="124313" y="16601"/>
                  <a:pt x="255788" y="16601"/>
                </a:cubicBezTo>
                <a:cubicBezTo>
                  <a:pt x="321525" y="16601"/>
                  <a:pt x="381039" y="43246"/>
                  <a:pt x="424119" y="86326"/>
                </a:cubicBezTo>
                <a:lnTo>
                  <a:pt x="438263" y="107304"/>
                </a:lnTo>
                <a:lnTo>
                  <a:pt x="480986" y="103534"/>
                </a:lnTo>
                <a:cubicBezTo>
                  <a:pt x="503820" y="103534"/>
                  <a:pt x="526113" y="105848"/>
                  <a:pt x="547645" y="110254"/>
                </a:cubicBezTo>
                <a:lnTo>
                  <a:pt x="589435" y="123226"/>
                </a:lnTo>
                <a:lnTo>
                  <a:pt x="636184" y="97852"/>
                </a:lnTo>
                <a:cubicBezTo>
                  <a:pt x="669330" y="83833"/>
                  <a:pt x="705773" y="76080"/>
                  <a:pt x="744026" y="76080"/>
                </a:cubicBezTo>
                <a:cubicBezTo>
                  <a:pt x="763152" y="76080"/>
                  <a:pt x="781826" y="78018"/>
                  <a:pt x="799862" y="81709"/>
                </a:cubicBezTo>
                <a:lnTo>
                  <a:pt x="816406" y="86844"/>
                </a:lnTo>
                <a:lnTo>
                  <a:pt x="842840" y="47638"/>
                </a:lnTo>
                <a:cubicBezTo>
                  <a:pt x="872273" y="18205"/>
                  <a:pt x="912935" y="0"/>
                  <a:pt x="957848" y="0"/>
                </a:cubicBezTo>
                <a:close/>
              </a:path>
            </a:pathLst>
          </a:custGeom>
          <a:solidFill>
            <a:schemeClr val="accent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手繪多邊形 13"/>
          <p:cNvSpPr/>
          <p:nvPr/>
        </p:nvSpPr>
        <p:spPr>
          <a:xfrm>
            <a:off x="3579148" y="2801277"/>
            <a:ext cx="2017684" cy="1092864"/>
          </a:xfrm>
          <a:custGeom>
            <a:avLst/>
            <a:gdLst>
              <a:gd name="connsiteX0" fmla="*/ 1618403 w 3951584"/>
              <a:gd name="connsiteY0" fmla="*/ 0 h 2151193"/>
              <a:gd name="connsiteX1" fmla="*/ 2237945 w 3951584"/>
              <a:gd name="connsiteY1" fmla="*/ 256623 h 2151193"/>
              <a:gd name="connsiteX2" fmla="*/ 2333724 w 3951584"/>
              <a:gd name="connsiteY2" fmla="*/ 372707 h 2151193"/>
              <a:gd name="connsiteX3" fmla="*/ 2495989 w 3951584"/>
              <a:gd name="connsiteY3" fmla="*/ 322335 h 2151193"/>
              <a:gd name="connsiteX4" fmla="*/ 2672568 w 3951584"/>
              <a:gd name="connsiteY4" fmla="*/ 304536 h 2151193"/>
              <a:gd name="connsiteX5" fmla="*/ 3479880 w 3951584"/>
              <a:gd name="connsiteY5" fmla="*/ 839659 h 2151193"/>
              <a:gd name="connsiteX6" fmla="*/ 3525322 w 3951584"/>
              <a:gd name="connsiteY6" fmla="*/ 986047 h 2151193"/>
              <a:gd name="connsiteX7" fmla="*/ 3528104 w 3951584"/>
              <a:gd name="connsiteY7" fmla="*/ 986912 h 2151193"/>
              <a:gd name="connsiteX8" fmla="*/ 3951584 w 3951584"/>
              <a:gd name="connsiteY8" fmla="*/ 1625792 h 2151193"/>
              <a:gd name="connsiteX9" fmla="*/ 3748501 w 3951584"/>
              <a:gd name="connsiteY9" fmla="*/ 2116079 h 2151193"/>
              <a:gd name="connsiteX10" fmla="*/ 3743856 w 3951584"/>
              <a:gd name="connsiteY10" fmla="*/ 2119911 h 2151193"/>
              <a:gd name="connsiteX11" fmla="*/ 3743856 w 3951584"/>
              <a:gd name="connsiteY11" fmla="*/ 2140346 h 2151193"/>
              <a:gd name="connsiteX12" fmla="*/ 849459 w 3951584"/>
              <a:gd name="connsiteY12" fmla="*/ 2140346 h 2151193"/>
              <a:gd name="connsiteX13" fmla="*/ 823438 w 3951584"/>
              <a:gd name="connsiteY13" fmla="*/ 2145325 h 2151193"/>
              <a:gd name="connsiteX14" fmla="*/ 730410 w 3951584"/>
              <a:gd name="connsiteY14" fmla="*/ 2151193 h 2151193"/>
              <a:gd name="connsiteX15" fmla="*/ 655730 w 3951584"/>
              <a:gd name="connsiteY15" fmla="*/ 2147422 h 2151193"/>
              <a:gd name="connsiteX16" fmla="*/ 609366 w 3951584"/>
              <a:gd name="connsiteY16" fmla="*/ 2140346 h 2151193"/>
              <a:gd name="connsiteX17" fmla="*/ 585720 w 3951584"/>
              <a:gd name="connsiteY17" fmla="*/ 2140346 h 2151193"/>
              <a:gd name="connsiteX18" fmla="*/ 585720 w 3951584"/>
              <a:gd name="connsiteY18" fmla="*/ 2136737 h 2151193"/>
              <a:gd name="connsiteX19" fmla="*/ 583207 w 3951584"/>
              <a:gd name="connsiteY19" fmla="*/ 2136354 h 2151193"/>
              <a:gd name="connsiteX20" fmla="*/ 0 w 3951584"/>
              <a:gd name="connsiteY20" fmla="*/ 1420783 h 2151193"/>
              <a:gd name="connsiteX21" fmla="*/ 730410 w 3951584"/>
              <a:gd name="connsiteY21" fmla="*/ 690373 h 2151193"/>
              <a:gd name="connsiteX22" fmla="*/ 762296 w 3951584"/>
              <a:gd name="connsiteY22" fmla="*/ 691983 h 2151193"/>
              <a:gd name="connsiteX23" fmla="*/ 803011 w 3951584"/>
              <a:gd name="connsiteY23" fmla="*/ 554898 h 2151193"/>
              <a:gd name="connsiteX24" fmla="*/ 1618403 w 3951584"/>
              <a:gd name="connsiteY24" fmla="*/ 0 h 2151193"/>
              <a:gd name="connsiteX0" fmla="*/ 1618403 w 3951584"/>
              <a:gd name="connsiteY0" fmla="*/ 0 h 2151193"/>
              <a:gd name="connsiteX1" fmla="*/ 2237945 w 3951584"/>
              <a:gd name="connsiteY1" fmla="*/ 256623 h 2151193"/>
              <a:gd name="connsiteX2" fmla="*/ 2333724 w 3951584"/>
              <a:gd name="connsiteY2" fmla="*/ 372707 h 2151193"/>
              <a:gd name="connsiteX3" fmla="*/ 2495989 w 3951584"/>
              <a:gd name="connsiteY3" fmla="*/ 322335 h 2151193"/>
              <a:gd name="connsiteX4" fmla="*/ 2672568 w 3951584"/>
              <a:gd name="connsiteY4" fmla="*/ 304536 h 2151193"/>
              <a:gd name="connsiteX5" fmla="*/ 3479880 w 3951584"/>
              <a:gd name="connsiteY5" fmla="*/ 839659 h 2151193"/>
              <a:gd name="connsiteX6" fmla="*/ 3525322 w 3951584"/>
              <a:gd name="connsiteY6" fmla="*/ 986047 h 2151193"/>
              <a:gd name="connsiteX7" fmla="*/ 3528104 w 3951584"/>
              <a:gd name="connsiteY7" fmla="*/ 986912 h 2151193"/>
              <a:gd name="connsiteX8" fmla="*/ 3951584 w 3951584"/>
              <a:gd name="connsiteY8" fmla="*/ 1625792 h 2151193"/>
              <a:gd name="connsiteX9" fmla="*/ 3748501 w 3951584"/>
              <a:gd name="connsiteY9" fmla="*/ 2116079 h 2151193"/>
              <a:gd name="connsiteX10" fmla="*/ 3743856 w 3951584"/>
              <a:gd name="connsiteY10" fmla="*/ 2119911 h 2151193"/>
              <a:gd name="connsiteX11" fmla="*/ 849459 w 3951584"/>
              <a:gd name="connsiteY11" fmla="*/ 2140346 h 2151193"/>
              <a:gd name="connsiteX12" fmla="*/ 823438 w 3951584"/>
              <a:gd name="connsiteY12" fmla="*/ 2145325 h 2151193"/>
              <a:gd name="connsiteX13" fmla="*/ 730410 w 3951584"/>
              <a:gd name="connsiteY13" fmla="*/ 2151193 h 2151193"/>
              <a:gd name="connsiteX14" fmla="*/ 655730 w 3951584"/>
              <a:gd name="connsiteY14" fmla="*/ 2147422 h 2151193"/>
              <a:gd name="connsiteX15" fmla="*/ 609366 w 3951584"/>
              <a:gd name="connsiteY15" fmla="*/ 2140346 h 2151193"/>
              <a:gd name="connsiteX16" fmla="*/ 585720 w 3951584"/>
              <a:gd name="connsiteY16" fmla="*/ 2140346 h 2151193"/>
              <a:gd name="connsiteX17" fmla="*/ 585720 w 3951584"/>
              <a:gd name="connsiteY17" fmla="*/ 2136737 h 2151193"/>
              <a:gd name="connsiteX18" fmla="*/ 583207 w 3951584"/>
              <a:gd name="connsiteY18" fmla="*/ 2136354 h 2151193"/>
              <a:gd name="connsiteX19" fmla="*/ 0 w 3951584"/>
              <a:gd name="connsiteY19" fmla="*/ 1420783 h 2151193"/>
              <a:gd name="connsiteX20" fmla="*/ 730410 w 3951584"/>
              <a:gd name="connsiteY20" fmla="*/ 690373 h 2151193"/>
              <a:gd name="connsiteX21" fmla="*/ 762296 w 3951584"/>
              <a:gd name="connsiteY21" fmla="*/ 691983 h 2151193"/>
              <a:gd name="connsiteX22" fmla="*/ 803011 w 3951584"/>
              <a:gd name="connsiteY22" fmla="*/ 554898 h 2151193"/>
              <a:gd name="connsiteX23" fmla="*/ 1618403 w 3951584"/>
              <a:gd name="connsiteY23" fmla="*/ 0 h 2151193"/>
              <a:gd name="connsiteX0" fmla="*/ 1618403 w 3951584"/>
              <a:gd name="connsiteY0" fmla="*/ 0 h 2147637"/>
              <a:gd name="connsiteX1" fmla="*/ 2237945 w 3951584"/>
              <a:gd name="connsiteY1" fmla="*/ 256623 h 2147637"/>
              <a:gd name="connsiteX2" fmla="*/ 2333724 w 3951584"/>
              <a:gd name="connsiteY2" fmla="*/ 372707 h 2147637"/>
              <a:gd name="connsiteX3" fmla="*/ 2495989 w 3951584"/>
              <a:gd name="connsiteY3" fmla="*/ 322335 h 2147637"/>
              <a:gd name="connsiteX4" fmla="*/ 2672568 w 3951584"/>
              <a:gd name="connsiteY4" fmla="*/ 304536 h 2147637"/>
              <a:gd name="connsiteX5" fmla="*/ 3479880 w 3951584"/>
              <a:gd name="connsiteY5" fmla="*/ 839659 h 2147637"/>
              <a:gd name="connsiteX6" fmla="*/ 3525322 w 3951584"/>
              <a:gd name="connsiteY6" fmla="*/ 986047 h 2147637"/>
              <a:gd name="connsiteX7" fmla="*/ 3528104 w 3951584"/>
              <a:gd name="connsiteY7" fmla="*/ 986912 h 2147637"/>
              <a:gd name="connsiteX8" fmla="*/ 3951584 w 3951584"/>
              <a:gd name="connsiteY8" fmla="*/ 1625792 h 2147637"/>
              <a:gd name="connsiteX9" fmla="*/ 3748501 w 3951584"/>
              <a:gd name="connsiteY9" fmla="*/ 2116079 h 2147637"/>
              <a:gd name="connsiteX10" fmla="*/ 3743856 w 3951584"/>
              <a:gd name="connsiteY10" fmla="*/ 2119911 h 2147637"/>
              <a:gd name="connsiteX11" fmla="*/ 849459 w 3951584"/>
              <a:gd name="connsiteY11" fmla="*/ 2140346 h 2147637"/>
              <a:gd name="connsiteX12" fmla="*/ 823438 w 3951584"/>
              <a:gd name="connsiteY12" fmla="*/ 2145325 h 2147637"/>
              <a:gd name="connsiteX13" fmla="*/ 655730 w 3951584"/>
              <a:gd name="connsiteY13" fmla="*/ 2147422 h 2147637"/>
              <a:gd name="connsiteX14" fmla="*/ 609366 w 3951584"/>
              <a:gd name="connsiteY14" fmla="*/ 2140346 h 2147637"/>
              <a:gd name="connsiteX15" fmla="*/ 585720 w 3951584"/>
              <a:gd name="connsiteY15" fmla="*/ 2140346 h 2147637"/>
              <a:gd name="connsiteX16" fmla="*/ 585720 w 3951584"/>
              <a:gd name="connsiteY16" fmla="*/ 2136737 h 2147637"/>
              <a:gd name="connsiteX17" fmla="*/ 583207 w 3951584"/>
              <a:gd name="connsiteY17" fmla="*/ 2136354 h 2147637"/>
              <a:gd name="connsiteX18" fmla="*/ 0 w 3951584"/>
              <a:gd name="connsiteY18" fmla="*/ 1420783 h 2147637"/>
              <a:gd name="connsiteX19" fmla="*/ 730410 w 3951584"/>
              <a:gd name="connsiteY19" fmla="*/ 690373 h 2147637"/>
              <a:gd name="connsiteX20" fmla="*/ 762296 w 3951584"/>
              <a:gd name="connsiteY20" fmla="*/ 691983 h 2147637"/>
              <a:gd name="connsiteX21" fmla="*/ 803011 w 3951584"/>
              <a:gd name="connsiteY21" fmla="*/ 554898 h 2147637"/>
              <a:gd name="connsiteX22" fmla="*/ 1618403 w 3951584"/>
              <a:gd name="connsiteY22" fmla="*/ 0 h 2147637"/>
              <a:gd name="connsiteX0" fmla="*/ 1618403 w 3951584"/>
              <a:gd name="connsiteY0" fmla="*/ 0 h 2147422"/>
              <a:gd name="connsiteX1" fmla="*/ 2237945 w 3951584"/>
              <a:gd name="connsiteY1" fmla="*/ 256623 h 2147422"/>
              <a:gd name="connsiteX2" fmla="*/ 2333724 w 3951584"/>
              <a:gd name="connsiteY2" fmla="*/ 372707 h 2147422"/>
              <a:gd name="connsiteX3" fmla="*/ 2495989 w 3951584"/>
              <a:gd name="connsiteY3" fmla="*/ 322335 h 2147422"/>
              <a:gd name="connsiteX4" fmla="*/ 2672568 w 3951584"/>
              <a:gd name="connsiteY4" fmla="*/ 304536 h 2147422"/>
              <a:gd name="connsiteX5" fmla="*/ 3479880 w 3951584"/>
              <a:gd name="connsiteY5" fmla="*/ 839659 h 2147422"/>
              <a:gd name="connsiteX6" fmla="*/ 3525322 w 3951584"/>
              <a:gd name="connsiteY6" fmla="*/ 986047 h 2147422"/>
              <a:gd name="connsiteX7" fmla="*/ 3528104 w 3951584"/>
              <a:gd name="connsiteY7" fmla="*/ 986912 h 2147422"/>
              <a:gd name="connsiteX8" fmla="*/ 3951584 w 3951584"/>
              <a:gd name="connsiteY8" fmla="*/ 1625792 h 2147422"/>
              <a:gd name="connsiteX9" fmla="*/ 3748501 w 3951584"/>
              <a:gd name="connsiteY9" fmla="*/ 2116079 h 2147422"/>
              <a:gd name="connsiteX10" fmla="*/ 3743856 w 3951584"/>
              <a:gd name="connsiteY10" fmla="*/ 2119911 h 2147422"/>
              <a:gd name="connsiteX11" fmla="*/ 849459 w 3951584"/>
              <a:gd name="connsiteY11" fmla="*/ 2140346 h 2147422"/>
              <a:gd name="connsiteX12" fmla="*/ 655730 w 3951584"/>
              <a:gd name="connsiteY12" fmla="*/ 2147422 h 2147422"/>
              <a:gd name="connsiteX13" fmla="*/ 609366 w 3951584"/>
              <a:gd name="connsiteY13" fmla="*/ 2140346 h 2147422"/>
              <a:gd name="connsiteX14" fmla="*/ 585720 w 3951584"/>
              <a:gd name="connsiteY14" fmla="*/ 2140346 h 2147422"/>
              <a:gd name="connsiteX15" fmla="*/ 585720 w 3951584"/>
              <a:gd name="connsiteY15" fmla="*/ 2136737 h 2147422"/>
              <a:gd name="connsiteX16" fmla="*/ 583207 w 3951584"/>
              <a:gd name="connsiteY16" fmla="*/ 2136354 h 2147422"/>
              <a:gd name="connsiteX17" fmla="*/ 0 w 3951584"/>
              <a:gd name="connsiteY17" fmla="*/ 1420783 h 2147422"/>
              <a:gd name="connsiteX18" fmla="*/ 730410 w 3951584"/>
              <a:gd name="connsiteY18" fmla="*/ 690373 h 2147422"/>
              <a:gd name="connsiteX19" fmla="*/ 762296 w 3951584"/>
              <a:gd name="connsiteY19" fmla="*/ 691983 h 2147422"/>
              <a:gd name="connsiteX20" fmla="*/ 803011 w 3951584"/>
              <a:gd name="connsiteY20" fmla="*/ 554898 h 2147422"/>
              <a:gd name="connsiteX21" fmla="*/ 1618403 w 3951584"/>
              <a:gd name="connsiteY21" fmla="*/ 0 h 2147422"/>
              <a:gd name="connsiteX0" fmla="*/ 1618403 w 3951584"/>
              <a:gd name="connsiteY0" fmla="*/ 0 h 2147422"/>
              <a:gd name="connsiteX1" fmla="*/ 2237945 w 3951584"/>
              <a:gd name="connsiteY1" fmla="*/ 256623 h 2147422"/>
              <a:gd name="connsiteX2" fmla="*/ 2333724 w 3951584"/>
              <a:gd name="connsiteY2" fmla="*/ 372707 h 2147422"/>
              <a:gd name="connsiteX3" fmla="*/ 2495989 w 3951584"/>
              <a:gd name="connsiteY3" fmla="*/ 322335 h 2147422"/>
              <a:gd name="connsiteX4" fmla="*/ 2672568 w 3951584"/>
              <a:gd name="connsiteY4" fmla="*/ 304536 h 2147422"/>
              <a:gd name="connsiteX5" fmla="*/ 3479880 w 3951584"/>
              <a:gd name="connsiteY5" fmla="*/ 839659 h 2147422"/>
              <a:gd name="connsiteX6" fmla="*/ 3525322 w 3951584"/>
              <a:gd name="connsiteY6" fmla="*/ 986047 h 2147422"/>
              <a:gd name="connsiteX7" fmla="*/ 3528104 w 3951584"/>
              <a:gd name="connsiteY7" fmla="*/ 986912 h 2147422"/>
              <a:gd name="connsiteX8" fmla="*/ 3951584 w 3951584"/>
              <a:gd name="connsiteY8" fmla="*/ 1625792 h 2147422"/>
              <a:gd name="connsiteX9" fmla="*/ 3748501 w 3951584"/>
              <a:gd name="connsiteY9" fmla="*/ 2116079 h 2147422"/>
              <a:gd name="connsiteX10" fmla="*/ 3743856 w 3951584"/>
              <a:gd name="connsiteY10" fmla="*/ 2119911 h 2147422"/>
              <a:gd name="connsiteX11" fmla="*/ 655730 w 3951584"/>
              <a:gd name="connsiteY11" fmla="*/ 2147422 h 2147422"/>
              <a:gd name="connsiteX12" fmla="*/ 609366 w 3951584"/>
              <a:gd name="connsiteY12" fmla="*/ 2140346 h 2147422"/>
              <a:gd name="connsiteX13" fmla="*/ 585720 w 3951584"/>
              <a:gd name="connsiteY13" fmla="*/ 2140346 h 2147422"/>
              <a:gd name="connsiteX14" fmla="*/ 585720 w 3951584"/>
              <a:gd name="connsiteY14" fmla="*/ 2136737 h 2147422"/>
              <a:gd name="connsiteX15" fmla="*/ 583207 w 3951584"/>
              <a:gd name="connsiteY15" fmla="*/ 2136354 h 2147422"/>
              <a:gd name="connsiteX16" fmla="*/ 0 w 3951584"/>
              <a:gd name="connsiteY16" fmla="*/ 1420783 h 2147422"/>
              <a:gd name="connsiteX17" fmla="*/ 730410 w 3951584"/>
              <a:gd name="connsiteY17" fmla="*/ 690373 h 2147422"/>
              <a:gd name="connsiteX18" fmla="*/ 762296 w 3951584"/>
              <a:gd name="connsiteY18" fmla="*/ 691983 h 2147422"/>
              <a:gd name="connsiteX19" fmla="*/ 803011 w 3951584"/>
              <a:gd name="connsiteY19" fmla="*/ 554898 h 2147422"/>
              <a:gd name="connsiteX20" fmla="*/ 1618403 w 3951584"/>
              <a:gd name="connsiteY20" fmla="*/ 0 h 2147422"/>
              <a:gd name="connsiteX0" fmla="*/ 1618403 w 3951584"/>
              <a:gd name="connsiteY0" fmla="*/ 0 h 2140346"/>
              <a:gd name="connsiteX1" fmla="*/ 2237945 w 3951584"/>
              <a:gd name="connsiteY1" fmla="*/ 256623 h 2140346"/>
              <a:gd name="connsiteX2" fmla="*/ 2333724 w 3951584"/>
              <a:gd name="connsiteY2" fmla="*/ 372707 h 2140346"/>
              <a:gd name="connsiteX3" fmla="*/ 2495989 w 3951584"/>
              <a:gd name="connsiteY3" fmla="*/ 322335 h 2140346"/>
              <a:gd name="connsiteX4" fmla="*/ 2672568 w 3951584"/>
              <a:gd name="connsiteY4" fmla="*/ 304536 h 2140346"/>
              <a:gd name="connsiteX5" fmla="*/ 3479880 w 3951584"/>
              <a:gd name="connsiteY5" fmla="*/ 839659 h 2140346"/>
              <a:gd name="connsiteX6" fmla="*/ 3525322 w 3951584"/>
              <a:gd name="connsiteY6" fmla="*/ 986047 h 2140346"/>
              <a:gd name="connsiteX7" fmla="*/ 3528104 w 3951584"/>
              <a:gd name="connsiteY7" fmla="*/ 986912 h 2140346"/>
              <a:gd name="connsiteX8" fmla="*/ 3951584 w 3951584"/>
              <a:gd name="connsiteY8" fmla="*/ 1625792 h 2140346"/>
              <a:gd name="connsiteX9" fmla="*/ 3748501 w 3951584"/>
              <a:gd name="connsiteY9" fmla="*/ 2116079 h 2140346"/>
              <a:gd name="connsiteX10" fmla="*/ 3743856 w 3951584"/>
              <a:gd name="connsiteY10" fmla="*/ 2119911 h 2140346"/>
              <a:gd name="connsiteX11" fmla="*/ 609366 w 3951584"/>
              <a:gd name="connsiteY11" fmla="*/ 2140346 h 2140346"/>
              <a:gd name="connsiteX12" fmla="*/ 585720 w 3951584"/>
              <a:gd name="connsiteY12" fmla="*/ 2140346 h 2140346"/>
              <a:gd name="connsiteX13" fmla="*/ 585720 w 3951584"/>
              <a:gd name="connsiteY13" fmla="*/ 2136737 h 2140346"/>
              <a:gd name="connsiteX14" fmla="*/ 583207 w 3951584"/>
              <a:gd name="connsiteY14" fmla="*/ 2136354 h 2140346"/>
              <a:gd name="connsiteX15" fmla="*/ 0 w 3951584"/>
              <a:gd name="connsiteY15" fmla="*/ 1420783 h 2140346"/>
              <a:gd name="connsiteX16" fmla="*/ 730410 w 3951584"/>
              <a:gd name="connsiteY16" fmla="*/ 690373 h 2140346"/>
              <a:gd name="connsiteX17" fmla="*/ 762296 w 3951584"/>
              <a:gd name="connsiteY17" fmla="*/ 691983 h 2140346"/>
              <a:gd name="connsiteX18" fmla="*/ 803011 w 3951584"/>
              <a:gd name="connsiteY18" fmla="*/ 554898 h 2140346"/>
              <a:gd name="connsiteX19" fmla="*/ 1618403 w 3951584"/>
              <a:gd name="connsiteY19" fmla="*/ 0 h 2140346"/>
              <a:gd name="connsiteX0" fmla="*/ 1618403 w 3951584"/>
              <a:gd name="connsiteY0" fmla="*/ 0 h 2140346"/>
              <a:gd name="connsiteX1" fmla="*/ 2237945 w 3951584"/>
              <a:gd name="connsiteY1" fmla="*/ 256623 h 2140346"/>
              <a:gd name="connsiteX2" fmla="*/ 2333724 w 3951584"/>
              <a:gd name="connsiteY2" fmla="*/ 372707 h 2140346"/>
              <a:gd name="connsiteX3" fmla="*/ 2495989 w 3951584"/>
              <a:gd name="connsiteY3" fmla="*/ 322335 h 2140346"/>
              <a:gd name="connsiteX4" fmla="*/ 2672568 w 3951584"/>
              <a:gd name="connsiteY4" fmla="*/ 304536 h 2140346"/>
              <a:gd name="connsiteX5" fmla="*/ 3479880 w 3951584"/>
              <a:gd name="connsiteY5" fmla="*/ 839659 h 2140346"/>
              <a:gd name="connsiteX6" fmla="*/ 3525322 w 3951584"/>
              <a:gd name="connsiteY6" fmla="*/ 986047 h 2140346"/>
              <a:gd name="connsiteX7" fmla="*/ 3528104 w 3951584"/>
              <a:gd name="connsiteY7" fmla="*/ 986912 h 2140346"/>
              <a:gd name="connsiteX8" fmla="*/ 3951584 w 3951584"/>
              <a:gd name="connsiteY8" fmla="*/ 1625792 h 2140346"/>
              <a:gd name="connsiteX9" fmla="*/ 3748501 w 3951584"/>
              <a:gd name="connsiteY9" fmla="*/ 2116079 h 2140346"/>
              <a:gd name="connsiteX10" fmla="*/ 3743856 w 3951584"/>
              <a:gd name="connsiteY10" fmla="*/ 2119911 h 2140346"/>
              <a:gd name="connsiteX11" fmla="*/ 585720 w 3951584"/>
              <a:gd name="connsiteY11" fmla="*/ 2140346 h 2140346"/>
              <a:gd name="connsiteX12" fmla="*/ 585720 w 3951584"/>
              <a:gd name="connsiteY12" fmla="*/ 2136737 h 2140346"/>
              <a:gd name="connsiteX13" fmla="*/ 583207 w 3951584"/>
              <a:gd name="connsiteY13" fmla="*/ 2136354 h 2140346"/>
              <a:gd name="connsiteX14" fmla="*/ 0 w 3951584"/>
              <a:gd name="connsiteY14" fmla="*/ 1420783 h 2140346"/>
              <a:gd name="connsiteX15" fmla="*/ 730410 w 3951584"/>
              <a:gd name="connsiteY15" fmla="*/ 690373 h 2140346"/>
              <a:gd name="connsiteX16" fmla="*/ 762296 w 3951584"/>
              <a:gd name="connsiteY16" fmla="*/ 691983 h 2140346"/>
              <a:gd name="connsiteX17" fmla="*/ 803011 w 3951584"/>
              <a:gd name="connsiteY17" fmla="*/ 554898 h 2140346"/>
              <a:gd name="connsiteX18" fmla="*/ 1618403 w 3951584"/>
              <a:gd name="connsiteY18" fmla="*/ 0 h 214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51584" h="2140346">
                <a:moveTo>
                  <a:pt x="1618403" y="0"/>
                </a:moveTo>
                <a:cubicBezTo>
                  <a:pt x="1860349" y="0"/>
                  <a:pt x="2079390" y="98068"/>
                  <a:pt x="2237945" y="256623"/>
                </a:cubicBezTo>
                <a:lnTo>
                  <a:pt x="2333724" y="372707"/>
                </a:lnTo>
                <a:lnTo>
                  <a:pt x="2495989" y="322335"/>
                </a:lnTo>
                <a:cubicBezTo>
                  <a:pt x="2553026" y="310665"/>
                  <a:pt x="2612081" y="304536"/>
                  <a:pt x="2672568" y="304536"/>
                </a:cubicBezTo>
                <a:cubicBezTo>
                  <a:pt x="3035487" y="304536"/>
                  <a:pt x="3346870" y="525189"/>
                  <a:pt x="3479880" y="839659"/>
                </a:cubicBezTo>
                <a:lnTo>
                  <a:pt x="3525322" y="986047"/>
                </a:lnTo>
                <a:lnTo>
                  <a:pt x="3528104" y="986912"/>
                </a:lnTo>
                <a:cubicBezTo>
                  <a:pt x="3776966" y="1092170"/>
                  <a:pt x="3951584" y="1338589"/>
                  <a:pt x="3951584" y="1625792"/>
                </a:cubicBezTo>
                <a:cubicBezTo>
                  <a:pt x="3951584" y="1817262"/>
                  <a:pt x="3873977" y="1990604"/>
                  <a:pt x="3748501" y="2116079"/>
                </a:cubicBezTo>
                <a:lnTo>
                  <a:pt x="3743856" y="2119911"/>
                </a:lnTo>
                <a:lnTo>
                  <a:pt x="585720" y="2140346"/>
                </a:lnTo>
                <a:lnTo>
                  <a:pt x="585720" y="2136737"/>
                </a:lnTo>
                <a:lnTo>
                  <a:pt x="583207" y="2136354"/>
                </a:lnTo>
                <a:cubicBezTo>
                  <a:pt x="250372" y="2068246"/>
                  <a:pt x="0" y="1773753"/>
                  <a:pt x="0" y="1420783"/>
                </a:cubicBezTo>
                <a:cubicBezTo>
                  <a:pt x="0" y="1017389"/>
                  <a:pt x="327016" y="690373"/>
                  <a:pt x="730410" y="690373"/>
                </a:cubicBezTo>
                <a:lnTo>
                  <a:pt x="762296" y="691983"/>
                </a:lnTo>
                <a:lnTo>
                  <a:pt x="803011" y="554898"/>
                </a:lnTo>
                <a:cubicBezTo>
                  <a:pt x="931148" y="229943"/>
                  <a:pt x="1247922" y="0"/>
                  <a:pt x="1618403" y="0"/>
                </a:cubicBezTo>
                <a:close/>
              </a:path>
            </a:pathLst>
          </a:custGeom>
          <a:solidFill>
            <a:schemeClr val="accent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838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>
            <a:spLocks noEditPoints="1"/>
          </p:cNvSpPr>
          <p:nvPr/>
        </p:nvSpPr>
        <p:spPr bwMode="auto">
          <a:xfrm>
            <a:off x="1376906" y="1052201"/>
            <a:ext cx="1716813" cy="1202312"/>
          </a:xfrm>
          <a:custGeom>
            <a:avLst/>
            <a:gdLst>
              <a:gd name="T0" fmla="*/ 2142 w 2928"/>
              <a:gd name="T1" fmla="*/ 1801 h 2064"/>
              <a:gd name="T2" fmla="*/ 2360 w 2928"/>
              <a:gd name="T3" fmla="*/ 1844 h 2064"/>
              <a:gd name="T4" fmla="*/ 2476 w 2928"/>
              <a:gd name="T5" fmla="*/ 712 h 2064"/>
              <a:gd name="T6" fmla="*/ 2472 w 2928"/>
              <a:gd name="T7" fmla="*/ 572 h 2064"/>
              <a:gd name="T8" fmla="*/ 1587 w 2928"/>
              <a:gd name="T9" fmla="*/ 99 h 2064"/>
              <a:gd name="T10" fmla="*/ 1440 w 2928"/>
              <a:gd name="T11" fmla="*/ 191 h 2064"/>
              <a:gd name="T12" fmla="*/ 1007 w 2928"/>
              <a:gd name="T13" fmla="*/ 276 h 2064"/>
              <a:gd name="T14" fmla="*/ 847 w 2928"/>
              <a:gd name="T15" fmla="*/ 297 h 2064"/>
              <a:gd name="T16" fmla="*/ 239 w 2928"/>
              <a:gd name="T17" fmla="*/ 705 h 2064"/>
              <a:gd name="T18" fmla="*/ 167 w 2928"/>
              <a:gd name="T19" fmla="*/ 791 h 2064"/>
              <a:gd name="T20" fmla="*/ 569 w 2928"/>
              <a:gd name="T21" fmla="*/ 1766 h 2064"/>
              <a:gd name="T22" fmla="*/ 903 w 2928"/>
              <a:gd name="T23" fmla="*/ 1644 h 2064"/>
              <a:gd name="T24" fmla="*/ 1575 w 2928"/>
              <a:gd name="T25" fmla="*/ 2064 h 2064"/>
              <a:gd name="T26" fmla="*/ 1999 w 2928"/>
              <a:gd name="T27" fmla="*/ 1742 h 2064"/>
              <a:gd name="T28" fmla="*/ 1565 w 2928"/>
              <a:gd name="T29" fmla="*/ 1913 h 2064"/>
              <a:gd name="T30" fmla="*/ 1150 w 2928"/>
              <a:gd name="T31" fmla="*/ 1742 h 2064"/>
              <a:gd name="T32" fmla="*/ 718 w 2928"/>
              <a:gd name="T33" fmla="*/ 1587 h 2064"/>
              <a:gd name="T34" fmla="*/ 563 w 2928"/>
              <a:gd name="T35" fmla="*/ 1614 h 2064"/>
              <a:gd name="T36" fmla="*/ 413 w 2928"/>
              <a:gd name="T37" fmla="*/ 1584 h 2064"/>
              <a:gd name="T38" fmla="*/ 167 w 2928"/>
              <a:gd name="T39" fmla="*/ 1306 h 2064"/>
              <a:gd name="T40" fmla="*/ 182 w 2928"/>
              <a:gd name="T41" fmla="*/ 1037 h 2064"/>
              <a:gd name="T42" fmla="*/ 416 w 2928"/>
              <a:gd name="T43" fmla="*/ 806 h 2064"/>
              <a:gd name="T44" fmla="*/ 419 w 2928"/>
              <a:gd name="T45" fmla="*/ 577 h 2064"/>
              <a:gd name="T46" fmla="*/ 626 w 2928"/>
              <a:gd name="T47" fmla="*/ 421 h 2064"/>
              <a:gd name="T48" fmla="*/ 775 w 2928"/>
              <a:gd name="T49" fmla="*/ 431 h 2064"/>
              <a:gd name="T50" fmla="*/ 1101 w 2928"/>
              <a:gd name="T51" fmla="*/ 396 h 2064"/>
              <a:gd name="T52" fmla="*/ 1356 w 2928"/>
              <a:gd name="T53" fmla="*/ 331 h 2064"/>
              <a:gd name="T54" fmla="*/ 1513 w 2928"/>
              <a:gd name="T55" fmla="*/ 369 h 2064"/>
              <a:gd name="T56" fmla="*/ 1791 w 2928"/>
              <a:gd name="T57" fmla="*/ 168 h 2064"/>
              <a:gd name="T58" fmla="*/ 2066 w 2928"/>
              <a:gd name="T59" fmla="*/ 184 h 2064"/>
              <a:gd name="T60" fmla="*/ 2289 w 2928"/>
              <a:gd name="T61" fmla="*/ 413 h 2064"/>
              <a:gd name="T62" fmla="*/ 2263 w 2928"/>
              <a:gd name="T63" fmla="*/ 844 h 2064"/>
              <a:gd name="T64" fmla="*/ 2611 w 2928"/>
              <a:gd name="T65" fmla="*/ 937 h 2064"/>
              <a:gd name="T66" fmla="*/ 2777 w 2928"/>
              <a:gd name="T67" fmla="*/ 1274 h 2064"/>
              <a:gd name="T68" fmla="*/ 2626 w 2928"/>
              <a:gd name="T69" fmla="*/ 1595 h 2064"/>
              <a:gd name="T70" fmla="*/ 2324 w 2928"/>
              <a:gd name="T71" fmla="*/ 1692 h 2064"/>
              <a:gd name="T72" fmla="*/ 2081 w 2928"/>
              <a:gd name="T73" fmla="*/ 1623 h 2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928" h="2064">
                <a:moveTo>
                  <a:pt x="2116" y="1839"/>
                </a:moveTo>
                <a:lnTo>
                  <a:pt x="2142" y="1801"/>
                </a:lnTo>
                <a:lnTo>
                  <a:pt x="2246" y="1833"/>
                </a:lnTo>
                <a:cubicBezTo>
                  <a:pt x="2284" y="1839"/>
                  <a:pt x="2322" y="1844"/>
                  <a:pt x="2360" y="1844"/>
                </a:cubicBezTo>
                <a:cubicBezTo>
                  <a:pt x="2674" y="1844"/>
                  <a:pt x="2928" y="1588"/>
                  <a:pt x="2928" y="1273"/>
                </a:cubicBezTo>
                <a:cubicBezTo>
                  <a:pt x="2928" y="997"/>
                  <a:pt x="2734" y="766"/>
                  <a:pt x="2476" y="712"/>
                </a:cubicBezTo>
                <a:lnTo>
                  <a:pt x="2444" y="710"/>
                </a:lnTo>
                <a:lnTo>
                  <a:pt x="2472" y="572"/>
                </a:lnTo>
                <a:cubicBezTo>
                  <a:pt x="2472" y="257"/>
                  <a:pt x="2217" y="0"/>
                  <a:pt x="1904" y="0"/>
                </a:cubicBezTo>
                <a:cubicBezTo>
                  <a:pt x="1786" y="0"/>
                  <a:pt x="1678" y="37"/>
                  <a:pt x="1587" y="99"/>
                </a:cubicBezTo>
                <a:lnTo>
                  <a:pt x="1474" y="201"/>
                </a:lnTo>
                <a:lnTo>
                  <a:pt x="1440" y="191"/>
                </a:lnTo>
                <a:cubicBezTo>
                  <a:pt x="1404" y="182"/>
                  <a:pt x="1365" y="178"/>
                  <a:pt x="1325" y="178"/>
                </a:cubicBezTo>
                <a:cubicBezTo>
                  <a:pt x="1208" y="178"/>
                  <a:pt x="1098" y="214"/>
                  <a:pt x="1007" y="276"/>
                </a:cubicBezTo>
                <a:lnTo>
                  <a:pt x="926" y="351"/>
                </a:lnTo>
                <a:lnTo>
                  <a:pt x="847" y="297"/>
                </a:lnTo>
                <a:cubicBezTo>
                  <a:pt x="795" y="274"/>
                  <a:pt x="738" y="262"/>
                  <a:pt x="676" y="262"/>
                </a:cubicBezTo>
                <a:cubicBezTo>
                  <a:pt x="434" y="262"/>
                  <a:pt x="239" y="460"/>
                  <a:pt x="239" y="705"/>
                </a:cubicBezTo>
                <a:lnTo>
                  <a:pt x="245" y="737"/>
                </a:lnTo>
                <a:lnTo>
                  <a:pt x="167" y="791"/>
                </a:lnTo>
                <a:cubicBezTo>
                  <a:pt x="64" y="895"/>
                  <a:pt x="0" y="1036"/>
                  <a:pt x="0" y="1195"/>
                </a:cubicBezTo>
                <a:cubicBezTo>
                  <a:pt x="0" y="1510"/>
                  <a:pt x="255" y="1766"/>
                  <a:pt x="569" y="1766"/>
                </a:cubicBezTo>
                <a:cubicBezTo>
                  <a:pt x="648" y="1766"/>
                  <a:pt x="721" y="1749"/>
                  <a:pt x="789" y="1720"/>
                </a:cubicBezTo>
                <a:lnTo>
                  <a:pt x="903" y="1644"/>
                </a:lnTo>
                <a:lnTo>
                  <a:pt x="1034" y="1839"/>
                </a:lnTo>
                <a:cubicBezTo>
                  <a:pt x="1173" y="1979"/>
                  <a:pt x="1364" y="2064"/>
                  <a:pt x="1575" y="2064"/>
                </a:cubicBezTo>
                <a:cubicBezTo>
                  <a:pt x="1786" y="2064"/>
                  <a:pt x="1978" y="1979"/>
                  <a:pt x="2116" y="1839"/>
                </a:cubicBezTo>
                <a:moveTo>
                  <a:pt x="1999" y="1742"/>
                </a:moveTo>
                <a:cubicBezTo>
                  <a:pt x="1930" y="1808"/>
                  <a:pt x="1848" y="1858"/>
                  <a:pt x="1754" y="1887"/>
                </a:cubicBezTo>
                <a:cubicBezTo>
                  <a:pt x="1693" y="1904"/>
                  <a:pt x="1628" y="1914"/>
                  <a:pt x="1565" y="1913"/>
                </a:cubicBezTo>
                <a:cubicBezTo>
                  <a:pt x="1486" y="1912"/>
                  <a:pt x="1409" y="1896"/>
                  <a:pt x="1338" y="1866"/>
                </a:cubicBezTo>
                <a:cubicBezTo>
                  <a:pt x="1268" y="1837"/>
                  <a:pt x="1206" y="1794"/>
                  <a:pt x="1150" y="1742"/>
                </a:cubicBezTo>
                <a:lnTo>
                  <a:pt x="945" y="1433"/>
                </a:lnTo>
                <a:lnTo>
                  <a:pt x="718" y="1587"/>
                </a:lnTo>
                <a:cubicBezTo>
                  <a:pt x="673" y="1604"/>
                  <a:pt x="625" y="1613"/>
                  <a:pt x="579" y="1614"/>
                </a:cubicBezTo>
                <a:cubicBezTo>
                  <a:pt x="576" y="1614"/>
                  <a:pt x="574" y="1614"/>
                  <a:pt x="563" y="1614"/>
                </a:cubicBezTo>
                <a:cubicBezTo>
                  <a:pt x="563" y="1614"/>
                  <a:pt x="563" y="1614"/>
                  <a:pt x="563" y="1614"/>
                </a:cubicBezTo>
                <a:cubicBezTo>
                  <a:pt x="516" y="1614"/>
                  <a:pt x="462" y="1604"/>
                  <a:pt x="413" y="1584"/>
                </a:cubicBezTo>
                <a:cubicBezTo>
                  <a:pt x="355" y="1560"/>
                  <a:pt x="305" y="1525"/>
                  <a:pt x="264" y="1480"/>
                </a:cubicBezTo>
                <a:cubicBezTo>
                  <a:pt x="219" y="1432"/>
                  <a:pt x="184" y="1370"/>
                  <a:pt x="167" y="1306"/>
                </a:cubicBezTo>
                <a:cubicBezTo>
                  <a:pt x="158" y="1273"/>
                  <a:pt x="156" y="1238"/>
                  <a:pt x="153" y="1209"/>
                </a:cubicBezTo>
                <a:cubicBezTo>
                  <a:pt x="150" y="1124"/>
                  <a:pt x="162" y="1083"/>
                  <a:pt x="182" y="1037"/>
                </a:cubicBezTo>
                <a:cubicBezTo>
                  <a:pt x="202" y="992"/>
                  <a:pt x="230" y="944"/>
                  <a:pt x="265" y="907"/>
                </a:cubicBezTo>
                <a:lnTo>
                  <a:pt x="416" y="806"/>
                </a:lnTo>
                <a:lnTo>
                  <a:pt x="390" y="690"/>
                </a:lnTo>
                <a:cubicBezTo>
                  <a:pt x="392" y="650"/>
                  <a:pt x="403" y="612"/>
                  <a:pt x="419" y="577"/>
                </a:cubicBezTo>
                <a:cubicBezTo>
                  <a:pt x="438" y="535"/>
                  <a:pt x="466" y="497"/>
                  <a:pt x="507" y="470"/>
                </a:cubicBezTo>
                <a:cubicBezTo>
                  <a:pt x="543" y="446"/>
                  <a:pt x="592" y="430"/>
                  <a:pt x="626" y="421"/>
                </a:cubicBezTo>
                <a:cubicBezTo>
                  <a:pt x="689" y="405"/>
                  <a:pt x="703" y="412"/>
                  <a:pt x="720" y="417"/>
                </a:cubicBezTo>
                <a:cubicBezTo>
                  <a:pt x="738" y="422"/>
                  <a:pt x="759" y="423"/>
                  <a:pt x="775" y="431"/>
                </a:cubicBezTo>
                <a:lnTo>
                  <a:pt x="941" y="543"/>
                </a:lnTo>
                <a:lnTo>
                  <a:pt x="1101" y="396"/>
                </a:lnTo>
                <a:cubicBezTo>
                  <a:pt x="1148" y="366"/>
                  <a:pt x="1208" y="344"/>
                  <a:pt x="1256" y="336"/>
                </a:cubicBezTo>
                <a:cubicBezTo>
                  <a:pt x="1300" y="327"/>
                  <a:pt x="1333" y="328"/>
                  <a:pt x="1356" y="331"/>
                </a:cubicBezTo>
                <a:cubicBezTo>
                  <a:pt x="1379" y="332"/>
                  <a:pt x="1389" y="334"/>
                  <a:pt x="1407" y="338"/>
                </a:cubicBezTo>
                <a:lnTo>
                  <a:pt x="1513" y="369"/>
                </a:lnTo>
                <a:lnTo>
                  <a:pt x="1688" y="211"/>
                </a:lnTo>
                <a:cubicBezTo>
                  <a:pt x="1721" y="193"/>
                  <a:pt x="1755" y="178"/>
                  <a:pt x="1791" y="168"/>
                </a:cubicBezTo>
                <a:cubicBezTo>
                  <a:pt x="1827" y="157"/>
                  <a:pt x="1865" y="152"/>
                  <a:pt x="1904" y="152"/>
                </a:cubicBezTo>
                <a:cubicBezTo>
                  <a:pt x="1962" y="152"/>
                  <a:pt x="2016" y="163"/>
                  <a:pt x="2066" y="184"/>
                </a:cubicBezTo>
                <a:cubicBezTo>
                  <a:pt x="2122" y="208"/>
                  <a:pt x="2172" y="246"/>
                  <a:pt x="2214" y="292"/>
                </a:cubicBezTo>
                <a:cubicBezTo>
                  <a:pt x="2245" y="327"/>
                  <a:pt x="2271" y="368"/>
                  <a:pt x="2289" y="413"/>
                </a:cubicBezTo>
                <a:cubicBezTo>
                  <a:pt x="2308" y="458"/>
                  <a:pt x="2318" y="507"/>
                  <a:pt x="2320" y="558"/>
                </a:cubicBezTo>
                <a:lnTo>
                  <a:pt x="2263" y="844"/>
                </a:lnTo>
                <a:lnTo>
                  <a:pt x="2461" y="864"/>
                </a:lnTo>
                <a:cubicBezTo>
                  <a:pt x="2516" y="879"/>
                  <a:pt x="2567" y="904"/>
                  <a:pt x="2611" y="937"/>
                </a:cubicBezTo>
                <a:cubicBezTo>
                  <a:pt x="2674" y="985"/>
                  <a:pt x="2722" y="1050"/>
                  <a:pt x="2750" y="1125"/>
                </a:cubicBezTo>
                <a:cubicBezTo>
                  <a:pt x="2768" y="1170"/>
                  <a:pt x="2778" y="1219"/>
                  <a:pt x="2777" y="1274"/>
                </a:cubicBezTo>
                <a:cubicBezTo>
                  <a:pt x="2775" y="1328"/>
                  <a:pt x="2762" y="1388"/>
                  <a:pt x="2742" y="1440"/>
                </a:cubicBezTo>
                <a:cubicBezTo>
                  <a:pt x="2718" y="1503"/>
                  <a:pt x="2684" y="1555"/>
                  <a:pt x="2626" y="1595"/>
                </a:cubicBezTo>
                <a:cubicBezTo>
                  <a:pt x="2572" y="1633"/>
                  <a:pt x="2498" y="1660"/>
                  <a:pt x="2448" y="1677"/>
                </a:cubicBezTo>
                <a:cubicBezTo>
                  <a:pt x="2343" y="1710"/>
                  <a:pt x="2338" y="1697"/>
                  <a:pt x="2324" y="1692"/>
                </a:cubicBezTo>
                <a:cubicBezTo>
                  <a:pt x="2312" y="1685"/>
                  <a:pt x="2290" y="1689"/>
                  <a:pt x="2274" y="1684"/>
                </a:cubicBezTo>
                <a:lnTo>
                  <a:pt x="2081" y="1623"/>
                </a:lnTo>
                <a:lnTo>
                  <a:pt x="1999" y="1742"/>
                </a:lnTo>
              </a:path>
            </a:pathLst>
          </a:custGeom>
          <a:solidFill>
            <a:schemeClr val="accent1"/>
          </a:solidFill>
          <a:ln w="23813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9" name="Freeform 19"/>
          <p:cNvSpPr>
            <a:spLocks noEditPoints="1"/>
          </p:cNvSpPr>
          <p:nvPr/>
        </p:nvSpPr>
        <p:spPr bwMode="auto">
          <a:xfrm>
            <a:off x="3693715" y="1119103"/>
            <a:ext cx="1686250" cy="1068508"/>
          </a:xfrm>
          <a:custGeom>
            <a:avLst/>
            <a:gdLst>
              <a:gd name="T0" fmla="*/ 2645 w 2880"/>
              <a:gd name="T1" fmla="*/ 1090 h 1840"/>
              <a:gd name="T2" fmla="*/ 2607 w 2880"/>
              <a:gd name="T3" fmla="*/ 1082 h 1840"/>
              <a:gd name="T4" fmla="*/ 2626 w 2880"/>
              <a:gd name="T5" fmla="*/ 986 h 1840"/>
              <a:gd name="T6" fmla="*/ 2060 w 2880"/>
              <a:gd name="T7" fmla="*/ 285 h 1840"/>
              <a:gd name="T8" fmla="*/ 1940 w 2880"/>
              <a:gd name="T9" fmla="*/ 274 h 1840"/>
              <a:gd name="T10" fmla="*/ 1898 w 2880"/>
              <a:gd name="T11" fmla="*/ 210 h 1840"/>
              <a:gd name="T12" fmla="*/ 1397 w 2880"/>
              <a:gd name="T13" fmla="*/ 0 h 1840"/>
              <a:gd name="T14" fmla="*/ 688 w 2880"/>
              <a:gd name="T15" fmla="*/ 716 h 1840"/>
              <a:gd name="T16" fmla="*/ 743 w 2880"/>
              <a:gd name="T17" fmla="*/ 993 h 1840"/>
              <a:gd name="T18" fmla="*/ 787 w 2880"/>
              <a:gd name="T19" fmla="*/ 1058 h 1840"/>
              <a:gd name="T20" fmla="*/ 389 w 2880"/>
              <a:gd name="T21" fmla="*/ 1058 h 1840"/>
              <a:gd name="T22" fmla="*/ 31 w 2880"/>
              <a:gd name="T23" fmla="*/ 1298 h 1840"/>
              <a:gd name="T24" fmla="*/ 0 w 2880"/>
              <a:gd name="T25" fmla="*/ 1449 h 1840"/>
              <a:gd name="T26" fmla="*/ 31 w 2880"/>
              <a:gd name="T27" fmla="*/ 1602 h 1840"/>
              <a:gd name="T28" fmla="*/ 389 w 2880"/>
              <a:gd name="T29" fmla="*/ 1840 h 1840"/>
              <a:gd name="T30" fmla="*/ 2493 w 2880"/>
              <a:gd name="T31" fmla="*/ 1840 h 1840"/>
              <a:gd name="T32" fmla="*/ 2880 w 2880"/>
              <a:gd name="T33" fmla="*/ 1449 h 1840"/>
              <a:gd name="T34" fmla="*/ 2645 w 2880"/>
              <a:gd name="T35" fmla="*/ 1090 h 1840"/>
              <a:gd name="T36" fmla="*/ 2597 w 2880"/>
              <a:gd name="T37" fmla="*/ 1235 h 1840"/>
              <a:gd name="T38" fmla="*/ 2685 w 2880"/>
              <a:gd name="T39" fmla="*/ 1312 h 1840"/>
              <a:gd name="T40" fmla="*/ 2717 w 2880"/>
              <a:gd name="T41" fmla="*/ 1375 h 1840"/>
              <a:gd name="T42" fmla="*/ 2729 w 2880"/>
              <a:gd name="T43" fmla="*/ 1449 h 1840"/>
              <a:gd name="T44" fmla="*/ 2710 w 2880"/>
              <a:gd name="T45" fmla="*/ 1543 h 1840"/>
              <a:gd name="T46" fmla="*/ 2643 w 2880"/>
              <a:gd name="T47" fmla="*/ 1634 h 1840"/>
              <a:gd name="T48" fmla="*/ 2574 w 2880"/>
              <a:gd name="T49" fmla="*/ 1674 h 1840"/>
              <a:gd name="T50" fmla="*/ 2493 w 2880"/>
              <a:gd name="T51" fmla="*/ 1689 h 1840"/>
              <a:gd name="T52" fmla="*/ 389 w 2880"/>
              <a:gd name="T53" fmla="*/ 1689 h 1840"/>
              <a:gd name="T54" fmla="*/ 298 w 2880"/>
              <a:gd name="T55" fmla="*/ 1671 h 1840"/>
              <a:gd name="T56" fmla="*/ 226 w 2880"/>
              <a:gd name="T57" fmla="*/ 1625 h 1840"/>
              <a:gd name="T58" fmla="*/ 176 w 2880"/>
              <a:gd name="T59" fmla="*/ 1556 h 1840"/>
              <a:gd name="T60" fmla="*/ 155 w 2880"/>
              <a:gd name="T61" fmla="*/ 1449 h 1840"/>
              <a:gd name="T62" fmla="*/ 176 w 2880"/>
              <a:gd name="T63" fmla="*/ 1344 h 1840"/>
              <a:gd name="T64" fmla="*/ 250 w 2880"/>
              <a:gd name="T65" fmla="*/ 1256 h 1840"/>
              <a:gd name="T66" fmla="*/ 315 w 2880"/>
              <a:gd name="T67" fmla="*/ 1223 h 1840"/>
              <a:gd name="T68" fmla="*/ 389 w 2880"/>
              <a:gd name="T69" fmla="*/ 1210 h 1840"/>
              <a:gd name="T70" fmla="*/ 1070 w 2880"/>
              <a:gd name="T71" fmla="*/ 1210 h 1840"/>
              <a:gd name="T72" fmla="*/ 877 w 2880"/>
              <a:gd name="T73" fmla="*/ 923 h 1840"/>
              <a:gd name="T74" fmla="*/ 840 w 2880"/>
              <a:gd name="T75" fmla="*/ 687 h 1840"/>
              <a:gd name="T76" fmla="*/ 840 w 2880"/>
              <a:gd name="T77" fmla="*/ 687 h 1840"/>
              <a:gd name="T78" fmla="*/ 884 w 2880"/>
              <a:gd name="T79" fmla="*/ 497 h 1840"/>
              <a:gd name="T80" fmla="*/ 1035 w 2880"/>
              <a:gd name="T81" fmla="*/ 287 h 1840"/>
              <a:gd name="T82" fmla="*/ 1201 w 2880"/>
              <a:gd name="T83" fmla="*/ 187 h 1840"/>
              <a:gd name="T84" fmla="*/ 1397 w 2880"/>
              <a:gd name="T85" fmla="*/ 152 h 1840"/>
              <a:gd name="T86" fmla="*/ 1606 w 2880"/>
              <a:gd name="T87" fmla="*/ 193 h 1840"/>
              <a:gd name="T88" fmla="*/ 1780 w 2880"/>
              <a:gd name="T89" fmla="*/ 308 h 1840"/>
              <a:gd name="T90" fmla="*/ 1853 w 2880"/>
              <a:gd name="T91" fmla="*/ 417 h 1840"/>
              <a:gd name="T92" fmla="*/ 2045 w 2880"/>
              <a:gd name="T93" fmla="*/ 437 h 1840"/>
              <a:gd name="T94" fmla="*/ 2247 w 2880"/>
              <a:gd name="T95" fmla="*/ 531 h 1840"/>
              <a:gd name="T96" fmla="*/ 2424 w 2880"/>
              <a:gd name="T97" fmla="*/ 750 h 1840"/>
              <a:gd name="T98" fmla="*/ 2474 w 2880"/>
              <a:gd name="T99" fmla="*/ 972 h 1840"/>
              <a:gd name="T100" fmla="*/ 2428 w 2880"/>
              <a:gd name="T101" fmla="*/ 1202 h 1840"/>
              <a:gd name="T102" fmla="*/ 2597 w 2880"/>
              <a:gd name="T103" fmla="*/ 1235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880" h="1840">
                <a:moveTo>
                  <a:pt x="2645" y="1090"/>
                </a:moveTo>
                <a:lnTo>
                  <a:pt x="2607" y="1082"/>
                </a:lnTo>
                <a:lnTo>
                  <a:pt x="2626" y="986"/>
                </a:lnTo>
                <a:cubicBezTo>
                  <a:pt x="2626" y="641"/>
                  <a:pt x="2384" y="351"/>
                  <a:pt x="2060" y="285"/>
                </a:cubicBezTo>
                <a:lnTo>
                  <a:pt x="1940" y="274"/>
                </a:lnTo>
                <a:lnTo>
                  <a:pt x="1898" y="210"/>
                </a:lnTo>
                <a:cubicBezTo>
                  <a:pt x="1769" y="81"/>
                  <a:pt x="1592" y="0"/>
                  <a:pt x="1397" y="0"/>
                </a:cubicBezTo>
                <a:cubicBezTo>
                  <a:pt x="1005" y="0"/>
                  <a:pt x="688" y="321"/>
                  <a:pt x="688" y="716"/>
                </a:cubicBezTo>
                <a:cubicBezTo>
                  <a:pt x="688" y="814"/>
                  <a:pt x="707" y="908"/>
                  <a:pt x="743" y="993"/>
                </a:cubicBezTo>
                <a:lnTo>
                  <a:pt x="787" y="1058"/>
                </a:lnTo>
                <a:lnTo>
                  <a:pt x="389" y="1058"/>
                </a:lnTo>
                <a:cubicBezTo>
                  <a:pt x="228" y="1058"/>
                  <a:pt x="90" y="1157"/>
                  <a:pt x="31" y="1298"/>
                </a:cubicBezTo>
                <a:lnTo>
                  <a:pt x="0" y="1449"/>
                </a:lnTo>
                <a:lnTo>
                  <a:pt x="31" y="1602"/>
                </a:lnTo>
                <a:cubicBezTo>
                  <a:pt x="90" y="1743"/>
                  <a:pt x="228" y="1840"/>
                  <a:pt x="389" y="1840"/>
                </a:cubicBezTo>
                <a:lnTo>
                  <a:pt x="2493" y="1840"/>
                </a:lnTo>
                <a:cubicBezTo>
                  <a:pt x="2707" y="1840"/>
                  <a:pt x="2880" y="1665"/>
                  <a:pt x="2880" y="1449"/>
                </a:cubicBezTo>
                <a:cubicBezTo>
                  <a:pt x="2880" y="1288"/>
                  <a:pt x="2783" y="1150"/>
                  <a:pt x="2645" y="1090"/>
                </a:cubicBezTo>
                <a:moveTo>
                  <a:pt x="2597" y="1235"/>
                </a:moveTo>
                <a:cubicBezTo>
                  <a:pt x="2632" y="1253"/>
                  <a:pt x="2662" y="1279"/>
                  <a:pt x="2685" y="1312"/>
                </a:cubicBezTo>
                <a:cubicBezTo>
                  <a:pt x="2699" y="1332"/>
                  <a:pt x="2710" y="1353"/>
                  <a:pt x="2717" y="1375"/>
                </a:cubicBezTo>
                <a:cubicBezTo>
                  <a:pt x="2725" y="1399"/>
                  <a:pt x="2729" y="1423"/>
                  <a:pt x="2729" y="1449"/>
                </a:cubicBezTo>
                <a:cubicBezTo>
                  <a:pt x="2729" y="1483"/>
                  <a:pt x="2722" y="1515"/>
                  <a:pt x="2710" y="1543"/>
                </a:cubicBezTo>
                <a:cubicBezTo>
                  <a:pt x="2695" y="1579"/>
                  <a:pt x="2672" y="1610"/>
                  <a:pt x="2643" y="1634"/>
                </a:cubicBezTo>
                <a:cubicBezTo>
                  <a:pt x="2623" y="1651"/>
                  <a:pt x="2599" y="1665"/>
                  <a:pt x="2574" y="1674"/>
                </a:cubicBezTo>
                <a:cubicBezTo>
                  <a:pt x="2549" y="1684"/>
                  <a:pt x="2522" y="1689"/>
                  <a:pt x="2493" y="1689"/>
                </a:cubicBezTo>
                <a:lnTo>
                  <a:pt x="389" y="1689"/>
                </a:lnTo>
                <a:cubicBezTo>
                  <a:pt x="357" y="1689"/>
                  <a:pt x="325" y="1683"/>
                  <a:pt x="298" y="1671"/>
                </a:cubicBezTo>
                <a:cubicBezTo>
                  <a:pt x="271" y="1660"/>
                  <a:pt x="248" y="1644"/>
                  <a:pt x="226" y="1625"/>
                </a:cubicBezTo>
                <a:cubicBezTo>
                  <a:pt x="206" y="1605"/>
                  <a:pt x="189" y="1582"/>
                  <a:pt x="176" y="1556"/>
                </a:cubicBezTo>
                <a:lnTo>
                  <a:pt x="155" y="1449"/>
                </a:lnTo>
                <a:lnTo>
                  <a:pt x="176" y="1344"/>
                </a:lnTo>
                <a:cubicBezTo>
                  <a:pt x="194" y="1309"/>
                  <a:pt x="219" y="1279"/>
                  <a:pt x="250" y="1256"/>
                </a:cubicBezTo>
                <a:cubicBezTo>
                  <a:pt x="270" y="1241"/>
                  <a:pt x="291" y="1230"/>
                  <a:pt x="315" y="1223"/>
                </a:cubicBezTo>
                <a:cubicBezTo>
                  <a:pt x="338" y="1215"/>
                  <a:pt x="363" y="1210"/>
                  <a:pt x="389" y="1210"/>
                </a:cubicBezTo>
                <a:lnTo>
                  <a:pt x="1070" y="1210"/>
                </a:lnTo>
                <a:lnTo>
                  <a:pt x="877" y="923"/>
                </a:lnTo>
                <a:cubicBezTo>
                  <a:pt x="853" y="859"/>
                  <a:pt x="840" y="809"/>
                  <a:pt x="840" y="687"/>
                </a:cubicBezTo>
                <a:cubicBezTo>
                  <a:pt x="840" y="687"/>
                  <a:pt x="840" y="687"/>
                  <a:pt x="840" y="687"/>
                </a:cubicBezTo>
                <a:cubicBezTo>
                  <a:pt x="840" y="653"/>
                  <a:pt x="855" y="570"/>
                  <a:pt x="884" y="497"/>
                </a:cubicBezTo>
                <a:cubicBezTo>
                  <a:pt x="917" y="410"/>
                  <a:pt x="970" y="343"/>
                  <a:pt x="1035" y="287"/>
                </a:cubicBezTo>
                <a:cubicBezTo>
                  <a:pt x="1084" y="246"/>
                  <a:pt x="1139" y="211"/>
                  <a:pt x="1201" y="187"/>
                </a:cubicBezTo>
                <a:cubicBezTo>
                  <a:pt x="1261" y="165"/>
                  <a:pt x="1328" y="152"/>
                  <a:pt x="1397" y="152"/>
                </a:cubicBezTo>
                <a:cubicBezTo>
                  <a:pt x="1471" y="152"/>
                  <a:pt x="1541" y="167"/>
                  <a:pt x="1606" y="193"/>
                </a:cubicBezTo>
                <a:cubicBezTo>
                  <a:pt x="1670" y="220"/>
                  <a:pt x="1729" y="259"/>
                  <a:pt x="1780" y="308"/>
                </a:cubicBezTo>
                <a:lnTo>
                  <a:pt x="1853" y="417"/>
                </a:lnTo>
                <a:lnTo>
                  <a:pt x="2045" y="437"/>
                </a:lnTo>
                <a:cubicBezTo>
                  <a:pt x="2119" y="454"/>
                  <a:pt x="2187" y="487"/>
                  <a:pt x="2247" y="531"/>
                </a:cubicBezTo>
                <a:cubicBezTo>
                  <a:pt x="2322" y="587"/>
                  <a:pt x="2384" y="662"/>
                  <a:pt x="2424" y="750"/>
                </a:cubicBezTo>
                <a:cubicBezTo>
                  <a:pt x="2454" y="818"/>
                  <a:pt x="2472" y="893"/>
                  <a:pt x="2474" y="972"/>
                </a:cubicBezTo>
                <a:lnTo>
                  <a:pt x="2428" y="1202"/>
                </a:lnTo>
                <a:lnTo>
                  <a:pt x="2597" y="1235"/>
                </a:lnTo>
              </a:path>
            </a:pathLst>
          </a:custGeom>
          <a:solidFill>
            <a:schemeClr val="accent2"/>
          </a:solidFill>
          <a:ln>
            <a:noFill/>
            <a:headEnd/>
            <a:tailEnd/>
          </a:ln>
          <a:ex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" name="Freeform 20"/>
          <p:cNvSpPr>
            <a:spLocks noEditPoints="1"/>
          </p:cNvSpPr>
          <p:nvPr/>
        </p:nvSpPr>
        <p:spPr bwMode="auto">
          <a:xfrm>
            <a:off x="6032959" y="1060003"/>
            <a:ext cx="1779588" cy="1186708"/>
          </a:xfrm>
          <a:custGeom>
            <a:avLst/>
            <a:gdLst>
              <a:gd name="T0" fmla="*/ 2631 w 3056"/>
              <a:gd name="T1" fmla="*/ 784 h 2032"/>
              <a:gd name="T2" fmla="*/ 1864 w 3056"/>
              <a:gd name="T3" fmla="*/ 43 h 2032"/>
              <a:gd name="T4" fmla="*/ 1411 w 3056"/>
              <a:gd name="T5" fmla="*/ 197 h 2032"/>
              <a:gd name="T6" fmla="*/ 1005 w 3056"/>
              <a:gd name="T7" fmla="*/ 0 h 2032"/>
              <a:gd name="T8" fmla="*/ 496 w 3056"/>
              <a:gd name="T9" fmla="*/ 667 h 2032"/>
              <a:gd name="T10" fmla="*/ 0 w 3056"/>
              <a:gd name="T11" fmla="*/ 1194 h 2032"/>
              <a:gd name="T12" fmla="*/ 915 w 3056"/>
              <a:gd name="T13" fmla="*/ 1572 h 2032"/>
              <a:gd name="T14" fmla="*/ 924 w 3056"/>
              <a:gd name="T15" fmla="*/ 1563 h 2032"/>
              <a:gd name="T16" fmla="*/ 2126 w 3056"/>
              <a:gd name="T17" fmla="*/ 1857 h 2032"/>
              <a:gd name="T18" fmla="*/ 2313 w 3056"/>
              <a:gd name="T19" fmla="*/ 1788 h 2032"/>
              <a:gd name="T20" fmla="*/ 3056 w 3056"/>
              <a:gd name="T21" fmla="*/ 1295 h 2032"/>
              <a:gd name="T22" fmla="*/ 2683 w 3056"/>
              <a:gd name="T23" fmla="*/ 949 h 2032"/>
              <a:gd name="T24" fmla="*/ 2895 w 3056"/>
              <a:gd name="T25" fmla="*/ 1209 h 2032"/>
              <a:gd name="T26" fmla="*/ 2904 w 3056"/>
              <a:gd name="T27" fmla="*/ 1299 h 2032"/>
              <a:gd name="T28" fmla="*/ 2772 w 3056"/>
              <a:gd name="T29" fmla="*/ 1587 h 2032"/>
              <a:gd name="T30" fmla="*/ 2522 w 3056"/>
              <a:gd name="T31" fmla="*/ 1678 h 2032"/>
              <a:gd name="T32" fmla="*/ 2521 w 3056"/>
              <a:gd name="T33" fmla="*/ 1678 h 2032"/>
              <a:gd name="T34" fmla="*/ 2385 w 3056"/>
              <a:gd name="T35" fmla="*/ 1653 h 2032"/>
              <a:gd name="T36" fmla="*/ 2019 w 3056"/>
              <a:gd name="T37" fmla="*/ 1748 h 2032"/>
              <a:gd name="T38" fmla="*/ 1625 w 3056"/>
              <a:gd name="T39" fmla="*/ 1881 h 2032"/>
              <a:gd name="T40" fmla="*/ 1399 w 3056"/>
              <a:gd name="T41" fmla="*/ 1835 h 2032"/>
              <a:gd name="T42" fmla="*/ 1073 w 3056"/>
              <a:gd name="T43" fmla="*/ 1522 h 2032"/>
              <a:gd name="T44" fmla="*/ 796 w 3056"/>
              <a:gd name="T45" fmla="*/ 1477 h 2032"/>
              <a:gd name="T46" fmla="*/ 526 w 3056"/>
              <a:gd name="T47" fmla="*/ 1577 h 2032"/>
              <a:gd name="T48" fmla="*/ 390 w 3056"/>
              <a:gd name="T49" fmla="*/ 1548 h 2032"/>
              <a:gd name="T50" fmla="*/ 167 w 3056"/>
              <a:gd name="T51" fmla="*/ 1295 h 2032"/>
              <a:gd name="T52" fmla="*/ 181 w 3056"/>
              <a:gd name="T53" fmla="*/ 1050 h 2032"/>
              <a:gd name="T54" fmla="*/ 375 w 3056"/>
              <a:gd name="T55" fmla="*/ 848 h 2032"/>
              <a:gd name="T56" fmla="*/ 620 w 3056"/>
              <a:gd name="T57" fmla="*/ 521 h 2032"/>
              <a:gd name="T58" fmla="*/ 765 w 3056"/>
              <a:gd name="T59" fmla="*/ 234 h 2032"/>
              <a:gd name="T60" fmla="*/ 1005 w 3056"/>
              <a:gd name="T61" fmla="*/ 152 h 2032"/>
              <a:gd name="T62" fmla="*/ 1264 w 3056"/>
              <a:gd name="T63" fmla="*/ 254 h 2032"/>
              <a:gd name="T64" fmla="*/ 1664 w 3056"/>
              <a:gd name="T65" fmla="*/ 228 h 2032"/>
              <a:gd name="T66" fmla="*/ 2114 w 3056"/>
              <a:gd name="T67" fmla="*/ 246 h 2032"/>
              <a:gd name="T68" fmla="*/ 2429 w 3056"/>
              <a:gd name="T69" fmla="*/ 557 h 2032"/>
              <a:gd name="T70" fmla="*/ 2683 w 3056"/>
              <a:gd name="T71" fmla="*/ 949 h 2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056" h="2032">
                <a:moveTo>
                  <a:pt x="2730" y="804"/>
                </a:moveTo>
                <a:lnTo>
                  <a:pt x="2631" y="784"/>
                </a:lnTo>
                <a:lnTo>
                  <a:pt x="2575" y="512"/>
                </a:lnTo>
                <a:cubicBezTo>
                  <a:pt x="2458" y="236"/>
                  <a:pt x="2184" y="43"/>
                  <a:pt x="1864" y="43"/>
                </a:cubicBezTo>
                <a:cubicBezTo>
                  <a:pt x="1772" y="43"/>
                  <a:pt x="1682" y="59"/>
                  <a:pt x="1600" y="89"/>
                </a:cubicBezTo>
                <a:lnTo>
                  <a:pt x="1411" y="197"/>
                </a:lnTo>
                <a:lnTo>
                  <a:pt x="1383" y="157"/>
                </a:lnTo>
                <a:cubicBezTo>
                  <a:pt x="1286" y="61"/>
                  <a:pt x="1151" y="0"/>
                  <a:pt x="1005" y="0"/>
                </a:cubicBezTo>
                <a:cubicBezTo>
                  <a:pt x="709" y="0"/>
                  <a:pt x="468" y="241"/>
                  <a:pt x="468" y="535"/>
                </a:cubicBezTo>
                <a:lnTo>
                  <a:pt x="496" y="667"/>
                </a:lnTo>
                <a:lnTo>
                  <a:pt x="328" y="702"/>
                </a:lnTo>
                <a:cubicBezTo>
                  <a:pt x="137" y="782"/>
                  <a:pt x="0" y="973"/>
                  <a:pt x="0" y="1194"/>
                </a:cubicBezTo>
                <a:cubicBezTo>
                  <a:pt x="0" y="1489"/>
                  <a:pt x="240" y="1728"/>
                  <a:pt x="536" y="1728"/>
                </a:cubicBezTo>
                <a:cubicBezTo>
                  <a:pt x="685" y="1728"/>
                  <a:pt x="818" y="1668"/>
                  <a:pt x="915" y="1572"/>
                </a:cubicBezTo>
                <a:lnTo>
                  <a:pt x="924" y="1560"/>
                </a:lnTo>
                <a:lnTo>
                  <a:pt x="924" y="1563"/>
                </a:lnTo>
                <a:cubicBezTo>
                  <a:pt x="1043" y="1840"/>
                  <a:pt x="1316" y="2032"/>
                  <a:pt x="1636" y="2032"/>
                </a:cubicBezTo>
                <a:cubicBezTo>
                  <a:pt x="1821" y="2032"/>
                  <a:pt x="1993" y="1967"/>
                  <a:pt x="2126" y="1857"/>
                </a:cubicBezTo>
                <a:lnTo>
                  <a:pt x="2232" y="1735"/>
                </a:lnTo>
                <a:lnTo>
                  <a:pt x="2313" y="1788"/>
                </a:lnTo>
                <a:cubicBezTo>
                  <a:pt x="2377" y="1815"/>
                  <a:pt x="2448" y="1830"/>
                  <a:pt x="2522" y="1830"/>
                </a:cubicBezTo>
                <a:cubicBezTo>
                  <a:pt x="2818" y="1830"/>
                  <a:pt x="3056" y="1592"/>
                  <a:pt x="3056" y="1295"/>
                </a:cubicBezTo>
                <a:cubicBezTo>
                  <a:pt x="3056" y="1074"/>
                  <a:pt x="2922" y="885"/>
                  <a:pt x="2730" y="804"/>
                </a:cubicBezTo>
                <a:moveTo>
                  <a:pt x="2683" y="949"/>
                </a:moveTo>
                <a:cubicBezTo>
                  <a:pt x="2738" y="975"/>
                  <a:pt x="2786" y="1013"/>
                  <a:pt x="2823" y="1060"/>
                </a:cubicBezTo>
                <a:cubicBezTo>
                  <a:pt x="2857" y="1103"/>
                  <a:pt x="2883" y="1154"/>
                  <a:pt x="2895" y="1209"/>
                </a:cubicBezTo>
                <a:cubicBezTo>
                  <a:pt x="2901" y="1237"/>
                  <a:pt x="2904" y="1264"/>
                  <a:pt x="2904" y="1299"/>
                </a:cubicBezTo>
                <a:cubicBezTo>
                  <a:pt x="2904" y="1299"/>
                  <a:pt x="2904" y="1299"/>
                  <a:pt x="2904" y="1299"/>
                </a:cubicBezTo>
                <a:cubicBezTo>
                  <a:pt x="2904" y="1347"/>
                  <a:pt x="2894" y="1398"/>
                  <a:pt x="2875" y="1444"/>
                </a:cubicBezTo>
                <a:cubicBezTo>
                  <a:pt x="2851" y="1501"/>
                  <a:pt x="2816" y="1548"/>
                  <a:pt x="2772" y="1587"/>
                </a:cubicBezTo>
                <a:cubicBezTo>
                  <a:pt x="2726" y="1625"/>
                  <a:pt x="2673" y="1653"/>
                  <a:pt x="2614" y="1667"/>
                </a:cubicBezTo>
                <a:cubicBezTo>
                  <a:pt x="2585" y="1675"/>
                  <a:pt x="2554" y="1678"/>
                  <a:pt x="2522" y="1678"/>
                </a:cubicBezTo>
                <a:cubicBezTo>
                  <a:pt x="2522" y="1678"/>
                  <a:pt x="2522" y="1678"/>
                  <a:pt x="2522" y="1678"/>
                </a:cubicBezTo>
                <a:cubicBezTo>
                  <a:pt x="2522" y="1678"/>
                  <a:pt x="2522" y="1678"/>
                  <a:pt x="2521" y="1678"/>
                </a:cubicBezTo>
                <a:cubicBezTo>
                  <a:pt x="2498" y="1678"/>
                  <a:pt x="2474" y="1677"/>
                  <a:pt x="2452" y="1672"/>
                </a:cubicBezTo>
                <a:cubicBezTo>
                  <a:pt x="2429" y="1668"/>
                  <a:pt x="2406" y="1662"/>
                  <a:pt x="2385" y="1653"/>
                </a:cubicBezTo>
                <a:lnTo>
                  <a:pt x="2205" y="1534"/>
                </a:lnTo>
                <a:lnTo>
                  <a:pt x="2019" y="1748"/>
                </a:lnTo>
                <a:cubicBezTo>
                  <a:pt x="1949" y="1805"/>
                  <a:pt x="1866" y="1845"/>
                  <a:pt x="1779" y="1865"/>
                </a:cubicBezTo>
                <a:cubicBezTo>
                  <a:pt x="1735" y="1876"/>
                  <a:pt x="1690" y="1881"/>
                  <a:pt x="1625" y="1881"/>
                </a:cubicBezTo>
                <a:cubicBezTo>
                  <a:pt x="1625" y="1881"/>
                  <a:pt x="1625" y="1881"/>
                  <a:pt x="1625" y="1881"/>
                </a:cubicBezTo>
                <a:cubicBezTo>
                  <a:pt x="1558" y="1881"/>
                  <a:pt x="1474" y="1865"/>
                  <a:pt x="1399" y="1835"/>
                </a:cubicBezTo>
                <a:cubicBezTo>
                  <a:pt x="1325" y="1805"/>
                  <a:pt x="1262" y="1762"/>
                  <a:pt x="1206" y="1708"/>
                </a:cubicBezTo>
                <a:cubicBezTo>
                  <a:pt x="1151" y="1656"/>
                  <a:pt x="1106" y="1592"/>
                  <a:pt x="1073" y="1522"/>
                </a:cubicBezTo>
                <a:lnTo>
                  <a:pt x="983" y="1173"/>
                </a:lnTo>
                <a:lnTo>
                  <a:pt x="796" y="1477"/>
                </a:lnTo>
                <a:cubicBezTo>
                  <a:pt x="754" y="1514"/>
                  <a:pt x="702" y="1543"/>
                  <a:pt x="651" y="1561"/>
                </a:cubicBezTo>
                <a:cubicBezTo>
                  <a:pt x="617" y="1572"/>
                  <a:pt x="581" y="1577"/>
                  <a:pt x="526" y="1577"/>
                </a:cubicBezTo>
                <a:cubicBezTo>
                  <a:pt x="526" y="1577"/>
                  <a:pt x="526" y="1577"/>
                  <a:pt x="526" y="1577"/>
                </a:cubicBezTo>
                <a:cubicBezTo>
                  <a:pt x="489" y="1577"/>
                  <a:pt x="437" y="1567"/>
                  <a:pt x="390" y="1548"/>
                </a:cubicBezTo>
                <a:cubicBezTo>
                  <a:pt x="336" y="1527"/>
                  <a:pt x="289" y="1493"/>
                  <a:pt x="251" y="1451"/>
                </a:cubicBezTo>
                <a:cubicBezTo>
                  <a:pt x="212" y="1407"/>
                  <a:pt x="182" y="1354"/>
                  <a:pt x="167" y="1295"/>
                </a:cubicBezTo>
                <a:cubicBezTo>
                  <a:pt x="158" y="1263"/>
                  <a:pt x="154" y="1228"/>
                  <a:pt x="153" y="1197"/>
                </a:cubicBezTo>
                <a:cubicBezTo>
                  <a:pt x="152" y="1138"/>
                  <a:pt x="163" y="1093"/>
                  <a:pt x="181" y="1050"/>
                </a:cubicBezTo>
                <a:cubicBezTo>
                  <a:pt x="200" y="1006"/>
                  <a:pt x="226" y="965"/>
                  <a:pt x="259" y="930"/>
                </a:cubicBezTo>
                <a:cubicBezTo>
                  <a:pt x="292" y="895"/>
                  <a:pt x="332" y="868"/>
                  <a:pt x="375" y="848"/>
                </a:cubicBezTo>
                <a:lnTo>
                  <a:pt x="676" y="785"/>
                </a:lnTo>
                <a:lnTo>
                  <a:pt x="620" y="521"/>
                </a:lnTo>
                <a:cubicBezTo>
                  <a:pt x="623" y="468"/>
                  <a:pt x="634" y="420"/>
                  <a:pt x="656" y="375"/>
                </a:cubicBezTo>
                <a:cubicBezTo>
                  <a:pt x="681" y="320"/>
                  <a:pt x="719" y="272"/>
                  <a:pt x="765" y="234"/>
                </a:cubicBezTo>
                <a:cubicBezTo>
                  <a:pt x="799" y="208"/>
                  <a:pt x="836" y="188"/>
                  <a:pt x="876" y="173"/>
                </a:cubicBezTo>
                <a:cubicBezTo>
                  <a:pt x="917" y="159"/>
                  <a:pt x="959" y="152"/>
                  <a:pt x="1005" y="152"/>
                </a:cubicBezTo>
                <a:cubicBezTo>
                  <a:pt x="1055" y="152"/>
                  <a:pt x="1102" y="162"/>
                  <a:pt x="1146" y="179"/>
                </a:cubicBezTo>
                <a:cubicBezTo>
                  <a:pt x="1190" y="197"/>
                  <a:pt x="1230" y="222"/>
                  <a:pt x="1264" y="254"/>
                </a:cubicBezTo>
                <a:lnTo>
                  <a:pt x="1363" y="398"/>
                </a:lnTo>
                <a:lnTo>
                  <a:pt x="1664" y="228"/>
                </a:lnTo>
                <a:cubicBezTo>
                  <a:pt x="1726" y="206"/>
                  <a:pt x="1745" y="187"/>
                  <a:pt x="1905" y="201"/>
                </a:cubicBezTo>
                <a:cubicBezTo>
                  <a:pt x="1963" y="206"/>
                  <a:pt x="2041" y="216"/>
                  <a:pt x="2114" y="246"/>
                </a:cubicBezTo>
                <a:cubicBezTo>
                  <a:pt x="2182" y="274"/>
                  <a:pt x="2246" y="320"/>
                  <a:pt x="2300" y="373"/>
                </a:cubicBezTo>
                <a:cubicBezTo>
                  <a:pt x="2355" y="427"/>
                  <a:pt x="2397" y="488"/>
                  <a:pt x="2429" y="557"/>
                </a:cubicBezTo>
                <a:lnTo>
                  <a:pt x="2501" y="911"/>
                </a:lnTo>
                <a:lnTo>
                  <a:pt x="2683" y="949"/>
                </a:lnTo>
              </a:path>
            </a:pathLst>
          </a:custGeom>
          <a:solidFill>
            <a:schemeClr val="accent3"/>
          </a:solidFill>
          <a:ln w="23813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1" name="Freeform 21"/>
          <p:cNvSpPr>
            <a:spLocks noEditPoints="1"/>
          </p:cNvSpPr>
          <p:nvPr/>
        </p:nvSpPr>
        <p:spPr bwMode="auto">
          <a:xfrm>
            <a:off x="1392187" y="2773136"/>
            <a:ext cx="1686250" cy="1068508"/>
          </a:xfrm>
          <a:custGeom>
            <a:avLst/>
            <a:gdLst>
              <a:gd name="T0" fmla="*/ 2645 w 2880"/>
              <a:gd name="T1" fmla="*/ 1089 h 1840"/>
              <a:gd name="T2" fmla="*/ 2522 w 2880"/>
              <a:gd name="T3" fmla="*/ 1065 h 1840"/>
              <a:gd name="T4" fmla="*/ 2541 w 2880"/>
              <a:gd name="T5" fmla="*/ 972 h 1840"/>
              <a:gd name="T6" fmla="*/ 1847 w 2880"/>
              <a:gd name="T7" fmla="*/ 272 h 1840"/>
              <a:gd name="T8" fmla="*/ 1576 w 2880"/>
              <a:gd name="T9" fmla="*/ 328 h 1840"/>
              <a:gd name="T10" fmla="*/ 1538 w 2880"/>
              <a:gd name="T11" fmla="*/ 353 h 1840"/>
              <a:gd name="T12" fmla="*/ 1438 w 2880"/>
              <a:gd name="T13" fmla="*/ 205 h 1840"/>
              <a:gd name="T14" fmla="*/ 948 w 2880"/>
              <a:gd name="T15" fmla="*/ 0 h 1840"/>
              <a:gd name="T16" fmla="*/ 255 w 2880"/>
              <a:gd name="T17" fmla="*/ 699 h 1840"/>
              <a:gd name="T18" fmla="*/ 309 w 2880"/>
              <a:gd name="T19" fmla="*/ 972 h 1840"/>
              <a:gd name="T20" fmla="*/ 369 w 2880"/>
              <a:gd name="T21" fmla="*/ 1061 h 1840"/>
              <a:gd name="T22" fmla="*/ 273 w 2880"/>
              <a:gd name="T23" fmla="*/ 1077 h 1840"/>
              <a:gd name="T24" fmla="*/ 31 w 2880"/>
              <a:gd name="T25" fmla="*/ 1297 h 1840"/>
              <a:gd name="T26" fmla="*/ 0 w 2880"/>
              <a:gd name="T27" fmla="*/ 1450 h 1840"/>
              <a:gd name="T28" fmla="*/ 31 w 2880"/>
              <a:gd name="T29" fmla="*/ 1601 h 1840"/>
              <a:gd name="T30" fmla="*/ 389 w 2880"/>
              <a:gd name="T31" fmla="*/ 1840 h 1840"/>
              <a:gd name="T32" fmla="*/ 2493 w 2880"/>
              <a:gd name="T33" fmla="*/ 1840 h 1840"/>
              <a:gd name="T34" fmla="*/ 2880 w 2880"/>
              <a:gd name="T35" fmla="*/ 1450 h 1840"/>
              <a:gd name="T36" fmla="*/ 2645 w 2880"/>
              <a:gd name="T37" fmla="*/ 1089 h 1840"/>
              <a:gd name="T38" fmla="*/ 2597 w 2880"/>
              <a:gd name="T39" fmla="*/ 1236 h 1840"/>
              <a:gd name="T40" fmla="*/ 2685 w 2880"/>
              <a:gd name="T41" fmla="*/ 1311 h 1840"/>
              <a:gd name="T42" fmla="*/ 2717 w 2880"/>
              <a:gd name="T43" fmla="*/ 1375 h 1840"/>
              <a:gd name="T44" fmla="*/ 2729 w 2880"/>
              <a:gd name="T45" fmla="*/ 1450 h 1840"/>
              <a:gd name="T46" fmla="*/ 2711 w 2880"/>
              <a:gd name="T47" fmla="*/ 1541 h 1840"/>
              <a:gd name="T48" fmla="*/ 2648 w 2880"/>
              <a:gd name="T49" fmla="*/ 1628 h 1840"/>
              <a:gd name="T50" fmla="*/ 2578 w 2880"/>
              <a:gd name="T51" fmla="*/ 1671 h 1840"/>
              <a:gd name="T52" fmla="*/ 2493 w 2880"/>
              <a:gd name="T53" fmla="*/ 1687 h 1840"/>
              <a:gd name="T54" fmla="*/ 389 w 2880"/>
              <a:gd name="T55" fmla="*/ 1687 h 1840"/>
              <a:gd name="T56" fmla="*/ 295 w 2880"/>
              <a:gd name="T57" fmla="*/ 1668 h 1840"/>
              <a:gd name="T58" fmla="*/ 226 w 2880"/>
              <a:gd name="T59" fmla="*/ 1622 h 1840"/>
              <a:gd name="T60" fmla="*/ 176 w 2880"/>
              <a:gd name="T61" fmla="*/ 1555 h 1840"/>
              <a:gd name="T62" fmla="*/ 155 w 2880"/>
              <a:gd name="T63" fmla="*/ 1450 h 1840"/>
              <a:gd name="T64" fmla="*/ 176 w 2880"/>
              <a:gd name="T65" fmla="*/ 1345 h 1840"/>
              <a:gd name="T66" fmla="*/ 238 w 2880"/>
              <a:gd name="T67" fmla="*/ 1266 h 1840"/>
              <a:gd name="T68" fmla="*/ 318 w 2880"/>
              <a:gd name="T69" fmla="*/ 1222 h 1840"/>
              <a:gd name="T70" fmla="*/ 629 w 2880"/>
              <a:gd name="T71" fmla="*/ 1178 h 1840"/>
              <a:gd name="T72" fmla="*/ 445 w 2880"/>
              <a:gd name="T73" fmla="*/ 900 h 1840"/>
              <a:gd name="T74" fmla="*/ 416 w 2880"/>
              <a:gd name="T75" fmla="*/ 649 h 1840"/>
              <a:gd name="T76" fmla="*/ 452 w 2880"/>
              <a:gd name="T77" fmla="*/ 481 h 1840"/>
              <a:gd name="T78" fmla="*/ 599 w 2880"/>
              <a:gd name="T79" fmla="*/ 282 h 1840"/>
              <a:gd name="T80" fmla="*/ 758 w 2880"/>
              <a:gd name="T81" fmla="*/ 188 h 1840"/>
              <a:gd name="T82" fmla="*/ 948 w 2880"/>
              <a:gd name="T83" fmla="*/ 152 h 1840"/>
              <a:gd name="T84" fmla="*/ 1153 w 2880"/>
              <a:gd name="T85" fmla="*/ 193 h 1840"/>
              <a:gd name="T86" fmla="*/ 1321 w 2880"/>
              <a:gd name="T87" fmla="*/ 304 h 1840"/>
              <a:gd name="T88" fmla="*/ 1497 w 2880"/>
              <a:gd name="T89" fmla="*/ 563 h 1840"/>
              <a:gd name="T90" fmla="*/ 1647 w 2880"/>
              <a:gd name="T91" fmla="*/ 463 h 1840"/>
              <a:gd name="T92" fmla="*/ 1874 w 2880"/>
              <a:gd name="T93" fmla="*/ 425 h 1840"/>
              <a:gd name="T94" fmla="*/ 1874 w 2880"/>
              <a:gd name="T95" fmla="*/ 425 h 1840"/>
              <a:gd name="T96" fmla="*/ 2053 w 2880"/>
              <a:gd name="T97" fmla="*/ 466 h 1840"/>
              <a:gd name="T98" fmla="*/ 2250 w 2880"/>
              <a:gd name="T99" fmla="*/ 606 h 1840"/>
              <a:gd name="T100" fmla="*/ 2350 w 2880"/>
              <a:gd name="T101" fmla="*/ 766 h 1840"/>
              <a:gd name="T102" fmla="*/ 2389 w 2880"/>
              <a:gd name="T103" fmla="*/ 957 h 1840"/>
              <a:gd name="T104" fmla="*/ 2341 w 2880"/>
              <a:gd name="T105" fmla="*/ 1184 h 1840"/>
              <a:gd name="T106" fmla="*/ 2597 w 2880"/>
              <a:gd name="T107" fmla="*/ 1236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880" h="1840">
                <a:moveTo>
                  <a:pt x="2645" y="1089"/>
                </a:moveTo>
                <a:lnTo>
                  <a:pt x="2522" y="1065"/>
                </a:lnTo>
                <a:lnTo>
                  <a:pt x="2541" y="972"/>
                </a:lnTo>
                <a:cubicBezTo>
                  <a:pt x="2541" y="585"/>
                  <a:pt x="2229" y="272"/>
                  <a:pt x="1847" y="272"/>
                </a:cubicBezTo>
                <a:cubicBezTo>
                  <a:pt x="1752" y="272"/>
                  <a:pt x="1660" y="291"/>
                  <a:pt x="1576" y="328"/>
                </a:cubicBezTo>
                <a:lnTo>
                  <a:pt x="1538" y="353"/>
                </a:lnTo>
                <a:lnTo>
                  <a:pt x="1438" y="205"/>
                </a:lnTo>
                <a:cubicBezTo>
                  <a:pt x="1314" y="79"/>
                  <a:pt x="1141" y="0"/>
                  <a:pt x="948" y="0"/>
                </a:cubicBezTo>
                <a:cubicBezTo>
                  <a:pt x="566" y="0"/>
                  <a:pt x="255" y="313"/>
                  <a:pt x="255" y="699"/>
                </a:cubicBezTo>
                <a:cubicBezTo>
                  <a:pt x="255" y="796"/>
                  <a:pt x="275" y="888"/>
                  <a:pt x="309" y="972"/>
                </a:cubicBezTo>
                <a:lnTo>
                  <a:pt x="369" y="1061"/>
                </a:lnTo>
                <a:lnTo>
                  <a:pt x="273" y="1077"/>
                </a:lnTo>
                <a:cubicBezTo>
                  <a:pt x="164" y="1110"/>
                  <a:pt x="76" y="1192"/>
                  <a:pt x="31" y="1297"/>
                </a:cubicBezTo>
                <a:lnTo>
                  <a:pt x="0" y="1450"/>
                </a:lnTo>
                <a:lnTo>
                  <a:pt x="31" y="1601"/>
                </a:lnTo>
                <a:cubicBezTo>
                  <a:pt x="90" y="1742"/>
                  <a:pt x="229" y="1840"/>
                  <a:pt x="389" y="1840"/>
                </a:cubicBezTo>
                <a:lnTo>
                  <a:pt x="2493" y="1840"/>
                </a:lnTo>
                <a:cubicBezTo>
                  <a:pt x="2707" y="1840"/>
                  <a:pt x="2880" y="1666"/>
                  <a:pt x="2880" y="1450"/>
                </a:cubicBezTo>
                <a:cubicBezTo>
                  <a:pt x="2880" y="1288"/>
                  <a:pt x="2783" y="1149"/>
                  <a:pt x="2645" y="1089"/>
                </a:cubicBezTo>
                <a:moveTo>
                  <a:pt x="2597" y="1236"/>
                </a:moveTo>
                <a:cubicBezTo>
                  <a:pt x="2632" y="1254"/>
                  <a:pt x="2662" y="1279"/>
                  <a:pt x="2685" y="1311"/>
                </a:cubicBezTo>
                <a:cubicBezTo>
                  <a:pt x="2699" y="1331"/>
                  <a:pt x="2710" y="1352"/>
                  <a:pt x="2717" y="1375"/>
                </a:cubicBezTo>
                <a:cubicBezTo>
                  <a:pt x="2725" y="1399"/>
                  <a:pt x="2729" y="1423"/>
                  <a:pt x="2729" y="1450"/>
                </a:cubicBezTo>
                <a:cubicBezTo>
                  <a:pt x="2729" y="1483"/>
                  <a:pt x="2722" y="1513"/>
                  <a:pt x="2711" y="1541"/>
                </a:cubicBezTo>
                <a:cubicBezTo>
                  <a:pt x="2696" y="1575"/>
                  <a:pt x="2675" y="1604"/>
                  <a:pt x="2648" y="1628"/>
                </a:cubicBezTo>
                <a:cubicBezTo>
                  <a:pt x="2628" y="1647"/>
                  <a:pt x="2603" y="1661"/>
                  <a:pt x="2578" y="1671"/>
                </a:cubicBezTo>
                <a:cubicBezTo>
                  <a:pt x="2552" y="1681"/>
                  <a:pt x="2523" y="1687"/>
                  <a:pt x="2493" y="1687"/>
                </a:cubicBezTo>
                <a:lnTo>
                  <a:pt x="389" y="1687"/>
                </a:lnTo>
                <a:cubicBezTo>
                  <a:pt x="355" y="1687"/>
                  <a:pt x="324" y="1680"/>
                  <a:pt x="295" y="1668"/>
                </a:cubicBezTo>
                <a:cubicBezTo>
                  <a:pt x="270" y="1657"/>
                  <a:pt x="246" y="1642"/>
                  <a:pt x="226" y="1622"/>
                </a:cubicBezTo>
                <a:cubicBezTo>
                  <a:pt x="205" y="1603"/>
                  <a:pt x="189" y="1580"/>
                  <a:pt x="176" y="1555"/>
                </a:cubicBezTo>
                <a:lnTo>
                  <a:pt x="155" y="1450"/>
                </a:lnTo>
                <a:lnTo>
                  <a:pt x="176" y="1345"/>
                </a:lnTo>
                <a:cubicBezTo>
                  <a:pt x="191" y="1314"/>
                  <a:pt x="212" y="1288"/>
                  <a:pt x="238" y="1266"/>
                </a:cubicBezTo>
                <a:cubicBezTo>
                  <a:pt x="261" y="1246"/>
                  <a:pt x="289" y="1231"/>
                  <a:pt x="318" y="1222"/>
                </a:cubicBezTo>
                <a:lnTo>
                  <a:pt x="629" y="1178"/>
                </a:lnTo>
                <a:lnTo>
                  <a:pt x="445" y="900"/>
                </a:lnTo>
                <a:cubicBezTo>
                  <a:pt x="421" y="838"/>
                  <a:pt x="399" y="822"/>
                  <a:pt x="416" y="649"/>
                </a:cubicBezTo>
                <a:cubicBezTo>
                  <a:pt x="419" y="601"/>
                  <a:pt x="427" y="542"/>
                  <a:pt x="452" y="481"/>
                </a:cubicBezTo>
                <a:cubicBezTo>
                  <a:pt x="481" y="410"/>
                  <a:pt x="535" y="338"/>
                  <a:pt x="599" y="282"/>
                </a:cubicBezTo>
                <a:cubicBezTo>
                  <a:pt x="646" y="241"/>
                  <a:pt x="699" y="209"/>
                  <a:pt x="758" y="188"/>
                </a:cubicBezTo>
                <a:cubicBezTo>
                  <a:pt x="817" y="165"/>
                  <a:pt x="881" y="152"/>
                  <a:pt x="948" y="152"/>
                </a:cubicBezTo>
                <a:cubicBezTo>
                  <a:pt x="1022" y="152"/>
                  <a:pt x="1089" y="167"/>
                  <a:pt x="1153" y="193"/>
                </a:cubicBezTo>
                <a:cubicBezTo>
                  <a:pt x="1216" y="219"/>
                  <a:pt x="1272" y="257"/>
                  <a:pt x="1321" y="304"/>
                </a:cubicBezTo>
                <a:lnTo>
                  <a:pt x="1497" y="563"/>
                </a:lnTo>
                <a:lnTo>
                  <a:pt x="1647" y="463"/>
                </a:lnTo>
                <a:cubicBezTo>
                  <a:pt x="1709" y="438"/>
                  <a:pt x="1758" y="425"/>
                  <a:pt x="1874" y="425"/>
                </a:cubicBezTo>
                <a:cubicBezTo>
                  <a:pt x="1874" y="425"/>
                  <a:pt x="1874" y="425"/>
                  <a:pt x="1874" y="425"/>
                </a:cubicBezTo>
                <a:cubicBezTo>
                  <a:pt x="1905" y="425"/>
                  <a:pt x="1985" y="439"/>
                  <a:pt x="2053" y="466"/>
                </a:cubicBezTo>
                <a:cubicBezTo>
                  <a:pt x="2133" y="497"/>
                  <a:pt x="2197" y="546"/>
                  <a:pt x="2250" y="606"/>
                </a:cubicBezTo>
                <a:cubicBezTo>
                  <a:pt x="2291" y="653"/>
                  <a:pt x="2325" y="707"/>
                  <a:pt x="2350" y="766"/>
                </a:cubicBezTo>
                <a:cubicBezTo>
                  <a:pt x="2374" y="825"/>
                  <a:pt x="2386" y="889"/>
                  <a:pt x="2389" y="957"/>
                </a:cubicBezTo>
                <a:lnTo>
                  <a:pt x="2341" y="1184"/>
                </a:lnTo>
                <a:lnTo>
                  <a:pt x="2597" y="1236"/>
                </a:lnTo>
              </a:path>
            </a:pathLst>
          </a:custGeom>
          <a:solidFill>
            <a:schemeClr val="accent1"/>
          </a:solidFill>
          <a:ln w="23813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2" name="Freeform 22"/>
          <p:cNvSpPr>
            <a:spLocks noEditPoints="1"/>
          </p:cNvSpPr>
          <p:nvPr/>
        </p:nvSpPr>
        <p:spPr bwMode="auto">
          <a:xfrm>
            <a:off x="3732147" y="2940677"/>
            <a:ext cx="1609388" cy="1120070"/>
          </a:xfrm>
          <a:custGeom>
            <a:avLst/>
            <a:gdLst>
              <a:gd name="T0" fmla="*/ 2451 w 2752"/>
              <a:gd name="T1" fmla="*/ 497 h 1904"/>
              <a:gd name="T2" fmla="*/ 1943 w 2752"/>
              <a:gd name="T3" fmla="*/ 91 h 1904"/>
              <a:gd name="T4" fmla="*/ 1597 w 2752"/>
              <a:gd name="T5" fmla="*/ 226 h 1904"/>
              <a:gd name="T6" fmla="*/ 1174 w 2752"/>
              <a:gd name="T7" fmla="*/ 0 h 1904"/>
              <a:gd name="T8" fmla="*/ 648 w 2752"/>
              <a:gd name="T9" fmla="*/ 570 h 1904"/>
              <a:gd name="T10" fmla="*/ 0 w 2752"/>
              <a:gd name="T11" fmla="*/ 1078 h 1904"/>
              <a:gd name="T12" fmla="*/ 742 w 2752"/>
              <a:gd name="T13" fmla="*/ 1566 h 1904"/>
              <a:gd name="T14" fmla="*/ 1034 w 2752"/>
              <a:gd name="T15" fmla="*/ 1673 h 1904"/>
              <a:gd name="T16" fmla="*/ 2165 w 2752"/>
              <a:gd name="T17" fmla="*/ 1673 h 1904"/>
              <a:gd name="T18" fmla="*/ 2426 w 2752"/>
              <a:gd name="T19" fmla="*/ 1456 h 1904"/>
              <a:gd name="T20" fmla="*/ 2597 w 2752"/>
              <a:gd name="T21" fmla="*/ 593 h 1904"/>
              <a:gd name="T22" fmla="*/ 2584 w 2752"/>
              <a:gd name="T23" fmla="*/ 855 h 1904"/>
              <a:gd name="T24" fmla="*/ 2570 w 2752"/>
              <a:gd name="T25" fmla="*/ 1118 h 1904"/>
              <a:gd name="T26" fmla="*/ 2380 w 2752"/>
              <a:gd name="T27" fmla="*/ 1312 h 1904"/>
              <a:gd name="T28" fmla="*/ 2048 w 2752"/>
              <a:gd name="T29" fmla="*/ 1575 h 1904"/>
              <a:gd name="T30" fmla="*/ 1594 w 2752"/>
              <a:gd name="T31" fmla="*/ 1753 h 1904"/>
              <a:gd name="T32" fmla="*/ 1150 w 2752"/>
              <a:gd name="T33" fmla="*/ 1574 h 1904"/>
              <a:gd name="T34" fmla="*/ 671 w 2752"/>
              <a:gd name="T35" fmla="*/ 1432 h 1904"/>
              <a:gd name="T36" fmla="*/ 515 w 2752"/>
              <a:gd name="T37" fmla="*/ 1456 h 1904"/>
              <a:gd name="T38" fmla="*/ 245 w 2752"/>
              <a:gd name="T39" fmla="*/ 1326 h 1904"/>
              <a:gd name="T40" fmla="*/ 152 w 2752"/>
              <a:gd name="T41" fmla="*/ 1070 h 1904"/>
              <a:gd name="T42" fmla="*/ 283 w 2752"/>
              <a:gd name="T43" fmla="*/ 793 h 1904"/>
              <a:gd name="T44" fmla="*/ 521 w 2752"/>
              <a:gd name="T45" fmla="*/ 699 h 1904"/>
              <a:gd name="T46" fmla="*/ 793 w 2752"/>
              <a:gd name="T47" fmla="*/ 518 h 1904"/>
              <a:gd name="T48" fmla="*/ 932 w 2752"/>
              <a:gd name="T49" fmla="*/ 238 h 1904"/>
              <a:gd name="T50" fmla="*/ 1174 w 2752"/>
              <a:gd name="T51" fmla="*/ 152 h 1904"/>
              <a:gd name="T52" fmla="*/ 1434 w 2752"/>
              <a:gd name="T53" fmla="*/ 255 h 1904"/>
              <a:gd name="T54" fmla="*/ 1807 w 2752"/>
              <a:gd name="T55" fmla="*/ 267 h 1904"/>
              <a:gd name="T56" fmla="*/ 1944 w 2752"/>
              <a:gd name="T57" fmla="*/ 242 h 1904"/>
              <a:gd name="T58" fmla="*/ 2088 w 2752"/>
              <a:gd name="T59" fmla="*/ 271 h 1904"/>
              <a:gd name="T60" fmla="*/ 2289 w 2752"/>
              <a:gd name="T61" fmla="*/ 461 h 1904"/>
              <a:gd name="T62" fmla="*/ 2499 w 2752"/>
              <a:gd name="T63" fmla="*/ 709 h 1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752" h="1904">
                <a:moveTo>
                  <a:pt x="2597" y="593"/>
                </a:moveTo>
                <a:lnTo>
                  <a:pt x="2451" y="497"/>
                </a:lnTo>
                <a:lnTo>
                  <a:pt x="2435" y="415"/>
                </a:lnTo>
                <a:cubicBezTo>
                  <a:pt x="2354" y="225"/>
                  <a:pt x="2164" y="91"/>
                  <a:pt x="1943" y="91"/>
                </a:cubicBezTo>
                <a:cubicBezTo>
                  <a:pt x="1870" y="91"/>
                  <a:pt x="1800" y="106"/>
                  <a:pt x="1736" y="132"/>
                </a:cubicBezTo>
                <a:lnTo>
                  <a:pt x="1597" y="226"/>
                </a:lnTo>
                <a:lnTo>
                  <a:pt x="1551" y="157"/>
                </a:lnTo>
                <a:cubicBezTo>
                  <a:pt x="1454" y="61"/>
                  <a:pt x="1321" y="0"/>
                  <a:pt x="1174" y="0"/>
                </a:cubicBezTo>
                <a:cubicBezTo>
                  <a:pt x="879" y="0"/>
                  <a:pt x="641" y="238"/>
                  <a:pt x="641" y="532"/>
                </a:cubicBezTo>
                <a:lnTo>
                  <a:pt x="648" y="570"/>
                </a:lnTo>
                <a:lnTo>
                  <a:pt x="534" y="548"/>
                </a:lnTo>
                <a:cubicBezTo>
                  <a:pt x="239" y="548"/>
                  <a:pt x="0" y="785"/>
                  <a:pt x="0" y="1078"/>
                </a:cubicBezTo>
                <a:cubicBezTo>
                  <a:pt x="0" y="1371"/>
                  <a:pt x="239" y="1608"/>
                  <a:pt x="534" y="1608"/>
                </a:cubicBezTo>
                <a:cubicBezTo>
                  <a:pt x="608" y="1608"/>
                  <a:pt x="678" y="1594"/>
                  <a:pt x="742" y="1566"/>
                </a:cubicBezTo>
                <a:lnTo>
                  <a:pt x="893" y="1466"/>
                </a:lnTo>
                <a:lnTo>
                  <a:pt x="1034" y="1673"/>
                </a:lnTo>
                <a:cubicBezTo>
                  <a:pt x="1179" y="1817"/>
                  <a:pt x="1378" y="1904"/>
                  <a:pt x="1599" y="1904"/>
                </a:cubicBezTo>
                <a:cubicBezTo>
                  <a:pt x="1821" y="1904"/>
                  <a:pt x="2021" y="1817"/>
                  <a:pt x="2165" y="1673"/>
                </a:cubicBezTo>
                <a:lnTo>
                  <a:pt x="2293" y="1484"/>
                </a:lnTo>
                <a:lnTo>
                  <a:pt x="2426" y="1456"/>
                </a:lnTo>
                <a:cubicBezTo>
                  <a:pt x="2618" y="1376"/>
                  <a:pt x="2752" y="1188"/>
                  <a:pt x="2752" y="969"/>
                </a:cubicBezTo>
                <a:cubicBezTo>
                  <a:pt x="2752" y="822"/>
                  <a:pt x="2693" y="689"/>
                  <a:pt x="2597" y="593"/>
                </a:cubicBezTo>
                <a:moveTo>
                  <a:pt x="2499" y="709"/>
                </a:moveTo>
                <a:cubicBezTo>
                  <a:pt x="2538" y="752"/>
                  <a:pt x="2567" y="803"/>
                  <a:pt x="2584" y="855"/>
                </a:cubicBezTo>
                <a:cubicBezTo>
                  <a:pt x="2596" y="889"/>
                  <a:pt x="2602" y="921"/>
                  <a:pt x="2601" y="969"/>
                </a:cubicBezTo>
                <a:cubicBezTo>
                  <a:pt x="2598" y="1013"/>
                  <a:pt x="2589" y="1069"/>
                  <a:pt x="2570" y="1118"/>
                </a:cubicBezTo>
                <a:cubicBezTo>
                  <a:pt x="2552" y="1162"/>
                  <a:pt x="2525" y="1199"/>
                  <a:pt x="2493" y="1232"/>
                </a:cubicBezTo>
                <a:cubicBezTo>
                  <a:pt x="2461" y="1264"/>
                  <a:pt x="2422" y="1292"/>
                  <a:pt x="2380" y="1312"/>
                </a:cubicBezTo>
                <a:lnTo>
                  <a:pt x="2203" y="1348"/>
                </a:lnTo>
                <a:lnTo>
                  <a:pt x="2048" y="1575"/>
                </a:lnTo>
                <a:cubicBezTo>
                  <a:pt x="1975" y="1644"/>
                  <a:pt x="1889" y="1697"/>
                  <a:pt x="1790" y="1725"/>
                </a:cubicBezTo>
                <a:cubicBezTo>
                  <a:pt x="1727" y="1744"/>
                  <a:pt x="1660" y="1754"/>
                  <a:pt x="1594" y="1753"/>
                </a:cubicBezTo>
                <a:cubicBezTo>
                  <a:pt x="1510" y="1753"/>
                  <a:pt x="1427" y="1735"/>
                  <a:pt x="1351" y="1705"/>
                </a:cubicBezTo>
                <a:cubicBezTo>
                  <a:pt x="1276" y="1674"/>
                  <a:pt x="1208" y="1630"/>
                  <a:pt x="1150" y="1574"/>
                </a:cubicBezTo>
                <a:lnTo>
                  <a:pt x="933" y="1256"/>
                </a:lnTo>
                <a:lnTo>
                  <a:pt x="671" y="1432"/>
                </a:lnTo>
                <a:cubicBezTo>
                  <a:pt x="629" y="1449"/>
                  <a:pt x="597" y="1456"/>
                  <a:pt x="515" y="1456"/>
                </a:cubicBezTo>
                <a:cubicBezTo>
                  <a:pt x="515" y="1456"/>
                  <a:pt x="515" y="1456"/>
                  <a:pt x="515" y="1456"/>
                </a:cubicBezTo>
                <a:cubicBezTo>
                  <a:pt x="493" y="1456"/>
                  <a:pt x="435" y="1446"/>
                  <a:pt x="387" y="1427"/>
                </a:cubicBezTo>
                <a:cubicBezTo>
                  <a:pt x="328" y="1405"/>
                  <a:pt x="282" y="1368"/>
                  <a:pt x="245" y="1326"/>
                </a:cubicBezTo>
                <a:cubicBezTo>
                  <a:pt x="208" y="1282"/>
                  <a:pt x="179" y="1229"/>
                  <a:pt x="164" y="1170"/>
                </a:cubicBezTo>
                <a:cubicBezTo>
                  <a:pt x="155" y="1139"/>
                  <a:pt x="151" y="1104"/>
                  <a:pt x="152" y="1070"/>
                </a:cubicBezTo>
                <a:cubicBezTo>
                  <a:pt x="154" y="1021"/>
                  <a:pt x="164" y="973"/>
                  <a:pt x="183" y="930"/>
                </a:cubicBezTo>
                <a:cubicBezTo>
                  <a:pt x="205" y="877"/>
                  <a:pt x="239" y="831"/>
                  <a:pt x="283" y="793"/>
                </a:cubicBezTo>
                <a:cubicBezTo>
                  <a:pt x="314" y="766"/>
                  <a:pt x="351" y="743"/>
                  <a:pt x="391" y="727"/>
                </a:cubicBezTo>
                <a:cubicBezTo>
                  <a:pt x="431" y="711"/>
                  <a:pt x="475" y="702"/>
                  <a:pt x="521" y="699"/>
                </a:cubicBezTo>
                <a:lnTo>
                  <a:pt x="844" y="763"/>
                </a:lnTo>
                <a:lnTo>
                  <a:pt x="793" y="518"/>
                </a:lnTo>
                <a:cubicBezTo>
                  <a:pt x="794" y="466"/>
                  <a:pt x="806" y="419"/>
                  <a:pt x="827" y="375"/>
                </a:cubicBezTo>
                <a:cubicBezTo>
                  <a:pt x="850" y="322"/>
                  <a:pt x="887" y="275"/>
                  <a:pt x="932" y="238"/>
                </a:cubicBezTo>
                <a:cubicBezTo>
                  <a:pt x="965" y="212"/>
                  <a:pt x="1002" y="190"/>
                  <a:pt x="1044" y="176"/>
                </a:cubicBezTo>
                <a:cubicBezTo>
                  <a:pt x="1084" y="161"/>
                  <a:pt x="1128" y="152"/>
                  <a:pt x="1174" y="152"/>
                </a:cubicBezTo>
                <a:cubicBezTo>
                  <a:pt x="1225" y="152"/>
                  <a:pt x="1272" y="162"/>
                  <a:pt x="1316" y="180"/>
                </a:cubicBezTo>
                <a:cubicBezTo>
                  <a:pt x="1360" y="197"/>
                  <a:pt x="1399" y="222"/>
                  <a:pt x="1434" y="255"/>
                </a:cubicBezTo>
                <a:lnTo>
                  <a:pt x="1555" y="438"/>
                </a:lnTo>
                <a:lnTo>
                  <a:pt x="1807" y="267"/>
                </a:lnTo>
                <a:cubicBezTo>
                  <a:pt x="1850" y="251"/>
                  <a:pt x="1895" y="242"/>
                  <a:pt x="1940" y="242"/>
                </a:cubicBezTo>
                <a:cubicBezTo>
                  <a:pt x="1940" y="242"/>
                  <a:pt x="1941" y="242"/>
                  <a:pt x="1944" y="242"/>
                </a:cubicBezTo>
                <a:cubicBezTo>
                  <a:pt x="1944" y="242"/>
                  <a:pt x="1944" y="242"/>
                  <a:pt x="1944" y="242"/>
                </a:cubicBezTo>
                <a:cubicBezTo>
                  <a:pt x="1994" y="242"/>
                  <a:pt x="2044" y="252"/>
                  <a:pt x="2088" y="271"/>
                </a:cubicBezTo>
                <a:cubicBezTo>
                  <a:pt x="2134" y="289"/>
                  <a:pt x="2174" y="315"/>
                  <a:pt x="2208" y="347"/>
                </a:cubicBezTo>
                <a:cubicBezTo>
                  <a:pt x="2241" y="380"/>
                  <a:pt x="2269" y="419"/>
                  <a:pt x="2289" y="461"/>
                </a:cubicBezTo>
                <a:lnTo>
                  <a:pt x="2314" y="588"/>
                </a:lnTo>
                <a:lnTo>
                  <a:pt x="2499" y="709"/>
                </a:lnTo>
              </a:path>
            </a:pathLst>
          </a:custGeom>
          <a:solidFill>
            <a:schemeClr val="accent2"/>
          </a:solidFill>
          <a:ln w="23813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3" name="Freeform 23"/>
          <p:cNvSpPr>
            <a:spLocks noEditPoints="1"/>
          </p:cNvSpPr>
          <p:nvPr/>
        </p:nvSpPr>
        <p:spPr bwMode="auto">
          <a:xfrm>
            <a:off x="6005011" y="2861603"/>
            <a:ext cx="1721968" cy="1119554"/>
          </a:xfrm>
          <a:custGeom>
            <a:avLst/>
            <a:gdLst>
              <a:gd name="T0" fmla="*/ 2896 w 2896"/>
              <a:gd name="T1" fmla="*/ 1453 h 1840"/>
              <a:gd name="T2" fmla="*/ 2507 w 2896"/>
              <a:gd name="T3" fmla="*/ 1066 h 1840"/>
              <a:gd name="T4" fmla="*/ 2418 w 2896"/>
              <a:gd name="T5" fmla="*/ 1066 h 1840"/>
              <a:gd name="T6" fmla="*/ 2475 w 2896"/>
              <a:gd name="T7" fmla="*/ 984 h 1840"/>
              <a:gd name="T8" fmla="*/ 2531 w 2896"/>
              <a:gd name="T9" fmla="*/ 708 h 1840"/>
              <a:gd name="T10" fmla="*/ 1819 w 2896"/>
              <a:gd name="T11" fmla="*/ 0 h 1840"/>
              <a:gd name="T12" fmla="*/ 1315 w 2896"/>
              <a:gd name="T13" fmla="*/ 208 h 1840"/>
              <a:gd name="T14" fmla="*/ 1219 w 2896"/>
              <a:gd name="T15" fmla="*/ 349 h 1840"/>
              <a:gd name="T16" fmla="*/ 1163 w 2896"/>
              <a:gd name="T17" fmla="*/ 331 h 1840"/>
              <a:gd name="T18" fmla="*/ 1049 w 2896"/>
              <a:gd name="T19" fmla="*/ 320 h 1840"/>
              <a:gd name="T20" fmla="*/ 480 w 2896"/>
              <a:gd name="T21" fmla="*/ 884 h 1840"/>
              <a:gd name="T22" fmla="*/ 518 w 2896"/>
              <a:gd name="T23" fmla="*/ 1066 h 1840"/>
              <a:gd name="T24" fmla="*/ 390 w 2896"/>
              <a:gd name="T25" fmla="*/ 1066 h 1840"/>
              <a:gd name="T26" fmla="*/ 31 w 2896"/>
              <a:gd name="T27" fmla="*/ 1303 h 1840"/>
              <a:gd name="T28" fmla="*/ 0 w 2896"/>
              <a:gd name="T29" fmla="*/ 1453 h 1840"/>
              <a:gd name="T30" fmla="*/ 31 w 2896"/>
              <a:gd name="T31" fmla="*/ 1604 h 1840"/>
              <a:gd name="T32" fmla="*/ 390 w 2896"/>
              <a:gd name="T33" fmla="*/ 1840 h 1840"/>
              <a:gd name="T34" fmla="*/ 2507 w 2896"/>
              <a:gd name="T35" fmla="*/ 1840 h 1840"/>
              <a:gd name="T36" fmla="*/ 2896 w 2896"/>
              <a:gd name="T37" fmla="*/ 1453 h 1840"/>
              <a:gd name="T38" fmla="*/ 2744 w 2896"/>
              <a:gd name="T39" fmla="*/ 1453 h 1840"/>
              <a:gd name="T40" fmla="*/ 2725 w 2896"/>
              <a:gd name="T41" fmla="*/ 1544 h 1840"/>
              <a:gd name="T42" fmla="*/ 2663 w 2896"/>
              <a:gd name="T43" fmla="*/ 1630 h 1840"/>
              <a:gd name="T44" fmla="*/ 2591 w 2896"/>
              <a:gd name="T45" fmla="*/ 1673 h 1840"/>
              <a:gd name="T46" fmla="*/ 2507 w 2896"/>
              <a:gd name="T47" fmla="*/ 1689 h 1840"/>
              <a:gd name="T48" fmla="*/ 390 w 2896"/>
              <a:gd name="T49" fmla="*/ 1689 h 1840"/>
              <a:gd name="T50" fmla="*/ 297 w 2896"/>
              <a:gd name="T51" fmla="*/ 1670 h 1840"/>
              <a:gd name="T52" fmla="*/ 226 w 2896"/>
              <a:gd name="T53" fmla="*/ 1624 h 1840"/>
              <a:gd name="T54" fmla="*/ 177 w 2896"/>
              <a:gd name="T55" fmla="*/ 1557 h 1840"/>
              <a:gd name="T56" fmla="*/ 156 w 2896"/>
              <a:gd name="T57" fmla="*/ 1453 h 1840"/>
              <a:gd name="T58" fmla="*/ 177 w 2896"/>
              <a:gd name="T59" fmla="*/ 1349 h 1840"/>
              <a:gd name="T60" fmla="*/ 248 w 2896"/>
              <a:gd name="T61" fmla="*/ 1266 h 1840"/>
              <a:gd name="T62" fmla="*/ 315 w 2896"/>
              <a:gd name="T63" fmla="*/ 1230 h 1840"/>
              <a:gd name="T64" fmla="*/ 390 w 2896"/>
              <a:gd name="T65" fmla="*/ 1218 h 1840"/>
              <a:gd name="T66" fmla="*/ 704 w 2896"/>
              <a:gd name="T67" fmla="*/ 1218 h 1840"/>
              <a:gd name="T68" fmla="*/ 632 w 2896"/>
              <a:gd name="T69" fmla="*/ 870 h 1840"/>
              <a:gd name="T70" fmla="*/ 669 w 2896"/>
              <a:gd name="T71" fmla="*/ 714 h 1840"/>
              <a:gd name="T72" fmla="*/ 784 w 2896"/>
              <a:gd name="T73" fmla="*/ 565 h 1840"/>
              <a:gd name="T74" fmla="*/ 952 w 2896"/>
              <a:gd name="T75" fmla="*/ 483 h 1840"/>
              <a:gd name="T76" fmla="*/ 1022 w 2896"/>
              <a:gd name="T77" fmla="*/ 474 h 1840"/>
              <a:gd name="T78" fmla="*/ 1093 w 2896"/>
              <a:gd name="T79" fmla="*/ 474 h 1840"/>
              <a:gd name="T80" fmla="*/ 1131 w 2896"/>
              <a:gd name="T81" fmla="*/ 479 h 1840"/>
              <a:gd name="T82" fmla="*/ 1281 w 2896"/>
              <a:gd name="T83" fmla="*/ 528 h 1840"/>
              <a:gd name="T84" fmla="*/ 1432 w 2896"/>
              <a:gd name="T85" fmla="*/ 306 h 1840"/>
              <a:gd name="T86" fmla="*/ 1607 w 2896"/>
              <a:gd name="T87" fmla="*/ 193 h 1840"/>
              <a:gd name="T88" fmla="*/ 1819 w 2896"/>
              <a:gd name="T89" fmla="*/ 152 h 1840"/>
              <a:gd name="T90" fmla="*/ 2029 w 2896"/>
              <a:gd name="T91" fmla="*/ 193 h 1840"/>
              <a:gd name="T92" fmla="*/ 2230 w 2896"/>
              <a:gd name="T93" fmla="*/ 332 h 1840"/>
              <a:gd name="T94" fmla="*/ 2353 w 2896"/>
              <a:gd name="T95" fmla="*/ 563 h 1840"/>
              <a:gd name="T96" fmla="*/ 2372 w 2896"/>
              <a:gd name="T97" fmla="*/ 793 h 1840"/>
              <a:gd name="T98" fmla="*/ 2340 w 2896"/>
              <a:gd name="T99" fmla="*/ 911 h 1840"/>
              <a:gd name="T100" fmla="*/ 2130 w 2896"/>
              <a:gd name="T101" fmla="*/ 1218 h 1840"/>
              <a:gd name="T102" fmla="*/ 2507 w 2896"/>
              <a:gd name="T103" fmla="*/ 1218 h 1840"/>
              <a:gd name="T104" fmla="*/ 2598 w 2896"/>
              <a:gd name="T105" fmla="*/ 1237 h 1840"/>
              <a:gd name="T106" fmla="*/ 2685 w 2896"/>
              <a:gd name="T107" fmla="*/ 1298 h 1840"/>
              <a:gd name="T108" fmla="*/ 2727 w 2896"/>
              <a:gd name="T109" fmla="*/ 1368 h 1840"/>
              <a:gd name="T110" fmla="*/ 2744 w 2896"/>
              <a:gd name="T111" fmla="*/ 1453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96" h="1840">
                <a:moveTo>
                  <a:pt x="2896" y="1453"/>
                </a:moveTo>
                <a:cubicBezTo>
                  <a:pt x="2896" y="1239"/>
                  <a:pt x="2722" y="1066"/>
                  <a:pt x="2507" y="1066"/>
                </a:cubicBezTo>
                <a:lnTo>
                  <a:pt x="2418" y="1066"/>
                </a:lnTo>
                <a:lnTo>
                  <a:pt x="2475" y="984"/>
                </a:lnTo>
                <a:cubicBezTo>
                  <a:pt x="2512" y="899"/>
                  <a:pt x="2531" y="806"/>
                  <a:pt x="2531" y="708"/>
                </a:cubicBezTo>
                <a:cubicBezTo>
                  <a:pt x="2531" y="319"/>
                  <a:pt x="2212" y="0"/>
                  <a:pt x="1819" y="0"/>
                </a:cubicBezTo>
                <a:cubicBezTo>
                  <a:pt x="1621" y="0"/>
                  <a:pt x="1443" y="81"/>
                  <a:pt x="1315" y="208"/>
                </a:cubicBezTo>
                <a:lnTo>
                  <a:pt x="1219" y="349"/>
                </a:lnTo>
                <a:lnTo>
                  <a:pt x="1163" y="331"/>
                </a:lnTo>
                <a:cubicBezTo>
                  <a:pt x="1127" y="324"/>
                  <a:pt x="1088" y="320"/>
                  <a:pt x="1049" y="320"/>
                </a:cubicBezTo>
                <a:cubicBezTo>
                  <a:pt x="735" y="320"/>
                  <a:pt x="480" y="573"/>
                  <a:pt x="480" y="884"/>
                </a:cubicBezTo>
                <a:lnTo>
                  <a:pt x="518" y="1066"/>
                </a:lnTo>
                <a:lnTo>
                  <a:pt x="390" y="1066"/>
                </a:lnTo>
                <a:cubicBezTo>
                  <a:pt x="229" y="1066"/>
                  <a:pt x="90" y="1164"/>
                  <a:pt x="31" y="1303"/>
                </a:cubicBezTo>
                <a:lnTo>
                  <a:pt x="0" y="1453"/>
                </a:lnTo>
                <a:lnTo>
                  <a:pt x="31" y="1604"/>
                </a:lnTo>
                <a:cubicBezTo>
                  <a:pt x="90" y="1743"/>
                  <a:pt x="229" y="1840"/>
                  <a:pt x="390" y="1840"/>
                </a:cubicBezTo>
                <a:lnTo>
                  <a:pt x="2507" y="1840"/>
                </a:lnTo>
                <a:cubicBezTo>
                  <a:pt x="2722" y="1840"/>
                  <a:pt x="2896" y="1666"/>
                  <a:pt x="2896" y="1453"/>
                </a:cubicBezTo>
                <a:moveTo>
                  <a:pt x="2744" y="1453"/>
                </a:moveTo>
                <a:cubicBezTo>
                  <a:pt x="2744" y="1486"/>
                  <a:pt x="2738" y="1516"/>
                  <a:pt x="2725" y="1544"/>
                </a:cubicBezTo>
                <a:cubicBezTo>
                  <a:pt x="2711" y="1577"/>
                  <a:pt x="2690" y="1606"/>
                  <a:pt x="2663" y="1630"/>
                </a:cubicBezTo>
                <a:cubicBezTo>
                  <a:pt x="2642" y="1649"/>
                  <a:pt x="2618" y="1663"/>
                  <a:pt x="2591" y="1673"/>
                </a:cubicBezTo>
                <a:cubicBezTo>
                  <a:pt x="2565" y="1683"/>
                  <a:pt x="2537" y="1689"/>
                  <a:pt x="2507" y="1689"/>
                </a:cubicBezTo>
                <a:lnTo>
                  <a:pt x="390" y="1689"/>
                </a:lnTo>
                <a:cubicBezTo>
                  <a:pt x="357" y="1689"/>
                  <a:pt x="326" y="1681"/>
                  <a:pt x="297" y="1670"/>
                </a:cubicBezTo>
                <a:cubicBezTo>
                  <a:pt x="270" y="1659"/>
                  <a:pt x="248" y="1643"/>
                  <a:pt x="226" y="1624"/>
                </a:cubicBezTo>
                <a:cubicBezTo>
                  <a:pt x="206" y="1605"/>
                  <a:pt x="190" y="1582"/>
                  <a:pt x="177" y="1557"/>
                </a:cubicBezTo>
                <a:lnTo>
                  <a:pt x="156" y="1453"/>
                </a:lnTo>
                <a:lnTo>
                  <a:pt x="177" y="1349"/>
                </a:lnTo>
                <a:cubicBezTo>
                  <a:pt x="193" y="1317"/>
                  <a:pt x="217" y="1288"/>
                  <a:pt x="248" y="1266"/>
                </a:cubicBezTo>
                <a:cubicBezTo>
                  <a:pt x="268" y="1251"/>
                  <a:pt x="291" y="1239"/>
                  <a:pt x="315" y="1230"/>
                </a:cubicBezTo>
                <a:cubicBezTo>
                  <a:pt x="339" y="1223"/>
                  <a:pt x="364" y="1218"/>
                  <a:pt x="390" y="1218"/>
                </a:cubicBezTo>
                <a:lnTo>
                  <a:pt x="704" y="1218"/>
                </a:lnTo>
                <a:lnTo>
                  <a:pt x="632" y="870"/>
                </a:lnTo>
                <a:cubicBezTo>
                  <a:pt x="635" y="815"/>
                  <a:pt x="648" y="762"/>
                  <a:pt x="669" y="714"/>
                </a:cubicBezTo>
                <a:cubicBezTo>
                  <a:pt x="695" y="657"/>
                  <a:pt x="733" y="607"/>
                  <a:pt x="784" y="565"/>
                </a:cubicBezTo>
                <a:cubicBezTo>
                  <a:pt x="834" y="525"/>
                  <a:pt x="896" y="495"/>
                  <a:pt x="952" y="483"/>
                </a:cubicBezTo>
                <a:cubicBezTo>
                  <a:pt x="978" y="478"/>
                  <a:pt x="1003" y="475"/>
                  <a:pt x="1022" y="474"/>
                </a:cubicBezTo>
                <a:cubicBezTo>
                  <a:pt x="1092" y="469"/>
                  <a:pt x="1085" y="471"/>
                  <a:pt x="1093" y="474"/>
                </a:cubicBezTo>
                <a:cubicBezTo>
                  <a:pt x="1100" y="475"/>
                  <a:pt x="1122" y="476"/>
                  <a:pt x="1131" y="479"/>
                </a:cubicBezTo>
                <a:lnTo>
                  <a:pt x="1281" y="528"/>
                </a:lnTo>
                <a:lnTo>
                  <a:pt x="1432" y="306"/>
                </a:lnTo>
                <a:cubicBezTo>
                  <a:pt x="1483" y="258"/>
                  <a:pt x="1542" y="220"/>
                  <a:pt x="1607" y="193"/>
                </a:cubicBezTo>
                <a:cubicBezTo>
                  <a:pt x="1672" y="167"/>
                  <a:pt x="1744" y="152"/>
                  <a:pt x="1819" y="152"/>
                </a:cubicBezTo>
                <a:cubicBezTo>
                  <a:pt x="1894" y="152"/>
                  <a:pt x="1964" y="168"/>
                  <a:pt x="2029" y="193"/>
                </a:cubicBezTo>
                <a:cubicBezTo>
                  <a:pt x="2107" y="223"/>
                  <a:pt x="2175" y="265"/>
                  <a:pt x="2230" y="332"/>
                </a:cubicBezTo>
                <a:cubicBezTo>
                  <a:pt x="2287" y="400"/>
                  <a:pt x="2329" y="493"/>
                  <a:pt x="2353" y="563"/>
                </a:cubicBezTo>
                <a:cubicBezTo>
                  <a:pt x="2401" y="699"/>
                  <a:pt x="2383" y="749"/>
                  <a:pt x="2372" y="793"/>
                </a:cubicBezTo>
                <a:cubicBezTo>
                  <a:pt x="2360" y="837"/>
                  <a:pt x="2358" y="873"/>
                  <a:pt x="2340" y="911"/>
                </a:cubicBezTo>
                <a:lnTo>
                  <a:pt x="2130" y="1218"/>
                </a:lnTo>
                <a:lnTo>
                  <a:pt x="2507" y="1218"/>
                </a:lnTo>
                <a:cubicBezTo>
                  <a:pt x="2540" y="1218"/>
                  <a:pt x="2570" y="1224"/>
                  <a:pt x="2598" y="1237"/>
                </a:cubicBezTo>
                <a:cubicBezTo>
                  <a:pt x="2632" y="1251"/>
                  <a:pt x="2661" y="1272"/>
                  <a:pt x="2685" y="1298"/>
                </a:cubicBezTo>
                <a:cubicBezTo>
                  <a:pt x="2702" y="1319"/>
                  <a:pt x="2717" y="1343"/>
                  <a:pt x="2727" y="1368"/>
                </a:cubicBezTo>
                <a:cubicBezTo>
                  <a:pt x="2738" y="1395"/>
                  <a:pt x="2744" y="1423"/>
                  <a:pt x="2744" y="1453"/>
                </a:cubicBezTo>
              </a:path>
            </a:pathLst>
          </a:custGeom>
          <a:solidFill>
            <a:schemeClr val="accent3"/>
          </a:solidFill>
          <a:ln w="23813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4" name="Freeform 24"/>
          <p:cNvSpPr>
            <a:spLocks noEditPoints="1"/>
          </p:cNvSpPr>
          <p:nvPr/>
        </p:nvSpPr>
        <p:spPr bwMode="auto">
          <a:xfrm>
            <a:off x="1392187" y="4504137"/>
            <a:ext cx="1686250" cy="988254"/>
          </a:xfrm>
          <a:custGeom>
            <a:avLst/>
            <a:gdLst>
              <a:gd name="T0" fmla="*/ 2880 w 2880"/>
              <a:gd name="T1" fmla="*/ 1307 h 1696"/>
              <a:gd name="T2" fmla="*/ 2493 w 2880"/>
              <a:gd name="T3" fmla="*/ 918 h 1696"/>
              <a:gd name="T4" fmla="*/ 2173 w 2880"/>
              <a:gd name="T5" fmla="*/ 918 h 1696"/>
              <a:gd name="T6" fmla="*/ 2216 w 2880"/>
              <a:gd name="T7" fmla="*/ 703 h 1696"/>
              <a:gd name="T8" fmla="*/ 1517 w 2880"/>
              <a:gd name="T9" fmla="*/ 0 h 1696"/>
              <a:gd name="T10" fmla="*/ 872 w 2880"/>
              <a:gd name="T11" fmla="*/ 430 h 1696"/>
              <a:gd name="T12" fmla="*/ 835 w 2880"/>
              <a:gd name="T13" fmla="*/ 617 h 1696"/>
              <a:gd name="T14" fmla="*/ 738 w 2880"/>
              <a:gd name="T15" fmla="*/ 552 h 1696"/>
              <a:gd name="T16" fmla="*/ 591 w 2880"/>
              <a:gd name="T17" fmla="*/ 523 h 1696"/>
              <a:gd name="T18" fmla="*/ 217 w 2880"/>
              <a:gd name="T19" fmla="*/ 898 h 1696"/>
              <a:gd name="T20" fmla="*/ 229 w 2880"/>
              <a:gd name="T21" fmla="*/ 955 h 1696"/>
              <a:gd name="T22" fmla="*/ 115 w 2880"/>
              <a:gd name="T23" fmla="*/ 1032 h 1696"/>
              <a:gd name="T24" fmla="*/ 31 w 2880"/>
              <a:gd name="T25" fmla="*/ 1155 h 1696"/>
              <a:gd name="T26" fmla="*/ 0 w 2880"/>
              <a:gd name="T27" fmla="*/ 1307 h 1696"/>
              <a:gd name="T28" fmla="*/ 31 w 2880"/>
              <a:gd name="T29" fmla="*/ 1459 h 1696"/>
              <a:gd name="T30" fmla="*/ 389 w 2880"/>
              <a:gd name="T31" fmla="*/ 1696 h 1696"/>
              <a:gd name="T32" fmla="*/ 2493 w 2880"/>
              <a:gd name="T33" fmla="*/ 1696 h 1696"/>
              <a:gd name="T34" fmla="*/ 2880 w 2880"/>
              <a:gd name="T35" fmla="*/ 1307 h 1696"/>
              <a:gd name="T36" fmla="*/ 2729 w 2880"/>
              <a:gd name="T37" fmla="*/ 1307 h 1696"/>
              <a:gd name="T38" fmla="*/ 2710 w 2880"/>
              <a:gd name="T39" fmla="*/ 1400 h 1696"/>
              <a:gd name="T40" fmla="*/ 2646 w 2880"/>
              <a:gd name="T41" fmla="*/ 1488 h 1696"/>
              <a:gd name="T42" fmla="*/ 2576 w 2880"/>
              <a:gd name="T43" fmla="*/ 1530 h 1696"/>
              <a:gd name="T44" fmla="*/ 2493 w 2880"/>
              <a:gd name="T45" fmla="*/ 1545 h 1696"/>
              <a:gd name="T46" fmla="*/ 389 w 2880"/>
              <a:gd name="T47" fmla="*/ 1545 h 1696"/>
              <a:gd name="T48" fmla="*/ 299 w 2880"/>
              <a:gd name="T49" fmla="*/ 1527 h 1696"/>
              <a:gd name="T50" fmla="*/ 226 w 2880"/>
              <a:gd name="T51" fmla="*/ 1481 h 1696"/>
              <a:gd name="T52" fmla="*/ 176 w 2880"/>
              <a:gd name="T53" fmla="*/ 1413 h 1696"/>
              <a:gd name="T54" fmla="*/ 155 w 2880"/>
              <a:gd name="T55" fmla="*/ 1307 h 1696"/>
              <a:gd name="T56" fmla="*/ 176 w 2880"/>
              <a:gd name="T57" fmla="*/ 1203 h 1696"/>
              <a:gd name="T58" fmla="*/ 212 w 2880"/>
              <a:gd name="T59" fmla="*/ 1149 h 1696"/>
              <a:gd name="T60" fmla="*/ 397 w 2880"/>
              <a:gd name="T61" fmla="*/ 1024 h 1696"/>
              <a:gd name="T62" fmla="*/ 369 w 2880"/>
              <a:gd name="T63" fmla="*/ 886 h 1696"/>
              <a:gd name="T64" fmla="*/ 391 w 2880"/>
              <a:gd name="T65" fmla="*/ 800 h 1696"/>
              <a:gd name="T66" fmla="*/ 458 w 2880"/>
              <a:gd name="T67" fmla="*/ 719 h 1696"/>
              <a:gd name="T68" fmla="*/ 544 w 2880"/>
              <a:gd name="T69" fmla="*/ 680 h 1696"/>
              <a:gd name="T70" fmla="*/ 581 w 2880"/>
              <a:gd name="T71" fmla="*/ 676 h 1696"/>
              <a:gd name="T72" fmla="*/ 630 w 2880"/>
              <a:gd name="T73" fmla="*/ 677 h 1696"/>
              <a:gd name="T74" fmla="*/ 667 w 2880"/>
              <a:gd name="T75" fmla="*/ 687 h 1696"/>
              <a:gd name="T76" fmla="*/ 939 w 2880"/>
              <a:gd name="T77" fmla="*/ 870 h 1696"/>
              <a:gd name="T78" fmla="*/ 1018 w 2880"/>
              <a:gd name="T79" fmla="*/ 476 h 1696"/>
              <a:gd name="T80" fmla="*/ 1183 w 2880"/>
              <a:gd name="T81" fmla="*/ 265 h 1696"/>
              <a:gd name="T82" fmla="*/ 1338 w 2880"/>
              <a:gd name="T83" fmla="*/ 182 h 1696"/>
              <a:gd name="T84" fmla="*/ 1517 w 2880"/>
              <a:gd name="T85" fmla="*/ 152 h 1696"/>
              <a:gd name="T86" fmla="*/ 1731 w 2880"/>
              <a:gd name="T87" fmla="*/ 196 h 1696"/>
              <a:gd name="T88" fmla="*/ 1928 w 2880"/>
              <a:gd name="T89" fmla="*/ 341 h 1696"/>
              <a:gd name="T90" fmla="*/ 2025 w 2880"/>
              <a:gd name="T91" fmla="*/ 500 h 1696"/>
              <a:gd name="T92" fmla="*/ 2064 w 2880"/>
              <a:gd name="T93" fmla="*/ 690 h 1696"/>
              <a:gd name="T94" fmla="*/ 1987 w 2880"/>
              <a:gd name="T95" fmla="*/ 1070 h 1696"/>
              <a:gd name="T96" fmla="*/ 2493 w 2880"/>
              <a:gd name="T97" fmla="*/ 1070 h 1696"/>
              <a:gd name="T98" fmla="*/ 2583 w 2880"/>
              <a:gd name="T99" fmla="*/ 1088 h 1696"/>
              <a:gd name="T100" fmla="*/ 2667 w 2880"/>
              <a:gd name="T101" fmla="*/ 1148 h 1696"/>
              <a:gd name="T102" fmla="*/ 2712 w 2880"/>
              <a:gd name="T103" fmla="*/ 1221 h 1696"/>
              <a:gd name="T104" fmla="*/ 2729 w 2880"/>
              <a:gd name="T105" fmla="*/ 1307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880" h="1696">
                <a:moveTo>
                  <a:pt x="2880" y="1307"/>
                </a:moveTo>
                <a:cubicBezTo>
                  <a:pt x="2880" y="1093"/>
                  <a:pt x="2707" y="918"/>
                  <a:pt x="2493" y="918"/>
                </a:cubicBezTo>
                <a:lnTo>
                  <a:pt x="2173" y="918"/>
                </a:lnTo>
                <a:lnTo>
                  <a:pt x="2216" y="703"/>
                </a:lnTo>
                <a:cubicBezTo>
                  <a:pt x="2216" y="316"/>
                  <a:pt x="1903" y="0"/>
                  <a:pt x="1517" y="0"/>
                </a:cubicBezTo>
                <a:cubicBezTo>
                  <a:pt x="1227" y="0"/>
                  <a:pt x="979" y="177"/>
                  <a:pt x="872" y="430"/>
                </a:cubicBezTo>
                <a:lnTo>
                  <a:pt x="835" y="617"/>
                </a:lnTo>
                <a:lnTo>
                  <a:pt x="738" y="552"/>
                </a:lnTo>
                <a:cubicBezTo>
                  <a:pt x="693" y="533"/>
                  <a:pt x="643" y="523"/>
                  <a:pt x="591" y="523"/>
                </a:cubicBezTo>
                <a:cubicBezTo>
                  <a:pt x="384" y="523"/>
                  <a:pt x="217" y="691"/>
                  <a:pt x="217" y="898"/>
                </a:cubicBezTo>
                <a:lnTo>
                  <a:pt x="229" y="955"/>
                </a:lnTo>
                <a:lnTo>
                  <a:pt x="115" y="1032"/>
                </a:lnTo>
                <a:cubicBezTo>
                  <a:pt x="79" y="1066"/>
                  <a:pt x="51" y="1110"/>
                  <a:pt x="31" y="1155"/>
                </a:cubicBezTo>
                <a:lnTo>
                  <a:pt x="0" y="1307"/>
                </a:lnTo>
                <a:lnTo>
                  <a:pt x="31" y="1459"/>
                </a:lnTo>
                <a:cubicBezTo>
                  <a:pt x="90" y="1599"/>
                  <a:pt x="229" y="1696"/>
                  <a:pt x="389" y="1696"/>
                </a:cubicBezTo>
                <a:lnTo>
                  <a:pt x="2493" y="1696"/>
                </a:lnTo>
                <a:cubicBezTo>
                  <a:pt x="2707" y="1696"/>
                  <a:pt x="2880" y="1522"/>
                  <a:pt x="2880" y="1307"/>
                </a:cubicBezTo>
                <a:moveTo>
                  <a:pt x="2729" y="1307"/>
                </a:moveTo>
                <a:cubicBezTo>
                  <a:pt x="2729" y="1341"/>
                  <a:pt x="2722" y="1371"/>
                  <a:pt x="2710" y="1400"/>
                </a:cubicBezTo>
                <a:cubicBezTo>
                  <a:pt x="2696" y="1434"/>
                  <a:pt x="2674" y="1464"/>
                  <a:pt x="2646" y="1488"/>
                </a:cubicBezTo>
                <a:cubicBezTo>
                  <a:pt x="2626" y="1506"/>
                  <a:pt x="2602" y="1519"/>
                  <a:pt x="2576" y="1530"/>
                </a:cubicBezTo>
                <a:cubicBezTo>
                  <a:pt x="2551" y="1540"/>
                  <a:pt x="2523" y="1545"/>
                  <a:pt x="2493" y="1545"/>
                </a:cubicBezTo>
                <a:lnTo>
                  <a:pt x="389" y="1545"/>
                </a:lnTo>
                <a:cubicBezTo>
                  <a:pt x="357" y="1545"/>
                  <a:pt x="327" y="1538"/>
                  <a:pt x="299" y="1527"/>
                </a:cubicBezTo>
                <a:cubicBezTo>
                  <a:pt x="271" y="1516"/>
                  <a:pt x="248" y="1501"/>
                  <a:pt x="226" y="1481"/>
                </a:cubicBezTo>
                <a:cubicBezTo>
                  <a:pt x="206" y="1462"/>
                  <a:pt x="189" y="1438"/>
                  <a:pt x="176" y="1413"/>
                </a:cubicBezTo>
                <a:lnTo>
                  <a:pt x="155" y="1307"/>
                </a:lnTo>
                <a:lnTo>
                  <a:pt x="176" y="1203"/>
                </a:lnTo>
                <a:cubicBezTo>
                  <a:pt x="186" y="1183"/>
                  <a:pt x="200" y="1164"/>
                  <a:pt x="212" y="1149"/>
                </a:cubicBezTo>
                <a:lnTo>
                  <a:pt x="397" y="1024"/>
                </a:lnTo>
                <a:lnTo>
                  <a:pt x="369" y="886"/>
                </a:lnTo>
                <a:cubicBezTo>
                  <a:pt x="371" y="855"/>
                  <a:pt x="378" y="827"/>
                  <a:pt x="391" y="800"/>
                </a:cubicBezTo>
                <a:cubicBezTo>
                  <a:pt x="407" y="769"/>
                  <a:pt x="429" y="740"/>
                  <a:pt x="458" y="719"/>
                </a:cubicBezTo>
                <a:cubicBezTo>
                  <a:pt x="483" y="700"/>
                  <a:pt x="514" y="686"/>
                  <a:pt x="544" y="680"/>
                </a:cubicBezTo>
                <a:cubicBezTo>
                  <a:pt x="557" y="677"/>
                  <a:pt x="570" y="676"/>
                  <a:pt x="581" y="676"/>
                </a:cubicBezTo>
                <a:cubicBezTo>
                  <a:pt x="615" y="673"/>
                  <a:pt x="620" y="676"/>
                  <a:pt x="630" y="677"/>
                </a:cubicBezTo>
                <a:cubicBezTo>
                  <a:pt x="640" y="680"/>
                  <a:pt x="656" y="683"/>
                  <a:pt x="667" y="687"/>
                </a:cubicBezTo>
                <a:lnTo>
                  <a:pt x="939" y="870"/>
                </a:lnTo>
                <a:lnTo>
                  <a:pt x="1018" y="476"/>
                </a:lnTo>
                <a:cubicBezTo>
                  <a:pt x="1055" y="393"/>
                  <a:pt x="1113" y="321"/>
                  <a:pt x="1183" y="265"/>
                </a:cubicBezTo>
                <a:cubicBezTo>
                  <a:pt x="1230" y="230"/>
                  <a:pt x="1282" y="201"/>
                  <a:pt x="1338" y="182"/>
                </a:cubicBezTo>
                <a:cubicBezTo>
                  <a:pt x="1394" y="162"/>
                  <a:pt x="1453" y="152"/>
                  <a:pt x="1517" y="152"/>
                </a:cubicBezTo>
                <a:cubicBezTo>
                  <a:pt x="1594" y="152"/>
                  <a:pt x="1666" y="169"/>
                  <a:pt x="1731" y="196"/>
                </a:cubicBezTo>
                <a:cubicBezTo>
                  <a:pt x="1807" y="229"/>
                  <a:pt x="1874" y="279"/>
                  <a:pt x="1928" y="341"/>
                </a:cubicBezTo>
                <a:cubicBezTo>
                  <a:pt x="1969" y="387"/>
                  <a:pt x="2002" y="441"/>
                  <a:pt x="2025" y="500"/>
                </a:cubicBezTo>
                <a:cubicBezTo>
                  <a:pt x="2048" y="559"/>
                  <a:pt x="2061" y="623"/>
                  <a:pt x="2064" y="690"/>
                </a:cubicBezTo>
                <a:lnTo>
                  <a:pt x="1987" y="1070"/>
                </a:lnTo>
                <a:lnTo>
                  <a:pt x="2493" y="1070"/>
                </a:lnTo>
                <a:cubicBezTo>
                  <a:pt x="2525" y="1070"/>
                  <a:pt x="2556" y="1076"/>
                  <a:pt x="2583" y="1088"/>
                </a:cubicBezTo>
                <a:cubicBezTo>
                  <a:pt x="2615" y="1101"/>
                  <a:pt x="2645" y="1122"/>
                  <a:pt x="2667" y="1148"/>
                </a:cubicBezTo>
                <a:cubicBezTo>
                  <a:pt x="2686" y="1169"/>
                  <a:pt x="2702" y="1193"/>
                  <a:pt x="2712" y="1221"/>
                </a:cubicBezTo>
                <a:cubicBezTo>
                  <a:pt x="2722" y="1247"/>
                  <a:pt x="2729" y="1276"/>
                  <a:pt x="2729" y="1307"/>
                </a:cubicBezTo>
              </a:path>
            </a:pathLst>
          </a:custGeom>
          <a:solidFill>
            <a:schemeClr val="accent1"/>
          </a:solidFill>
          <a:ln w="23813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5" name="Freeform 25"/>
          <p:cNvSpPr>
            <a:spLocks noEditPoints="1"/>
          </p:cNvSpPr>
          <p:nvPr/>
        </p:nvSpPr>
        <p:spPr bwMode="auto">
          <a:xfrm>
            <a:off x="3693715" y="4481086"/>
            <a:ext cx="1686250" cy="1034358"/>
          </a:xfrm>
          <a:custGeom>
            <a:avLst/>
            <a:gdLst>
              <a:gd name="T0" fmla="*/ 2479 w 2880"/>
              <a:gd name="T1" fmla="*/ 998 h 1776"/>
              <a:gd name="T2" fmla="*/ 2576 w 2880"/>
              <a:gd name="T3" fmla="*/ 730 h 1776"/>
              <a:gd name="T4" fmla="*/ 2065 w 2880"/>
              <a:gd name="T5" fmla="*/ 305 h 1776"/>
              <a:gd name="T6" fmla="*/ 1572 w 2880"/>
              <a:gd name="T7" fmla="*/ 0 h 1776"/>
              <a:gd name="T8" fmla="*/ 1178 w 2880"/>
              <a:gd name="T9" fmla="*/ 165 h 1776"/>
              <a:gd name="T10" fmla="*/ 830 w 2880"/>
              <a:gd name="T11" fmla="*/ 33 h 1776"/>
              <a:gd name="T12" fmla="*/ 309 w 2880"/>
              <a:gd name="T13" fmla="*/ 823 h 1776"/>
              <a:gd name="T14" fmla="*/ 389 w 2880"/>
              <a:gd name="T15" fmla="*/ 998 h 1776"/>
              <a:gd name="T16" fmla="*/ 0 w 2880"/>
              <a:gd name="T17" fmla="*/ 1388 h 1776"/>
              <a:gd name="T18" fmla="*/ 389 w 2880"/>
              <a:gd name="T19" fmla="*/ 1776 h 1776"/>
              <a:gd name="T20" fmla="*/ 2880 w 2880"/>
              <a:gd name="T21" fmla="*/ 1388 h 1776"/>
              <a:gd name="T22" fmla="*/ 2493 w 2880"/>
              <a:gd name="T23" fmla="*/ 1149 h 1776"/>
              <a:gd name="T24" fmla="*/ 2671 w 2880"/>
              <a:gd name="T25" fmla="*/ 1232 h 1776"/>
              <a:gd name="T26" fmla="*/ 2729 w 2880"/>
              <a:gd name="T27" fmla="*/ 1388 h 1776"/>
              <a:gd name="T28" fmla="*/ 2646 w 2880"/>
              <a:gd name="T29" fmla="*/ 1568 h 1776"/>
              <a:gd name="T30" fmla="*/ 2493 w 2880"/>
              <a:gd name="T31" fmla="*/ 1625 h 1776"/>
              <a:gd name="T32" fmla="*/ 299 w 2880"/>
              <a:gd name="T33" fmla="*/ 1607 h 1776"/>
              <a:gd name="T34" fmla="*/ 176 w 2880"/>
              <a:gd name="T35" fmla="*/ 1493 h 1776"/>
              <a:gd name="T36" fmla="*/ 176 w 2880"/>
              <a:gd name="T37" fmla="*/ 1282 h 1776"/>
              <a:gd name="T38" fmla="*/ 317 w 2880"/>
              <a:gd name="T39" fmla="*/ 1161 h 1776"/>
              <a:gd name="T40" fmla="*/ 710 w 2880"/>
              <a:gd name="T41" fmla="*/ 1149 h 1776"/>
              <a:gd name="T42" fmla="*/ 417 w 2880"/>
              <a:gd name="T43" fmla="*/ 584 h 1776"/>
              <a:gd name="T44" fmla="*/ 448 w 2880"/>
              <a:gd name="T45" fmla="*/ 442 h 1776"/>
              <a:gd name="T46" fmla="*/ 724 w 2880"/>
              <a:gd name="T47" fmla="*/ 199 h 1776"/>
              <a:gd name="T48" fmla="*/ 906 w 2880"/>
              <a:gd name="T49" fmla="*/ 192 h 1776"/>
              <a:gd name="T50" fmla="*/ 1178 w 2880"/>
              <a:gd name="T51" fmla="*/ 348 h 1776"/>
              <a:gd name="T52" fmla="*/ 1496 w 2880"/>
              <a:gd name="T53" fmla="*/ 160 h 1776"/>
              <a:gd name="T54" fmla="*/ 1726 w 2880"/>
              <a:gd name="T55" fmla="*/ 182 h 1776"/>
              <a:gd name="T56" fmla="*/ 1995 w 2880"/>
              <a:gd name="T57" fmla="*/ 475 h 1776"/>
              <a:gd name="T58" fmla="*/ 2258 w 2880"/>
              <a:gd name="T59" fmla="*/ 468 h 1776"/>
              <a:gd name="T60" fmla="*/ 2416 w 2880"/>
              <a:gd name="T61" fmla="*/ 663 h 1776"/>
              <a:gd name="T62" fmla="*/ 2420 w 2880"/>
              <a:gd name="T63" fmla="*/ 783 h 1776"/>
              <a:gd name="T64" fmla="*/ 2194 w 2880"/>
              <a:gd name="T65" fmla="*/ 1149 h 1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80" h="1776">
                <a:moveTo>
                  <a:pt x="2493" y="998"/>
                </a:moveTo>
                <a:lnTo>
                  <a:pt x="2479" y="998"/>
                </a:lnTo>
                <a:lnTo>
                  <a:pt x="2543" y="902"/>
                </a:lnTo>
                <a:cubicBezTo>
                  <a:pt x="2564" y="850"/>
                  <a:pt x="2576" y="792"/>
                  <a:pt x="2576" y="730"/>
                </a:cubicBezTo>
                <a:cubicBezTo>
                  <a:pt x="2576" y="487"/>
                  <a:pt x="2380" y="290"/>
                  <a:pt x="2139" y="290"/>
                </a:cubicBezTo>
                <a:lnTo>
                  <a:pt x="2065" y="305"/>
                </a:lnTo>
                <a:lnTo>
                  <a:pt x="1974" y="167"/>
                </a:lnTo>
                <a:cubicBezTo>
                  <a:pt x="1871" y="64"/>
                  <a:pt x="1729" y="0"/>
                  <a:pt x="1572" y="0"/>
                </a:cubicBezTo>
                <a:cubicBezTo>
                  <a:pt x="1494" y="0"/>
                  <a:pt x="1420" y="17"/>
                  <a:pt x="1351" y="46"/>
                </a:cubicBezTo>
                <a:lnTo>
                  <a:pt x="1178" y="165"/>
                </a:lnTo>
                <a:lnTo>
                  <a:pt x="1050" y="78"/>
                </a:lnTo>
                <a:cubicBezTo>
                  <a:pt x="983" y="49"/>
                  <a:pt x="909" y="33"/>
                  <a:pt x="830" y="33"/>
                </a:cubicBezTo>
                <a:cubicBezTo>
                  <a:pt x="519" y="33"/>
                  <a:pt x="265" y="288"/>
                  <a:pt x="265" y="603"/>
                </a:cubicBezTo>
                <a:cubicBezTo>
                  <a:pt x="265" y="682"/>
                  <a:pt x="280" y="756"/>
                  <a:pt x="309" y="823"/>
                </a:cubicBezTo>
                <a:lnTo>
                  <a:pt x="426" y="998"/>
                </a:lnTo>
                <a:lnTo>
                  <a:pt x="389" y="998"/>
                </a:lnTo>
                <a:cubicBezTo>
                  <a:pt x="228" y="998"/>
                  <a:pt x="90" y="1095"/>
                  <a:pt x="31" y="1236"/>
                </a:cubicBezTo>
                <a:lnTo>
                  <a:pt x="0" y="1388"/>
                </a:lnTo>
                <a:lnTo>
                  <a:pt x="31" y="1539"/>
                </a:lnTo>
                <a:cubicBezTo>
                  <a:pt x="90" y="1679"/>
                  <a:pt x="228" y="1776"/>
                  <a:pt x="389" y="1776"/>
                </a:cubicBezTo>
                <a:lnTo>
                  <a:pt x="2493" y="1776"/>
                </a:lnTo>
                <a:cubicBezTo>
                  <a:pt x="2707" y="1776"/>
                  <a:pt x="2880" y="1602"/>
                  <a:pt x="2880" y="1388"/>
                </a:cubicBezTo>
                <a:cubicBezTo>
                  <a:pt x="2880" y="1172"/>
                  <a:pt x="2707" y="998"/>
                  <a:pt x="2493" y="998"/>
                </a:cubicBezTo>
                <a:moveTo>
                  <a:pt x="2493" y="1149"/>
                </a:moveTo>
                <a:cubicBezTo>
                  <a:pt x="2527" y="1149"/>
                  <a:pt x="2558" y="1156"/>
                  <a:pt x="2586" y="1168"/>
                </a:cubicBezTo>
                <a:cubicBezTo>
                  <a:pt x="2618" y="1183"/>
                  <a:pt x="2648" y="1205"/>
                  <a:pt x="2671" y="1232"/>
                </a:cubicBezTo>
                <a:cubicBezTo>
                  <a:pt x="2689" y="1252"/>
                  <a:pt x="2704" y="1276"/>
                  <a:pt x="2714" y="1302"/>
                </a:cubicBezTo>
                <a:cubicBezTo>
                  <a:pt x="2724" y="1329"/>
                  <a:pt x="2729" y="1358"/>
                  <a:pt x="2729" y="1388"/>
                </a:cubicBezTo>
                <a:cubicBezTo>
                  <a:pt x="2729" y="1422"/>
                  <a:pt x="2722" y="1452"/>
                  <a:pt x="2710" y="1480"/>
                </a:cubicBezTo>
                <a:cubicBezTo>
                  <a:pt x="2696" y="1514"/>
                  <a:pt x="2674" y="1544"/>
                  <a:pt x="2646" y="1568"/>
                </a:cubicBezTo>
                <a:cubicBezTo>
                  <a:pt x="2626" y="1586"/>
                  <a:pt x="2602" y="1600"/>
                  <a:pt x="2576" y="1610"/>
                </a:cubicBezTo>
                <a:cubicBezTo>
                  <a:pt x="2551" y="1620"/>
                  <a:pt x="2523" y="1625"/>
                  <a:pt x="2493" y="1625"/>
                </a:cubicBezTo>
                <a:lnTo>
                  <a:pt x="389" y="1625"/>
                </a:lnTo>
                <a:cubicBezTo>
                  <a:pt x="357" y="1625"/>
                  <a:pt x="327" y="1618"/>
                  <a:pt x="299" y="1607"/>
                </a:cubicBezTo>
                <a:cubicBezTo>
                  <a:pt x="271" y="1596"/>
                  <a:pt x="248" y="1581"/>
                  <a:pt x="226" y="1561"/>
                </a:cubicBezTo>
                <a:cubicBezTo>
                  <a:pt x="206" y="1542"/>
                  <a:pt x="189" y="1518"/>
                  <a:pt x="176" y="1493"/>
                </a:cubicBezTo>
                <a:lnTo>
                  <a:pt x="155" y="1388"/>
                </a:lnTo>
                <a:lnTo>
                  <a:pt x="176" y="1282"/>
                </a:lnTo>
                <a:cubicBezTo>
                  <a:pt x="194" y="1246"/>
                  <a:pt x="221" y="1215"/>
                  <a:pt x="254" y="1192"/>
                </a:cubicBezTo>
                <a:cubicBezTo>
                  <a:pt x="273" y="1178"/>
                  <a:pt x="294" y="1168"/>
                  <a:pt x="317" y="1161"/>
                </a:cubicBezTo>
                <a:cubicBezTo>
                  <a:pt x="339" y="1153"/>
                  <a:pt x="363" y="1149"/>
                  <a:pt x="389" y="1149"/>
                </a:cubicBezTo>
                <a:lnTo>
                  <a:pt x="710" y="1149"/>
                </a:lnTo>
                <a:lnTo>
                  <a:pt x="443" y="752"/>
                </a:lnTo>
                <a:cubicBezTo>
                  <a:pt x="426" y="707"/>
                  <a:pt x="417" y="670"/>
                  <a:pt x="417" y="584"/>
                </a:cubicBezTo>
                <a:cubicBezTo>
                  <a:pt x="417" y="584"/>
                  <a:pt x="417" y="582"/>
                  <a:pt x="417" y="582"/>
                </a:cubicBezTo>
                <a:cubicBezTo>
                  <a:pt x="417" y="557"/>
                  <a:pt x="428" y="495"/>
                  <a:pt x="448" y="442"/>
                </a:cubicBezTo>
                <a:cubicBezTo>
                  <a:pt x="473" y="378"/>
                  <a:pt x="510" y="329"/>
                  <a:pt x="559" y="288"/>
                </a:cubicBezTo>
                <a:cubicBezTo>
                  <a:pt x="606" y="246"/>
                  <a:pt x="665" y="214"/>
                  <a:pt x="724" y="199"/>
                </a:cubicBezTo>
                <a:cubicBezTo>
                  <a:pt x="756" y="191"/>
                  <a:pt x="786" y="189"/>
                  <a:pt x="811" y="187"/>
                </a:cubicBezTo>
                <a:cubicBezTo>
                  <a:pt x="879" y="182"/>
                  <a:pt x="887" y="187"/>
                  <a:pt x="906" y="192"/>
                </a:cubicBezTo>
                <a:cubicBezTo>
                  <a:pt x="926" y="197"/>
                  <a:pt x="958" y="204"/>
                  <a:pt x="979" y="212"/>
                </a:cubicBezTo>
                <a:lnTo>
                  <a:pt x="1178" y="348"/>
                </a:lnTo>
                <a:lnTo>
                  <a:pt x="1424" y="180"/>
                </a:lnTo>
                <a:cubicBezTo>
                  <a:pt x="1447" y="171"/>
                  <a:pt x="1472" y="164"/>
                  <a:pt x="1496" y="160"/>
                </a:cubicBezTo>
                <a:cubicBezTo>
                  <a:pt x="1521" y="155"/>
                  <a:pt x="1546" y="152"/>
                  <a:pt x="1572" y="152"/>
                </a:cubicBezTo>
                <a:cubicBezTo>
                  <a:pt x="1627" y="152"/>
                  <a:pt x="1679" y="164"/>
                  <a:pt x="1726" y="182"/>
                </a:cubicBezTo>
                <a:cubicBezTo>
                  <a:pt x="1774" y="202"/>
                  <a:pt x="1818" y="230"/>
                  <a:pt x="1856" y="265"/>
                </a:cubicBezTo>
                <a:lnTo>
                  <a:pt x="1995" y="475"/>
                </a:lnTo>
                <a:lnTo>
                  <a:pt x="2153" y="442"/>
                </a:lnTo>
                <a:cubicBezTo>
                  <a:pt x="2191" y="443"/>
                  <a:pt x="2226" y="453"/>
                  <a:pt x="2258" y="468"/>
                </a:cubicBezTo>
                <a:cubicBezTo>
                  <a:pt x="2297" y="486"/>
                  <a:pt x="2332" y="513"/>
                  <a:pt x="2360" y="547"/>
                </a:cubicBezTo>
                <a:cubicBezTo>
                  <a:pt x="2388" y="581"/>
                  <a:pt x="2408" y="623"/>
                  <a:pt x="2416" y="663"/>
                </a:cubicBezTo>
                <a:cubicBezTo>
                  <a:pt x="2420" y="683"/>
                  <a:pt x="2423" y="702"/>
                  <a:pt x="2423" y="717"/>
                </a:cubicBezTo>
                <a:cubicBezTo>
                  <a:pt x="2426" y="763"/>
                  <a:pt x="2423" y="769"/>
                  <a:pt x="2420" y="783"/>
                </a:cubicBezTo>
                <a:cubicBezTo>
                  <a:pt x="2416" y="796"/>
                  <a:pt x="2413" y="817"/>
                  <a:pt x="2406" y="832"/>
                </a:cubicBezTo>
                <a:lnTo>
                  <a:pt x="2194" y="1149"/>
                </a:lnTo>
                <a:lnTo>
                  <a:pt x="2493" y="1149"/>
                </a:lnTo>
              </a:path>
            </a:pathLst>
          </a:custGeom>
          <a:solidFill>
            <a:schemeClr val="accent2"/>
          </a:solidFill>
          <a:ln w="23813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6" name="Freeform 26"/>
          <p:cNvSpPr>
            <a:spLocks noEditPoints="1"/>
          </p:cNvSpPr>
          <p:nvPr/>
        </p:nvSpPr>
        <p:spPr bwMode="auto">
          <a:xfrm>
            <a:off x="6079629" y="4525631"/>
            <a:ext cx="1686250" cy="945268"/>
          </a:xfrm>
          <a:custGeom>
            <a:avLst/>
            <a:gdLst>
              <a:gd name="T0" fmla="*/ 2896 w 2896"/>
              <a:gd name="T1" fmla="*/ 1229 h 1616"/>
              <a:gd name="T2" fmla="*/ 2507 w 2896"/>
              <a:gd name="T3" fmla="*/ 841 h 1616"/>
              <a:gd name="T4" fmla="*/ 2061 w 2896"/>
              <a:gd name="T5" fmla="*/ 841 h 1616"/>
              <a:gd name="T6" fmla="*/ 2099 w 2896"/>
              <a:gd name="T7" fmla="*/ 653 h 1616"/>
              <a:gd name="T8" fmla="*/ 1445 w 2896"/>
              <a:gd name="T9" fmla="*/ 0 h 1616"/>
              <a:gd name="T10" fmla="*/ 983 w 2896"/>
              <a:gd name="T11" fmla="*/ 193 h 1616"/>
              <a:gd name="T12" fmla="*/ 978 w 2896"/>
              <a:gd name="T13" fmla="*/ 198 h 1616"/>
              <a:gd name="T14" fmla="*/ 897 w 2896"/>
              <a:gd name="T15" fmla="*/ 189 h 1616"/>
              <a:gd name="T16" fmla="*/ 244 w 2896"/>
              <a:gd name="T17" fmla="*/ 841 h 1616"/>
              <a:gd name="T18" fmla="*/ 249 w 2896"/>
              <a:gd name="T19" fmla="*/ 870 h 1616"/>
              <a:gd name="T20" fmla="*/ 173 w 2896"/>
              <a:gd name="T21" fmla="*/ 906 h 1616"/>
              <a:gd name="T22" fmla="*/ 31 w 2896"/>
              <a:gd name="T23" fmla="*/ 1079 h 1616"/>
              <a:gd name="T24" fmla="*/ 0 w 2896"/>
              <a:gd name="T25" fmla="*/ 1229 h 1616"/>
              <a:gd name="T26" fmla="*/ 31 w 2896"/>
              <a:gd name="T27" fmla="*/ 1380 h 1616"/>
              <a:gd name="T28" fmla="*/ 390 w 2896"/>
              <a:gd name="T29" fmla="*/ 1616 h 1616"/>
              <a:gd name="T30" fmla="*/ 2507 w 2896"/>
              <a:gd name="T31" fmla="*/ 1616 h 1616"/>
              <a:gd name="T32" fmla="*/ 2896 w 2896"/>
              <a:gd name="T33" fmla="*/ 1229 h 1616"/>
              <a:gd name="T34" fmla="*/ 2744 w 2896"/>
              <a:gd name="T35" fmla="*/ 1229 h 1616"/>
              <a:gd name="T36" fmla="*/ 2725 w 2896"/>
              <a:gd name="T37" fmla="*/ 1320 h 1616"/>
              <a:gd name="T38" fmla="*/ 2663 w 2896"/>
              <a:gd name="T39" fmla="*/ 1407 h 1616"/>
              <a:gd name="T40" fmla="*/ 2591 w 2896"/>
              <a:gd name="T41" fmla="*/ 1449 h 1616"/>
              <a:gd name="T42" fmla="*/ 2507 w 2896"/>
              <a:gd name="T43" fmla="*/ 1464 h 1616"/>
              <a:gd name="T44" fmla="*/ 390 w 2896"/>
              <a:gd name="T45" fmla="*/ 1464 h 1616"/>
              <a:gd name="T46" fmla="*/ 297 w 2896"/>
              <a:gd name="T47" fmla="*/ 1446 h 1616"/>
              <a:gd name="T48" fmla="*/ 226 w 2896"/>
              <a:gd name="T49" fmla="*/ 1400 h 1616"/>
              <a:gd name="T50" fmla="*/ 177 w 2896"/>
              <a:gd name="T51" fmla="*/ 1332 h 1616"/>
              <a:gd name="T52" fmla="*/ 156 w 2896"/>
              <a:gd name="T53" fmla="*/ 1229 h 1616"/>
              <a:gd name="T54" fmla="*/ 177 w 2896"/>
              <a:gd name="T55" fmla="*/ 1125 h 1616"/>
              <a:gd name="T56" fmla="*/ 211 w 2896"/>
              <a:gd name="T57" fmla="*/ 1074 h 1616"/>
              <a:gd name="T58" fmla="*/ 259 w 2896"/>
              <a:gd name="T59" fmla="*/ 1032 h 1616"/>
              <a:gd name="T60" fmla="*/ 424 w 2896"/>
              <a:gd name="T61" fmla="*/ 955 h 1616"/>
              <a:gd name="T62" fmla="*/ 397 w 2896"/>
              <a:gd name="T63" fmla="*/ 826 h 1616"/>
              <a:gd name="T64" fmla="*/ 439 w 2896"/>
              <a:gd name="T65" fmla="*/ 636 h 1616"/>
              <a:gd name="T66" fmla="*/ 578 w 2896"/>
              <a:gd name="T67" fmla="*/ 457 h 1616"/>
              <a:gd name="T68" fmla="*/ 724 w 2896"/>
              <a:gd name="T69" fmla="*/ 371 h 1616"/>
              <a:gd name="T70" fmla="*/ 897 w 2896"/>
              <a:gd name="T71" fmla="*/ 341 h 1616"/>
              <a:gd name="T72" fmla="*/ 1046 w 2896"/>
              <a:gd name="T73" fmla="*/ 357 h 1616"/>
              <a:gd name="T74" fmla="*/ 1102 w 2896"/>
              <a:gd name="T75" fmla="*/ 287 h 1616"/>
              <a:gd name="T76" fmla="*/ 1259 w 2896"/>
              <a:gd name="T77" fmla="*/ 189 h 1616"/>
              <a:gd name="T78" fmla="*/ 1445 w 2896"/>
              <a:gd name="T79" fmla="*/ 153 h 1616"/>
              <a:gd name="T80" fmla="*/ 1638 w 2896"/>
              <a:gd name="T81" fmla="*/ 190 h 1616"/>
              <a:gd name="T82" fmla="*/ 1821 w 2896"/>
              <a:gd name="T83" fmla="*/ 321 h 1616"/>
              <a:gd name="T84" fmla="*/ 1910 w 2896"/>
              <a:gd name="T85" fmla="*/ 465 h 1616"/>
              <a:gd name="T86" fmla="*/ 1947 w 2896"/>
              <a:gd name="T87" fmla="*/ 639 h 1616"/>
              <a:gd name="T88" fmla="*/ 1876 w 2896"/>
              <a:gd name="T89" fmla="*/ 993 h 1616"/>
              <a:gd name="T90" fmla="*/ 2507 w 2896"/>
              <a:gd name="T91" fmla="*/ 993 h 1616"/>
              <a:gd name="T92" fmla="*/ 2598 w 2896"/>
              <a:gd name="T93" fmla="*/ 1011 h 1616"/>
              <a:gd name="T94" fmla="*/ 2685 w 2896"/>
              <a:gd name="T95" fmla="*/ 1074 h 1616"/>
              <a:gd name="T96" fmla="*/ 2727 w 2896"/>
              <a:gd name="T97" fmla="*/ 1144 h 1616"/>
              <a:gd name="T98" fmla="*/ 2744 w 2896"/>
              <a:gd name="T99" fmla="*/ 1229 h 1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896" h="1616">
                <a:moveTo>
                  <a:pt x="2896" y="1229"/>
                </a:moveTo>
                <a:cubicBezTo>
                  <a:pt x="2896" y="1015"/>
                  <a:pt x="2722" y="841"/>
                  <a:pt x="2507" y="841"/>
                </a:cubicBezTo>
                <a:lnTo>
                  <a:pt x="2061" y="841"/>
                </a:lnTo>
                <a:lnTo>
                  <a:pt x="2099" y="653"/>
                </a:lnTo>
                <a:cubicBezTo>
                  <a:pt x="2099" y="292"/>
                  <a:pt x="1807" y="0"/>
                  <a:pt x="1445" y="0"/>
                </a:cubicBezTo>
                <a:cubicBezTo>
                  <a:pt x="1264" y="0"/>
                  <a:pt x="1102" y="75"/>
                  <a:pt x="983" y="193"/>
                </a:cubicBezTo>
                <a:lnTo>
                  <a:pt x="978" y="198"/>
                </a:lnTo>
                <a:lnTo>
                  <a:pt x="897" y="189"/>
                </a:lnTo>
                <a:cubicBezTo>
                  <a:pt x="537" y="189"/>
                  <a:pt x="244" y="482"/>
                  <a:pt x="244" y="841"/>
                </a:cubicBezTo>
                <a:lnTo>
                  <a:pt x="249" y="870"/>
                </a:lnTo>
                <a:lnTo>
                  <a:pt x="173" y="906"/>
                </a:lnTo>
                <a:cubicBezTo>
                  <a:pt x="110" y="949"/>
                  <a:pt x="60" y="1008"/>
                  <a:pt x="31" y="1079"/>
                </a:cubicBezTo>
                <a:lnTo>
                  <a:pt x="0" y="1229"/>
                </a:lnTo>
                <a:lnTo>
                  <a:pt x="31" y="1380"/>
                </a:lnTo>
                <a:cubicBezTo>
                  <a:pt x="90" y="1520"/>
                  <a:pt x="229" y="1616"/>
                  <a:pt x="390" y="1616"/>
                </a:cubicBezTo>
                <a:lnTo>
                  <a:pt x="2507" y="1616"/>
                </a:lnTo>
                <a:cubicBezTo>
                  <a:pt x="2722" y="1616"/>
                  <a:pt x="2896" y="1443"/>
                  <a:pt x="2896" y="1229"/>
                </a:cubicBezTo>
                <a:moveTo>
                  <a:pt x="2744" y="1229"/>
                </a:moveTo>
                <a:cubicBezTo>
                  <a:pt x="2744" y="1262"/>
                  <a:pt x="2738" y="1292"/>
                  <a:pt x="2725" y="1320"/>
                </a:cubicBezTo>
                <a:cubicBezTo>
                  <a:pt x="2711" y="1353"/>
                  <a:pt x="2690" y="1383"/>
                  <a:pt x="2663" y="1407"/>
                </a:cubicBezTo>
                <a:cubicBezTo>
                  <a:pt x="2642" y="1424"/>
                  <a:pt x="2618" y="1439"/>
                  <a:pt x="2591" y="1449"/>
                </a:cubicBezTo>
                <a:cubicBezTo>
                  <a:pt x="2565" y="1459"/>
                  <a:pt x="2537" y="1464"/>
                  <a:pt x="2507" y="1464"/>
                </a:cubicBezTo>
                <a:lnTo>
                  <a:pt x="390" y="1464"/>
                </a:lnTo>
                <a:cubicBezTo>
                  <a:pt x="357" y="1464"/>
                  <a:pt x="326" y="1458"/>
                  <a:pt x="297" y="1446"/>
                </a:cubicBezTo>
                <a:cubicBezTo>
                  <a:pt x="270" y="1436"/>
                  <a:pt x="248" y="1419"/>
                  <a:pt x="226" y="1400"/>
                </a:cubicBezTo>
                <a:cubicBezTo>
                  <a:pt x="206" y="1381"/>
                  <a:pt x="190" y="1359"/>
                  <a:pt x="177" y="1332"/>
                </a:cubicBezTo>
                <a:lnTo>
                  <a:pt x="156" y="1229"/>
                </a:lnTo>
                <a:lnTo>
                  <a:pt x="177" y="1125"/>
                </a:lnTo>
                <a:cubicBezTo>
                  <a:pt x="186" y="1108"/>
                  <a:pt x="197" y="1090"/>
                  <a:pt x="211" y="1074"/>
                </a:cubicBezTo>
                <a:cubicBezTo>
                  <a:pt x="225" y="1059"/>
                  <a:pt x="241" y="1043"/>
                  <a:pt x="259" y="1032"/>
                </a:cubicBezTo>
                <a:lnTo>
                  <a:pt x="424" y="955"/>
                </a:lnTo>
                <a:lnTo>
                  <a:pt x="397" y="826"/>
                </a:lnTo>
                <a:cubicBezTo>
                  <a:pt x="398" y="758"/>
                  <a:pt x="413" y="695"/>
                  <a:pt x="439" y="636"/>
                </a:cubicBezTo>
                <a:cubicBezTo>
                  <a:pt x="471" y="567"/>
                  <a:pt x="519" y="504"/>
                  <a:pt x="578" y="457"/>
                </a:cubicBezTo>
                <a:cubicBezTo>
                  <a:pt x="621" y="420"/>
                  <a:pt x="671" y="391"/>
                  <a:pt x="724" y="371"/>
                </a:cubicBezTo>
                <a:cubicBezTo>
                  <a:pt x="779" y="352"/>
                  <a:pt x="837" y="341"/>
                  <a:pt x="897" y="341"/>
                </a:cubicBezTo>
                <a:lnTo>
                  <a:pt x="1046" y="357"/>
                </a:lnTo>
                <a:lnTo>
                  <a:pt x="1102" y="287"/>
                </a:lnTo>
                <a:cubicBezTo>
                  <a:pt x="1148" y="246"/>
                  <a:pt x="1201" y="212"/>
                  <a:pt x="1259" y="189"/>
                </a:cubicBezTo>
                <a:cubicBezTo>
                  <a:pt x="1316" y="165"/>
                  <a:pt x="1379" y="153"/>
                  <a:pt x="1445" y="153"/>
                </a:cubicBezTo>
                <a:cubicBezTo>
                  <a:pt x="1514" y="153"/>
                  <a:pt x="1578" y="166"/>
                  <a:pt x="1638" y="190"/>
                </a:cubicBezTo>
                <a:cubicBezTo>
                  <a:pt x="1708" y="219"/>
                  <a:pt x="1770" y="264"/>
                  <a:pt x="1821" y="321"/>
                </a:cubicBezTo>
                <a:cubicBezTo>
                  <a:pt x="1858" y="362"/>
                  <a:pt x="1889" y="411"/>
                  <a:pt x="1910" y="465"/>
                </a:cubicBezTo>
                <a:cubicBezTo>
                  <a:pt x="1933" y="519"/>
                  <a:pt x="1945" y="577"/>
                  <a:pt x="1947" y="639"/>
                </a:cubicBezTo>
                <a:lnTo>
                  <a:pt x="1876" y="993"/>
                </a:lnTo>
                <a:lnTo>
                  <a:pt x="2507" y="993"/>
                </a:lnTo>
                <a:cubicBezTo>
                  <a:pt x="2540" y="993"/>
                  <a:pt x="2570" y="999"/>
                  <a:pt x="2598" y="1011"/>
                </a:cubicBezTo>
                <a:cubicBezTo>
                  <a:pt x="2632" y="1026"/>
                  <a:pt x="2661" y="1046"/>
                  <a:pt x="2685" y="1074"/>
                </a:cubicBezTo>
                <a:cubicBezTo>
                  <a:pt x="2702" y="1094"/>
                  <a:pt x="2717" y="1118"/>
                  <a:pt x="2727" y="1144"/>
                </a:cubicBezTo>
                <a:cubicBezTo>
                  <a:pt x="2738" y="1170"/>
                  <a:pt x="2744" y="1199"/>
                  <a:pt x="2744" y="1229"/>
                </a:cubicBezTo>
              </a:path>
            </a:pathLst>
          </a:custGeom>
          <a:solidFill>
            <a:schemeClr val="accent3"/>
          </a:solidFill>
          <a:ln w="23813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907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手繪多邊形: 圖案 52"/>
          <p:cNvSpPr>
            <a:spLocks/>
          </p:cNvSpPr>
          <p:nvPr/>
        </p:nvSpPr>
        <p:spPr bwMode="auto">
          <a:xfrm>
            <a:off x="1512312" y="1062551"/>
            <a:ext cx="1596474" cy="1188280"/>
          </a:xfrm>
          <a:custGeom>
            <a:avLst/>
            <a:gdLst>
              <a:gd name="connsiteX0" fmla="*/ 525395 w 1049338"/>
              <a:gd name="connsiteY0" fmla="*/ 58737 h 781050"/>
              <a:gd name="connsiteX1" fmla="*/ 471717 w 1049338"/>
              <a:gd name="connsiteY1" fmla="*/ 68916 h 781050"/>
              <a:gd name="connsiteX2" fmla="*/ 426261 w 1049338"/>
              <a:gd name="connsiteY2" fmla="*/ 97999 h 781050"/>
              <a:gd name="connsiteX3" fmla="*/ 366780 w 1049338"/>
              <a:gd name="connsiteY3" fmla="*/ 185248 h 781050"/>
              <a:gd name="connsiteX4" fmla="*/ 309717 w 1049338"/>
              <a:gd name="connsiteY4" fmla="*/ 179431 h 781050"/>
              <a:gd name="connsiteX5" fmla="*/ 258941 w 1049338"/>
              <a:gd name="connsiteY5" fmla="*/ 188641 h 781050"/>
              <a:gd name="connsiteX6" fmla="*/ 215902 w 1049338"/>
              <a:gd name="connsiteY6" fmla="*/ 213361 h 781050"/>
              <a:gd name="connsiteX7" fmla="*/ 176249 w 1049338"/>
              <a:gd name="connsiteY7" fmla="*/ 266195 h 781050"/>
              <a:gd name="connsiteX8" fmla="*/ 163675 w 1049338"/>
              <a:gd name="connsiteY8" fmla="*/ 320968 h 781050"/>
              <a:gd name="connsiteX9" fmla="*/ 168511 w 1049338"/>
              <a:gd name="connsiteY9" fmla="*/ 351505 h 781050"/>
              <a:gd name="connsiteX10" fmla="*/ 116284 w 1049338"/>
              <a:gd name="connsiteY10" fmla="*/ 394645 h 781050"/>
              <a:gd name="connsiteX11" fmla="*/ 75180 w 1049338"/>
              <a:gd name="connsiteY11" fmla="*/ 455719 h 781050"/>
              <a:gd name="connsiteX12" fmla="*/ 60672 w 1049338"/>
              <a:gd name="connsiteY12" fmla="*/ 536666 h 781050"/>
              <a:gd name="connsiteX13" fmla="*/ 66959 w 1049338"/>
              <a:gd name="connsiteY13" fmla="*/ 582229 h 781050"/>
              <a:gd name="connsiteX14" fmla="*/ 108547 w 1049338"/>
              <a:gd name="connsiteY14" fmla="*/ 657845 h 781050"/>
              <a:gd name="connsiteX15" fmla="*/ 178667 w 1049338"/>
              <a:gd name="connsiteY15" fmla="*/ 707771 h 781050"/>
              <a:gd name="connsiteX16" fmla="*/ 252171 w 1049338"/>
              <a:gd name="connsiteY16" fmla="*/ 722312 h 781050"/>
              <a:gd name="connsiteX17" fmla="*/ 798619 w 1049338"/>
              <a:gd name="connsiteY17" fmla="*/ 722312 h 781050"/>
              <a:gd name="connsiteX18" fmla="*/ 867771 w 1049338"/>
              <a:gd name="connsiteY18" fmla="*/ 709710 h 781050"/>
              <a:gd name="connsiteX19" fmla="*/ 925318 w 1049338"/>
              <a:gd name="connsiteY19" fmla="*/ 674810 h 781050"/>
              <a:gd name="connsiteX20" fmla="*/ 975610 w 1049338"/>
              <a:gd name="connsiteY20" fmla="*/ 604042 h 781050"/>
              <a:gd name="connsiteX21" fmla="*/ 990601 w 1049338"/>
              <a:gd name="connsiteY21" fmla="*/ 531334 h 781050"/>
              <a:gd name="connsiteX22" fmla="*/ 990601 w 1049338"/>
              <a:gd name="connsiteY22" fmla="*/ 530850 h 781050"/>
              <a:gd name="connsiteX23" fmla="*/ 975610 w 1049338"/>
              <a:gd name="connsiteY23" fmla="*/ 455719 h 781050"/>
              <a:gd name="connsiteX24" fmla="*/ 914195 w 1049338"/>
              <a:gd name="connsiteY24" fmla="*/ 376710 h 781050"/>
              <a:gd name="connsiteX25" fmla="*/ 843592 w 1049338"/>
              <a:gd name="connsiteY25" fmla="*/ 342780 h 781050"/>
              <a:gd name="connsiteX26" fmla="*/ 778792 w 1049338"/>
              <a:gd name="connsiteY26" fmla="*/ 336479 h 781050"/>
              <a:gd name="connsiteX27" fmla="*/ 754129 w 1049338"/>
              <a:gd name="connsiteY27" fmla="*/ 302064 h 781050"/>
              <a:gd name="connsiteX28" fmla="*/ 732368 w 1049338"/>
              <a:gd name="connsiteY28" fmla="*/ 282676 h 781050"/>
              <a:gd name="connsiteX29" fmla="*/ 667568 w 1049338"/>
              <a:gd name="connsiteY29" fmla="*/ 246807 h 781050"/>
              <a:gd name="connsiteX30" fmla="*/ 671920 w 1049338"/>
              <a:gd name="connsiteY30" fmla="*/ 205121 h 781050"/>
              <a:gd name="connsiteX31" fmla="*/ 661765 w 1049338"/>
              <a:gd name="connsiteY31" fmla="*/ 152287 h 781050"/>
              <a:gd name="connsiteX32" fmla="*/ 634685 w 1049338"/>
              <a:gd name="connsiteY32" fmla="*/ 107693 h 781050"/>
              <a:gd name="connsiteX33" fmla="*/ 581491 w 1049338"/>
              <a:gd name="connsiteY33" fmla="*/ 69886 h 781050"/>
              <a:gd name="connsiteX34" fmla="*/ 525395 w 1049338"/>
              <a:gd name="connsiteY34" fmla="*/ 58737 h 781050"/>
              <a:gd name="connsiteX35" fmla="*/ 524911 w 1049338"/>
              <a:gd name="connsiteY35" fmla="*/ 0 h 781050"/>
              <a:gd name="connsiteX36" fmla="*/ 730227 w 1049338"/>
              <a:gd name="connsiteY36" fmla="*/ 205080 h 781050"/>
              <a:gd name="connsiteX37" fmla="*/ 729259 w 1049338"/>
              <a:gd name="connsiteY37" fmla="*/ 213807 h 781050"/>
              <a:gd name="connsiteX38" fmla="*/ 760734 w 1049338"/>
              <a:gd name="connsiteY38" fmla="*/ 231261 h 781050"/>
              <a:gd name="connsiteX39" fmla="*/ 797536 w 1049338"/>
              <a:gd name="connsiteY39" fmla="*/ 262774 h 781050"/>
              <a:gd name="connsiteX40" fmla="*/ 810610 w 1049338"/>
              <a:gd name="connsiteY40" fmla="*/ 280713 h 781050"/>
              <a:gd name="connsiteX41" fmla="*/ 849349 w 1049338"/>
              <a:gd name="connsiteY41" fmla="*/ 284591 h 781050"/>
              <a:gd name="connsiteX42" fmla="*/ 1049338 w 1049338"/>
              <a:gd name="connsiteY42" fmla="*/ 530397 h 781050"/>
              <a:gd name="connsiteX43" fmla="*/ 798504 w 1049338"/>
              <a:gd name="connsiteY43" fmla="*/ 781050 h 781050"/>
              <a:gd name="connsiteX44" fmla="*/ 251318 w 1049338"/>
              <a:gd name="connsiteY44" fmla="*/ 781050 h 781050"/>
              <a:gd name="connsiteX45" fmla="*/ 0 w 1049338"/>
              <a:gd name="connsiteY45" fmla="*/ 530397 h 781050"/>
              <a:gd name="connsiteX46" fmla="*/ 74088 w 1049338"/>
              <a:gd name="connsiteY46" fmla="*/ 352951 h 781050"/>
              <a:gd name="connsiteX47" fmla="*/ 104111 w 1049338"/>
              <a:gd name="connsiteY47" fmla="*/ 327741 h 781050"/>
              <a:gd name="connsiteX48" fmla="*/ 103626 w 1049338"/>
              <a:gd name="connsiteY48" fmla="*/ 325316 h 781050"/>
              <a:gd name="connsiteX49" fmla="*/ 308942 w 1049338"/>
              <a:gd name="connsiteY49" fmla="*/ 120721 h 781050"/>
              <a:gd name="connsiteX50" fmla="*/ 337512 w 1049338"/>
              <a:gd name="connsiteY50" fmla="*/ 123630 h 781050"/>
              <a:gd name="connsiteX51" fmla="*/ 380609 w 1049338"/>
              <a:gd name="connsiteY51" fmla="*/ 60118 h 781050"/>
              <a:gd name="connsiteX52" fmla="*/ 524911 w 1049338"/>
              <a:gd name="connsiteY52" fmla="*/ 0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49338" h="781050">
                <a:moveTo>
                  <a:pt x="525395" y="58737"/>
                </a:moveTo>
                <a:cubicBezTo>
                  <a:pt x="506535" y="58737"/>
                  <a:pt x="488643" y="62130"/>
                  <a:pt x="471717" y="68916"/>
                </a:cubicBezTo>
                <a:cubicBezTo>
                  <a:pt x="454792" y="75702"/>
                  <a:pt x="439317" y="85881"/>
                  <a:pt x="426261" y="97999"/>
                </a:cubicBezTo>
                <a:lnTo>
                  <a:pt x="366780" y="185248"/>
                </a:lnTo>
                <a:lnTo>
                  <a:pt x="309717" y="179431"/>
                </a:lnTo>
                <a:cubicBezTo>
                  <a:pt x="291825" y="179431"/>
                  <a:pt x="274416" y="182824"/>
                  <a:pt x="258941" y="188641"/>
                </a:cubicBezTo>
                <a:cubicBezTo>
                  <a:pt x="242983" y="194457"/>
                  <a:pt x="228476" y="202698"/>
                  <a:pt x="215902" y="213361"/>
                </a:cubicBezTo>
                <a:cubicBezTo>
                  <a:pt x="198977" y="227903"/>
                  <a:pt x="185437" y="245837"/>
                  <a:pt x="176249" y="266195"/>
                </a:cubicBezTo>
                <a:cubicBezTo>
                  <a:pt x="168511" y="283160"/>
                  <a:pt x="164159" y="301579"/>
                  <a:pt x="163675" y="320968"/>
                </a:cubicBezTo>
                <a:lnTo>
                  <a:pt x="168511" y="351505"/>
                </a:lnTo>
                <a:lnTo>
                  <a:pt x="116284" y="394645"/>
                </a:lnTo>
                <a:cubicBezTo>
                  <a:pt x="98875" y="411125"/>
                  <a:pt x="84852" y="434391"/>
                  <a:pt x="75180" y="455719"/>
                </a:cubicBezTo>
                <a:cubicBezTo>
                  <a:pt x="65025" y="477046"/>
                  <a:pt x="58738" y="496435"/>
                  <a:pt x="60672" y="536666"/>
                </a:cubicBezTo>
                <a:cubicBezTo>
                  <a:pt x="61640" y="550238"/>
                  <a:pt x="63090" y="566719"/>
                  <a:pt x="66959" y="582229"/>
                </a:cubicBezTo>
                <a:cubicBezTo>
                  <a:pt x="74213" y="609858"/>
                  <a:pt x="89204" y="636033"/>
                  <a:pt x="108547" y="657845"/>
                </a:cubicBezTo>
                <a:cubicBezTo>
                  <a:pt x="127890" y="679657"/>
                  <a:pt x="151586" y="696622"/>
                  <a:pt x="178667" y="707771"/>
                </a:cubicBezTo>
                <a:cubicBezTo>
                  <a:pt x="200911" y="716980"/>
                  <a:pt x="225574" y="722312"/>
                  <a:pt x="252171" y="722312"/>
                </a:cubicBezTo>
                <a:lnTo>
                  <a:pt x="798619" y="722312"/>
                </a:lnTo>
                <a:cubicBezTo>
                  <a:pt x="823282" y="722312"/>
                  <a:pt x="846494" y="717950"/>
                  <a:pt x="867771" y="709710"/>
                </a:cubicBezTo>
                <a:cubicBezTo>
                  <a:pt x="889049" y="701469"/>
                  <a:pt x="908392" y="689352"/>
                  <a:pt x="925318" y="674810"/>
                </a:cubicBezTo>
                <a:cubicBezTo>
                  <a:pt x="947079" y="655421"/>
                  <a:pt x="964488" y="631670"/>
                  <a:pt x="975610" y="604042"/>
                </a:cubicBezTo>
                <a:cubicBezTo>
                  <a:pt x="985282" y="581260"/>
                  <a:pt x="990601" y="556055"/>
                  <a:pt x="990601" y="531334"/>
                </a:cubicBezTo>
                <a:cubicBezTo>
                  <a:pt x="990601" y="531334"/>
                  <a:pt x="990601" y="530850"/>
                  <a:pt x="990601" y="530850"/>
                </a:cubicBezTo>
                <a:cubicBezTo>
                  <a:pt x="990118" y="502736"/>
                  <a:pt x="985282" y="478500"/>
                  <a:pt x="975610" y="455719"/>
                </a:cubicBezTo>
                <a:cubicBezTo>
                  <a:pt x="962553" y="424697"/>
                  <a:pt x="941276" y="397068"/>
                  <a:pt x="914195" y="376710"/>
                </a:cubicBezTo>
                <a:cubicBezTo>
                  <a:pt x="893401" y="361199"/>
                  <a:pt x="869706" y="349566"/>
                  <a:pt x="843592" y="342780"/>
                </a:cubicBezTo>
                <a:lnTo>
                  <a:pt x="778792" y="336479"/>
                </a:lnTo>
                <a:lnTo>
                  <a:pt x="754129" y="302064"/>
                </a:lnTo>
                <a:cubicBezTo>
                  <a:pt x="747359" y="294793"/>
                  <a:pt x="740106" y="288492"/>
                  <a:pt x="732368" y="282676"/>
                </a:cubicBezTo>
                <a:lnTo>
                  <a:pt x="667568" y="246807"/>
                </a:lnTo>
                <a:lnTo>
                  <a:pt x="671920" y="205121"/>
                </a:lnTo>
                <a:cubicBezTo>
                  <a:pt x="671920" y="186217"/>
                  <a:pt x="668052" y="168767"/>
                  <a:pt x="661765" y="152287"/>
                </a:cubicBezTo>
                <a:cubicBezTo>
                  <a:pt x="655479" y="135807"/>
                  <a:pt x="646291" y="120781"/>
                  <a:pt x="634685" y="107693"/>
                </a:cubicBezTo>
                <a:cubicBezTo>
                  <a:pt x="620177" y="91213"/>
                  <a:pt x="601801" y="78126"/>
                  <a:pt x="581491" y="69886"/>
                </a:cubicBezTo>
                <a:cubicBezTo>
                  <a:pt x="564082" y="62615"/>
                  <a:pt x="545705" y="58737"/>
                  <a:pt x="525395" y="58737"/>
                </a:cubicBezTo>
                <a:close/>
                <a:moveTo>
                  <a:pt x="524911" y="0"/>
                </a:moveTo>
                <a:cubicBezTo>
                  <a:pt x="638222" y="0"/>
                  <a:pt x="730227" y="91632"/>
                  <a:pt x="730227" y="205080"/>
                </a:cubicBezTo>
                <a:lnTo>
                  <a:pt x="729259" y="213807"/>
                </a:lnTo>
                <a:lnTo>
                  <a:pt x="760734" y="231261"/>
                </a:lnTo>
                <a:cubicBezTo>
                  <a:pt x="774292" y="239988"/>
                  <a:pt x="786398" y="250654"/>
                  <a:pt x="797536" y="262774"/>
                </a:cubicBezTo>
                <a:lnTo>
                  <a:pt x="810610" y="280713"/>
                </a:lnTo>
                <a:lnTo>
                  <a:pt x="849349" y="284591"/>
                </a:lnTo>
                <a:cubicBezTo>
                  <a:pt x="963628" y="308348"/>
                  <a:pt x="1049338" y="409191"/>
                  <a:pt x="1049338" y="530397"/>
                </a:cubicBezTo>
                <a:cubicBezTo>
                  <a:pt x="1049338" y="669056"/>
                  <a:pt x="937480" y="781050"/>
                  <a:pt x="798504" y="781050"/>
                </a:cubicBezTo>
                <a:lnTo>
                  <a:pt x="251318" y="781050"/>
                </a:lnTo>
                <a:cubicBezTo>
                  <a:pt x="112343" y="781050"/>
                  <a:pt x="0" y="669056"/>
                  <a:pt x="0" y="530397"/>
                </a:cubicBezTo>
                <a:cubicBezTo>
                  <a:pt x="0" y="461067"/>
                  <a:pt x="28570" y="398525"/>
                  <a:pt x="74088" y="352951"/>
                </a:cubicBezTo>
                <a:lnTo>
                  <a:pt x="104111" y="327741"/>
                </a:lnTo>
                <a:lnTo>
                  <a:pt x="103626" y="325316"/>
                </a:lnTo>
                <a:cubicBezTo>
                  <a:pt x="103626" y="212353"/>
                  <a:pt x="195631" y="120721"/>
                  <a:pt x="308942" y="120721"/>
                </a:cubicBezTo>
                <a:lnTo>
                  <a:pt x="337512" y="123630"/>
                </a:lnTo>
                <a:lnTo>
                  <a:pt x="380609" y="60118"/>
                </a:lnTo>
                <a:cubicBezTo>
                  <a:pt x="417411" y="23272"/>
                  <a:pt x="468740" y="0"/>
                  <a:pt x="524911" y="0"/>
                </a:cubicBezTo>
                <a:close/>
              </a:path>
            </a:pathLst>
          </a:custGeom>
          <a:solidFill>
            <a:schemeClr val="accent1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60" name="手繪多邊形: 圖案 59"/>
          <p:cNvSpPr>
            <a:spLocks/>
          </p:cNvSpPr>
          <p:nvPr/>
        </p:nvSpPr>
        <p:spPr bwMode="auto">
          <a:xfrm>
            <a:off x="6005011" y="2861603"/>
            <a:ext cx="1721968" cy="1119554"/>
          </a:xfrm>
          <a:custGeom>
            <a:avLst/>
            <a:gdLst>
              <a:gd name="connsiteX0" fmla="*/ 493940 w 1135063"/>
              <a:gd name="connsiteY0" fmla="*/ 58738 h 742950"/>
              <a:gd name="connsiteX1" fmla="*/ 416062 w 1135063"/>
              <a:gd name="connsiteY1" fmla="*/ 71809 h 742950"/>
              <a:gd name="connsiteX2" fmla="*/ 348343 w 1135063"/>
              <a:gd name="connsiteY2" fmla="*/ 108118 h 742950"/>
              <a:gd name="connsiteX3" fmla="*/ 274336 w 1135063"/>
              <a:gd name="connsiteY3" fmla="*/ 200583 h 742950"/>
              <a:gd name="connsiteX4" fmla="*/ 259341 w 1135063"/>
              <a:gd name="connsiteY4" fmla="*/ 249963 h 742950"/>
              <a:gd name="connsiteX5" fmla="*/ 187752 w 1135063"/>
              <a:gd name="connsiteY5" fmla="*/ 272232 h 742950"/>
              <a:gd name="connsiteX6" fmla="*/ 119065 w 1135063"/>
              <a:gd name="connsiteY6" fmla="*/ 319191 h 742950"/>
              <a:gd name="connsiteX7" fmla="*/ 73113 w 1135063"/>
              <a:gd name="connsiteY7" fmla="*/ 388904 h 742950"/>
              <a:gd name="connsiteX8" fmla="*/ 57634 w 1135063"/>
              <a:gd name="connsiteY8" fmla="*/ 471203 h 742950"/>
              <a:gd name="connsiteX9" fmla="*/ 65857 w 1135063"/>
              <a:gd name="connsiteY9" fmla="*/ 528329 h 742950"/>
              <a:gd name="connsiteX10" fmla="*/ 111809 w 1135063"/>
              <a:gd name="connsiteY10" fmla="*/ 612564 h 742950"/>
              <a:gd name="connsiteX11" fmla="*/ 189203 w 1135063"/>
              <a:gd name="connsiteY11" fmla="*/ 667753 h 742950"/>
              <a:gd name="connsiteX12" fmla="*/ 270950 w 1135063"/>
              <a:gd name="connsiteY12" fmla="*/ 684213 h 742950"/>
              <a:gd name="connsiteX13" fmla="*/ 863493 w 1135063"/>
              <a:gd name="connsiteY13" fmla="*/ 684213 h 742950"/>
              <a:gd name="connsiteX14" fmla="*/ 938468 w 1135063"/>
              <a:gd name="connsiteY14" fmla="*/ 670174 h 742950"/>
              <a:gd name="connsiteX15" fmla="*/ 1001834 w 1135063"/>
              <a:gd name="connsiteY15" fmla="*/ 632413 h 742950"/>
              <a:gd name="connsiteX16" fmla="*/ 1059395 w 1135063"/>
              <a:gd name="connsiteY16" fmla="*/ 553018 h 742950"/>
              <a:gd name="connsiteX17" fmla="*/ 1076325 w 1135063"/>
              <a:gd name="connsiteY17" fmla="*/ 475560 h 742950"/>
              <a:gd name="connsiteX18" fmla="*/ 1076325 w 1135063"/>
              <a:gd name="connsiteY18" fmla="*/ 475076 h 742950"/>
              <a:gd name="connsiteX19" fmla="*/ 1068586 w 1135063"/>
              <a:gd name="connsiteY19" fmla="*/ 412141 h 742950"/>
              <a:gd name="connsiteX20" fmla="*/ 1018280 w 1135063"/>
              <a:gd name="connsiteY20" fmla="*/ 322096 h 742950"/>
              <a:gd name="connsiteX21" fmla="*/ 963137 w 1135063"/>
              <a:gd name="connsiteY21" fmla="*/ 276589 h 742950"/>
              <a:gd name="connsiteX22" fmla="*/ 948142 w 1135063"/>
              <a:gd name="connsiteY22" fmla="*/ 201552 h 742950"/>
              <a:gd name="connsiteX23" fmla="*/ 919120 w 1135063"/>
              <a:gd name="connsiteY23" fmla="*/ 160886 h 742950"/>
              <a:gd name="connsiteX24" fmla="*/ 877037 w 1135063"/>
              <a:gd name="connsiteY24" fmla="*/ 133292 h 742950"/>
              <a:gd name="connsiteX25" fmla="*/ 827699 w 1135063"/>
              <a:gd name="connsiteY25" fmla="*/ 123125 h 742950"/>
              <a:gd name="connsiteX26" fmla="*/ 808834 w 1135063"/>
              <a:gd name="connsiteY26" fmla="*/ 124093 h 742950"/>
              <a:gd name="connsiteX27" fmla="*/ 755142 w 1135063"/>
              <a:gd name="connsiteY27" fmla="*/ 143458 h 742950"/>
              <a:gd name="connsiteX28" fmla="*/ 710157 w 1135063"/>
              <a:gd name="connsiteY28" fmla="*/ 187997 h 742950"/>
              <a:gd name="connsiteX29" fmla="*/ 663721 w 1135063"/>
              <a:gd name="connsiteY29" fmla="*/ 129903 h 742950"/>
              <a:gd name="connsiteX30" fmla="*/ 587295 w 1135063"/>
              <a:gd name="connsiteY30" fmla="*/ 78103 h 742950"/>
              <a:gd name="connsiteX31" fmla="*/ 493940 w 1135063"/>
              <a:gd name="connsiteY31" fmla="*/ 58738 h 742950"/>
              <a:gd name="connsiteX32" fmla="*/ 494536 w 1135063"/>
              <a:gd name="connsiteY32" fmla="*/ 0 h 742950"/>
              <a:gd name="connsiteX33" fmla="*/ 705789 w 1135063"/>
              <a:gd name="connsiteY33" fmla="*/ 88147 h 742950"/>
              <a:gd name="connsiteX34" fmla="*/ 715457 w 1135063"/>
              <a:gd name="connsiteY34" fmla="*/ 100739 h 742950"/>
              <a:gd name="connsiteX35" fmla="*/ 718358 w 1135063"/>
              <a:gd name="connsiteY35" fmla="*/ 97833 h 742950"/>
              <a:gd name="connsiteX36" fmla="*/ 826643 w 1135063"/>
              <a:gd name="connsiteY36" fmla="*/ 64899 h 742950"/>
              <a:gd name="connsiteX37" fmla="*/ 1004541 w 1135063"/>
              <a:gd name="connsiteY37" fmla="*/ 183558 h 742950"/>
              <a:gd name="connsiteX38" fmla="*/ 1017109 w 1135063"/>
              <a:gd name="connsiteY38" fmla="*/ 245067 h 742950"/>
              <a:gd name="connsiteX39" fmla="*/ 1055783 w 1135063"/>
              <a:gd name="connsiteY39" fmla="*/ 277032 h 742950"/>
              <a:gd name="connsiteX40" fmla="*/ 1135063 w 1135063"/>
              <a:gd name="connsiteY40" fmla="*/ 469793 h 742950"/>
              <a:gd name="connsiteX41" fmla="*/ 863866 w 1135063"/>
              <a:gd name="connsiteY41" fmla="*/ 742950 h 742950"/>
              <a:gd name="connsiteX42" fmla="*/ 271681 w 1135063"/>
              <a:gd name="connsiteY42" fmla="*/ 742950 h 742950"/>
              <a:gd name="connsiteX43" fmla="*/ 0 w 1135063"/>
              <a:gd name="connsiteY43" fmla="*/ 469793 h 742950"/>
              <a:gd name="connsiteX44" fmla="*/ 165812 w 1135063"/>
              <a:gd name="connsiteY44" fmla="*/ 218429 h 742950"/>
              <a:gd name="connsiteX45" fmla="*/ 213187 w 1135063"/>
              <a:gd name="connsiteY45" fmla="*/ 203415 h 742950"/>
              <a:gd name="connsiteX46" fmla="*/ 218988 w 1135063"/>
              <a:gd name="connsiteY46" fmla="*/ 184043 h 742950"/>
              <a:gd name="connsiteX47" fmla="*/ 494536 w 1135063"/>
              <a:gd name="connsiteY47" fmla="*/ 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35063" h="742950">
                <a:moveTo>
                  <a:pt x="493940" y="58738"/>
                </a:moveTo>
                <a:cubicBezTo>
                  <a:pt x="466368" y="58738"/>
                  <a:pt x="440248" y="63579"/>
                  <a:pt x="416062" y="71809"/>
                </a:cubicBezTo>
                <a:cubicBezTo>
                  <a:pt x="391393" y="80523"/>
                  <a:pt x="368659" y="92626"/>
                  <a:pt x="348343" y="108118"/>
                </a:cubicBezTo>
                <a:cubicBezTo>
                  <a:pt x="316902" y="132323"/>
                  <a:pt x="291265" y="164275"/>
                  <a:pt x="274336" y="200583"/>
                </a:cubicBezTo>
                <a:lnTo>
                  <a:pt x="259341" y="249963"/>
                </a:lnTo>
                <a:lnTo>
                  <a:pt x="187752" y="272232"/>
                </a:lnTo>
                <a:cubicBezTo>
                  <a:pt x="162115" y="283367"/>
                  <a:pt x="138413" y="299343"/>
                  <a:pt x="119065" y="319191"/>
                </a:cubicBezTo>
                <a:cubicBezTo>
                  <a:pt x="99717" y="339524"/>
                  <a:pt x="83754" y="363730"/>
                  <a:pt x="73113" y="388904"/>
                </a:cubicBezTo>
                <a:cubicBezTo>
                  <a:pt x="62955" y="413109"/>
                  <a:pt x="57150" y="438283"/>
                  <a:pt x="57634" y="471203"/>
                </a:cubicBezTo>
                <a:cubicBezTo>
                  <a:pt x="58118" y="489115"/>
                  <a:pt x="60536" y="509448"/>
                  <a:pt x="65857" y="528329"/>
                </a:cubicBezTo>
                <a:cubicBezTo>
                  <a:pt x="74080" y="560764"/>
                  <a:pt x="90526" y="588843"/>
                  <a:pt x="111809" y="612564"/>
                </a:cubicBezTo>
                <a:cubicBezTo>
                  <a:pt x="133093" y="636286"/>
                  <a:pt x="159697" y="655650"/>
                  <a:pt x="189203" y="667753"/>
                </a:cubicBezTo>
                <a:cubicBezTo>
                  <a:pt x="214356" y="678404"/>
                  <a:pt x="241927" y="684213"/>
                  <a:pt x="270950" y="684213"/>
                </a:cubicBezTo>
                <a:lnTo>
                  <a:pt x="863493" y="684213"/>
                </a:lnTo>
                <a:cubicBezTo>
                  <a:pt x="890097" y="684213"/>
                  <a:pt x="915250" y="679372"/>
                  <a:pt x="938468" y="670174"/>
                </a:cubicBezTo>
                <a:cubicBezTo>
                  <a:pt x="961686" y="661460"/>
                  <a:pt x="983453" y="648389"/>
                  <a:pt x="1001834" y="632413"/>
                </a:cubicBezTo>
                <a:cubicBezTo>
                  <a:pt x="1026503" y="611112"/>
                  <a:pt x="1046819" y="584970"/>
                  <a:pt x="1059395" y="553018"/>
                </a:cubicBezTo>
                <a:cubicBezTo>
                  <a:pt x="1070037" y="526876"/>
                  <a:pt x="1076325" y="496377"/>
                  <a:pt x="1076325" y="475560"/>
                </a:cubicBezTo>
                <a:cubicBezTo>
                  <a:pt x="1076325" y="475076"/>
                  <a:pt x="1076325" y="475076"/>
                  <a:pt x="1076325" y="475076"/>
                </a:cubicBezTo>
                <a:cubicBezTo>
                  <a:pt x="1076325" y="446997"/>
                  <a:pt x="1073423" y="429569"/>
                  <a:pt x="1068586" y="412141"/>
                </a:cubicBezTo>
                <a:cubicBezTo>
                  <a:pt x="1059395" y="379221"/>
                  <a:pt x="1041498" y="347270"/>
                  <a:pt x="1018280" y="322096"/>
                </a:cubicBezTo>
                <a:lnTo>
                  <a:pt x="963137" y="276589"/>
                </a:lnTo>
                <a:lnTo>
                  <a:pt x="948142" y="201552"/>
                </a:lnTo>
                <a:cubicBezTo>
                  <a:pt x="941370" y="186060"/>
                  <a:pt x="931212" y="172505"/>
                  <a:pt x="919120" y="160886"/>
                </a:cubicBezTo>
                <a:cubicBezTo>
                  <a:pt x="907027" y="149267"/>
                  <a:pt x="893967" y="139585"/>
                  <a:pt x="877037" y="133292"/>
                </a:cubicBezTo>
                <a:cubicBezTo>
                  <a:pt x="860591" y="126998"/>
                  <a:pt x="840759" y="124093"/>
                  <a:pt x="827699" y="123125"/>
                </a:cubicBezTo>
                <a:cubicBezTo>
                  <a:pt x="819959" y="122641"/>
                  <a:pt x="814155" y="123125"/>
                  <a:pt x="808834" y="124093"/>
                </a:cubicBezTo>
                <a:cubicBezTo>
                  <a:pt x="789486" y="126998"/>
                  <a:pt x="771105" y="133776"/>
                  <a:pt x="755142" y="143458"/>
                </a:cubicBezTo>
                <a:lnTo>
                  <a:pt x="710157" y="187997"/>
                </a:lnTo>
                <a:lnTo>
                  <a:pt x="663721" y="129903"/>
                </a:lnTo>
                <a:cubicBezTo>
                  <a:pt x="641954" y="108118"/>
                  <a:pt x="615834" y="90206"/>
                  <a:pt x="587295" y="78103"/>
                </a:cubicBezTo>
                <a:cubicBezTo>
                  <a:pt x="558757" y="65516"/>
                  <a:pt x="527315" y="58738"/>
                  <a:pt x="493940" y="58738"/>
                </a:cubicBezTo>
                <a:close/>
                <a:moveTo>
                  <a:pt x="494536" y="0"/>
                </a:moveTo>
                <a:cubicBezTo>
                  <a:pt x="576717" y="0"/>
                  <a:pt x="651646" y="33903"/>
                  <a:pt x="705789" y="88147"/>
                </a:cubicBezTo>
                <a:lnTo>
                  <a:pt x="715457" y="100739"/>
                </a:lnTo>
                <a:lnTo>
                  <a:pt x="718358" y="97833"/>
                </a:lnTo>
                <a:cubicBezTo>
                  <a:pt x="748813" y="77007"/>
                  <a:pt x="786036" y="64899"/>
                  <a:pt x="826643" y="64899"/>
                </a:cubicBezTo>
                <a:cubicBezTo>
                  <a:pt x="906407" y="64899"/>
                  <a:pt x="975536" y="113331"/>
                  <a:pt x="1004541" y="183558"/>
                </a:cubicBezTo>
                <a:lnTo>
                  <a:pt x="1017109" y="245067"/>
                </a:lnTo>
                <a:lnTo>
                  <a:pt x="1055783" y="277032"/>
                </a:lnTo>
                <a:cubicBezTo>
                  <a:pt x="1104608" y="326433"/>
                  <a:pt x="1135063" y="394723"/>
                  <a:pt x="1135063" y="469793"/>
                </a:cubicBezTo>
                <a:cubicBezTo>
                  <a:pt x="1135063" y="620901"/>
                  <a:pt x="1013726" y="742950"/>
                  <a:pt x="863866" y="742950"/>
                </a:cubicBezTo>
                <a:lnTo>
                  <a:pt x="271681" y="742950"/>
                </a:lnTo>
                <a:cubicBezTo>
                  <a:pt x="121338" y="742950"/>
                  <a:pt x="0" y="620901"/>
                  <a:pt x="0" y="469793"/>
                </a:cubicBezTo>
                <a:cubicBezTo>
                  <a:pt x="0" y="356945"/>
                  <a:pt x="68645" y="259597"/>
                  <a:pt x="165812" y="218429"/>
                </a:cubicBezTo>
                <a:lnTo>
                  <a:pt x="213187" y="203415"/>
                </a:lnTo>
                <a:lnTo>
                  <a:pt x="218988" y="184043"/>
                </a:lnTo>
                <a:cubicBezTo>
                  <a:pt x="264429" y="76039"/>
                  <a:pt x="370781" y="0"/>
                  <a:pt x="494536" y="0"/>
                </a:cubicBezTo>
                <a:close/>
              </a:path>
            </a:pathLst>
          </a:custGeom>
          <a:solidFill>
            <a:schemeClr val="accent3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58" name="手繪多邊形: 圖案 57"/>
          <p:cNvSpPr>
            <a:spLocks/>
          </p:cNvSpPr>
          <p:nvPr/>
        </p:nvSpPr>
        <p:spPr bwMode="auto">
          <a:xfrm>
            <a:off x="6050886" y="1121237"/>
            <a:ext cx="1735578" cy="1334772"/>
          </a:xfrm>
          <a:custGeom>
            <a:avLst/>
            <a:gdLst>
              <a:gd name="connsiteX0" fmla="*/ 574026 w 1141413"/>
              <a:gd name="connsiteY0" fmla="*/ 58737 h 881063"/>
              <a:gd name="connsiteX1" fmla="*/ 522726 w 1141413"/>
              <a:gd name="connsiteY1" fmla="*/ 64063 h 881063"/>
              <a:gd name="connsiteX2" fmla="*/ 475297 w 1141413"/>
              <a:gd name="connsiteY2" fmla="*/ 79074 h 881063"/>
              <a:gd name="connsiteX3" fmla="*/ 375600 w 1141413"/>
              <a:gd name="connsiteY3" fmla="*/ 157999 h 881063"/>
              <a:gd name="connsiteX4" fmla="*/ 332043 w 1141413"/>
              <a:gd name="connsiteY4" fmla="*/ 251450 h 881063"/>
              <a:gd name="connsiteX5" fmla="*/ 324784 w 1141413"/>
              <a:gd name="connsiteY5" fmla="*/ 322628 h 881063"/>
              <a:gd name="connsiteX6" fmla="*/ 256060 w 1141413"/>
              <a:gd name="connsiteY6" fmla="*/ 329407 h 881063"/>
              <a:gd name="connsiteX7" fmla="*/ 192661 w 1141413"/>
              <a:gd name="connsiteY7" fmla="*/ 351680 h 881063"/>
              <a:gd name="connsiteX8" fmla="*/ 138457 w 1141413"/>
              <a:gd name="connsiteY8" fmla="*/ 389448 h 881063"/>
              <a:gd name="connsiteX9" fmla="*/ 75541 w 1141413"/>
              <a:gd name="connsiteY9" fmla="*/ 479509 h 881063"/>
              <a:gd name="connsiteX10" fmla="*/ 57634 w 1141413"/>
              <a:gd name="connsiteY10" fmla="*/ 573929 h 881063"/>
              <a:gd name="connsiteX11" fmla="*/ 67314 w 1141413"/>
              <a:gd name="connsiteY11" fmla="*/ 642686 h 881063"/>
              <a:gd name="connsiteX12" fmla="*/ 123938 w 1141413"/>
              <a:gd name="connsiteY12" fmla="*/ 742916 h 881063"/>
              <a:gd name="connsiteX13" fmla="*/ 214439 w 1141413"/>
              <a:gd name="connsiteY13" fmla="*/ 804894 h 881063"/>
              <a:gd name="connsiteX14" fmla="*/ 299133 w 1141413"/>
              <a:gd name="connsiteY14" fmla="*/ 822325 h 881063"/>
              <a:gd name="connsiteX15" fmla="*/ 362049 w 1141413"/>
              <a:gd name="connsiteY15" fmla="*/ 816031 h 881063"/>
              <a:gd name="connsiteX16" fmla="*/ 460778 w 1141413"/>
              <a:gd name="connsiteY16" fmla="*/ 768094 h 881063"/>
              <a:gd name="connsiteX17" fmla="*/ 492236 w 1141413"/>
              <a:gd name="connsiteY17" fmla="*/ 733232 h 881063"/>
              <a:gd name="connsiteX18" fmla="*/ 554184 w 1141413"/>
              <a:gd name="connsiteY18" fmla="*/ 767610 h 881063"/>
              <a:gd name="connsiteX19" fmla="*/ 600645 w 1141413"/>
              <a:gd name="connsiteY19" fmla="*/ 781652 h 881063"/>
              <a:gd name="connsiteX20" fmla="*/ 652429 w 1141413"/>
              <a:gd name="connsiteY20" fmla="*/ 786494 h 881063"/>
              <a:gd name="connsiteX21" fmla="*/ 684371 w 1141413"/>
              <a:gd name="connsiteY21" fmla="*/ 784557 h 881063"/>
              <a:gd name="connsiteX22" fmla="*/ 785036 w 1141413"/>
              <a:gd name="connsiteY22" fmla="*/ 748242 h 881063"/>
              <a:gd name="connsiteX23" fmla="*/ 827625 w 1141413"/>
              <a:gd name="connsiteY23" fmla="*/ 712411 h 881063"/>
              <a:gd name="connsiteX24" fmla="*/ 861019 w 1141413"/>
              <a:gd name="connsiteY24" fmla="*/ 717253 h 881063"/>
              <a:gd name="connsiteX25" fmla="*/ 940873 w 1141413"/>
              <a:gd name="connsiteY25" fmla="*/ 702243 h 881063"/>
              <a:gd name="connsiteX26" fmla="*/ 1007660 w 1141413"/>
              <a:gd name="connsiteY26" fmla="*/ 661570 h 881063"/>
              <a:gd name="connsiteX27" fmla="*/ 1065736 w 1141413"/>
              <a:gd name="connsiteY27" fmla="*/ 580224 h 881063"/>
              <a:gd name="connsiteX28" fmla="*/ 1082675 w 1141413"/>
              <a:gd name="connsiteY28" fmla="*/ 495972 h 881063"/>
              <a:gd name="connsiteX29" fmla="*/ 1082675 w 1141413"/>
              <a:gd name="connsiteY29" fmla="*/ 494036 h 881063"/>
              <a:gd name="connsiteX30" fmla="*/ 1065252 w 1141413"/>
              <a:gd name="connsiteY30" fmla="*/ 407363 h 881063"/>
              <a:gd name="connsiteX31" fmla="*/ 993141 w 1141413"/>
              <a:gd name="connsiteY31" fmla="*/ 315849 h 881063"/>
              <a:gd name="connsiteX32" fmla="*/ 911835 w 1141413"/>
              <a:gd name="connsiteY32" fmla="*/ 277113 h 881063"/>
              <a:gd name="connsiteX33" fmla="*/ 820365 w 1141413"/>
              <a:gd name="connsiteY33" fmla="*/ 267913 h 881063"/>
              <a:gd name="connsiteX34" fmla="*/ 802943 w 1141413"/>
              <a:gd name="connsiteY34" fmla="*/ 210777 h 881063"/>
              <a:gd name="connsiteX35" fmla="*/ 748738 w 1141413"/>
              <a:gd name="connsiteY35" fmla="*/ 130883 h 881063"/>
              <a:gd name="connsiteX36" fmla="*/ 668884 w 1141413"/>
              <a:gd name="connsiteY36" fmla="*/ 77137 h 881063"/>
              <a:gd name="connsiteX37" fmla="*/ 574026 w 1141413"/>
              <a:gd name="connsiteY37" fmla="*/ 58737 h 881063"/>
              <a:gd name="connsiteX38" fmla="*/ 574576 w 1141413"/>
              <a:gd name="connsiteY38" fmla="*/ 0 h 881063"/>
              <a:gd name="connsiteX39" fmla="*/ 857511 w 1141413"/>
              <a:gd name="connsiteY39" fmla="*/ 187934 h 881063"/>
              <a:gd name="connsiteX40" fmla="*/ 865249 w 1141413"/>
              <a:gd name="connsiteY40" fmla="*/ 213606 h 881063"/>
              <a:gd name="connsiteX41" fmla="*/ 917967 w 1141413"/>
              <a:gd name="connsiteY41" fmla="*/ 218934 h 881063"/>
              <a:gd name="connsiteX42" fmla="*/ 1141413 w 1141413"/>
              <a:gd name="connsiteY42" fmla="*/ 494539 h 881063"/>
              <a:gd name="connsiteX43" fmla="*/ 861380 w 1141413"/>
              <a:gd name="connsiteY43" fmla="*/ 775956 h 881063"/>
              <a:gd name="connsiteX44" fmla="*/ 845903 w 1141413"/>
              <a:gd name="connsiteY44" fmla="*/ 774018 h 881063"/>
              <a:gd name="connsiteX45" fmla="*/ 822688 w 1141413"/>
              <a:gd name="connsiteY45" fmla="*/ 793393 h 881063"/>
              <a:gd name="connsiteX46" fmla="*/ 650993 w 1141413"/>
              <a:gd name="connsiteY46" fmla="*/ 845704 h 881063"/>
              <a:gd name="connsiteX47" fmla="*/ 532015 w 1141413"/>
              <a:gd name="connsiteY47" fmla="*/ 821486 h 881063"/>
              <a:gd name="connsiteX48" fmla="*/ 505414 w 1141413"/>
              <a:gd name="connsiteY48" fmla="*/ 806955 h 881063"/>
              <a:gd name="connsiteX49" fmla="*/ 501545 w 1141413"/>
              <a:gd name="connsiteY49" fmla="*/ 810830 h 881063"/>
              <a:gd name="connsiteX50" fmla="*/ 306634 w 1141413"/>
              <a:gd name="connsiteY50" fmla="*/ 881063 h 881063"/>
              <a:gd name="connsiteX51" fmla="*/ 0 w 1141413"/>
              <a:gd name="connsiteY51" fmla="*/ 573490 h 881063"/>
              <a:gd name="connsiteX52" fmla="*/ 244727 w 1141413"/>
              <a:gd name="connsiteY52" fmla="*/ 272214 h 881063"/>
              <a:gd name="connsiteX53" fmla="*/ 271811 w 1141413"/>
              <a:gd name="connsiteY53" fmla="*/ 269308 h 881063"/>
              <a:gd name="connsiteX54" fmla="*/ 274230 w 1141413"/>
              <a:gd name="connsiteY54" fmla="*/ 245574 h 881063"/>
              <a:gd name="connsiteX55" fmla="*/ 574576 w 1141413"/>
              <a:gd name="connsiteY55" fmla="*/ 0 h 88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41413" h="881063">
                <a:moveTo>
                  <a:pt x="574026" y="58737"/>
                </a:moveTo>
                <a:cubicBezTo>
                  <a:pt x="556604" y="58737"/>
                  <a:pt x="539181" y="60674"/>
                  <a:pt x="522726" y="64063"/>
                </a:cubicBezTo>
                <a:cubicBezTo>
                  <a:pt x="506271" y="67453"/>
                  <a:pt x="490300" y="72779"/>
                  <a:pt x="475297" y="79074"/>
                </a:cubicBezTo>
                <a:cubicBezTo>
                  <a:pt x="435612" y="96505"/>
                  <a:pt x="401250" y="124104"/>
                  <a:pt x="375600" y="157999"/>
                </a:cubicBezTo>
                <a:cubicBezTo>
                  <a:pt x="355274" y="185598"/>
                  <a:pt x="340271" y="217071"/>
                  <a:pt x="332043" y="251450"/>
                </a:cubicBezTo>
                <a:lnTo>
                  <a:pt x="324784" y="322628"/>
                </a:lnTo>
                <a:lnTo>
                  <a:pt x="256060" y="329407"/>
                </a:lnTo>
                <a:cubicBezTo>
                  <a:pt x="233798" y="334249"/>
                  <a:pt x="212503" y="341512"/>
                  <a:pt x="192661" y="351680"/>
                </a:cubicBezTo>
                <a:cubicBezTo>
                  <a:pt x="172818" y="361848"/>
                  <a:pt x="154911" y="374922"/>
                  <a:pt x="138457" y="389448"/>
                </a:cubicBezTo>
                <a:cubicBezTo>
                  <a:pt x="111354" y="414626"/>
                  <a:pt x="90060" y="445615"/>
                  <a:pt x="75541" y="479509"/>
                </a:cubicBezTo>
                <a:cubicBezTo>
                  <a:pt x="63926" y="508077"/>
                  <a:pt x="57150" y="538582"/>
                  <a:pt x="57634" y="573929"/>
                </a:cubicBezTo>
                <a:cubicBezTo>
                  <a:pt x="57634" y="596202"/>
                  <a:pt x="61022" y="619928"/>
                  <a:pt x="67314" y="642686"/>
                </a:cubicBezTo>
                <a:cubicBezTo>
                  <a:pt x="77961" y="681422"/>
                  <a:pt x="98287" y="714832"/>
                  <a:pt x="123938" y="742916"/>
                </a:cubicBezTo>
                <a:cubicBezTo>
                  <a:pt x="148620" y="769547"/>
                  <a:pt x="178626" y="790852"/>
                  <a:pt x="214439" y="804894"/>
                </a:cubicBezTo>
                <a:cubicBezTo>
                  <a:pt x="243961" y="816031"/>
                  <a:pt x="276871" y="822325"/>
                  <a:pt x="299133" y="822325"/>
                </a:cubicBezTo>
                <a:cubicBezTo>
                  <a:pt x="328171" y="822325"/>
                  <a:pt x="345110" y="819904"/>
                  <a:pt x="362049" y="816031"/>
                </a:cubicBezTo>
                <a:cubicBezTo>
                  <a:pt x="396895" y="807799"/>
                  <a:pt x="432224" y="790852"/>
                  <a:pt x="460778" y="768094"/>
                </a:cubicBezTo>
                <a:lnTo>
                  <a:pt x="492236" y="733232"/>
                </a:lnTo>
                <a:lnTo>
                  <a:pt x="554184" y="767610"/>
                </a:lnTo>
                <a:cubicBezTo>
                  <a:pt x="568219" y="773905"/>
                  <a:pt x="585158" y="778263"/>
                  <a:pt x="600645" y="781652"/>
                </a:cubicBezTo>
                <a:cubicBezTo>
                  <a:pt x="616132" y="785042"/>
                  <a:pt x="630651" y="786978"/>
                  <a:pt x="652429" y="786494"/>
                </a:cubicBezTo>
                <a:cubicBezTo>
                  <a:pt x="662108" y="786494"/>
                  <a:pt x="673724" y="786010"/>
                  <a:pt x="684371" y="784557"/>
                </a:cubicBezTo>
                <a:cubicBezTo>
                  <a:pt x="721152" y="779715"/>
                  <a:pt x="755030" y="766642"/>
                  <a:pt x="785036" y="748242"/>
                </a:cubicBezTo>
                <a:lnTo>
                  <a:pt x="827625" y="712411"/>
                </a:lnTo>
                <a:lnTo>
                  <a:pt x="861019" y="717253"/>
                </a:lnTo>
                <a:cubicBezTo>
                  <a:pt x="889089" y="717253"/>
                  <a:pt x="916191" y="711927"/>
                  <a:pt x="940873" y="702243"/>
                </a:cubicBezTo>
                <a:cubicBezTo>
                  <a:pt x="965555" y="693043"/>
                  <a:pt x="988302" y="679001"/>
                  <a:pt x="1007660" y="661570"/>
                </a:cubicBezTo>
                <a:cubicBezTo>
                  <a:pt x="1032827" y="639296"/>
                  <a:pt x="1052669" y="611697"/>
                  <a:pt x="1065736" y="580224"/>
                </a:cubicBezTo>
                <a:cubicBezTo>
                  <a:pt x="1076868" y="553593"/>
                  <a:pt x="1082675" y="524540"/>
                  <a:pt x="1082675" y="495972"/>
                </a:cubicBezTo>
                <a:cubicBezTo>
                  <a:pt x="1082675" y="495488"/>
                  <a:pt x="1082675" y="494520"/>
                  <a:pt x="1082675" y="494036"/>
                </a:cubicBezTo>
                <a:cubicBezTo>
                  <a:pt x="1082675" y="461594"/>
                  <a:pt x="1076384" y="433510"/>
                  <a:pt x="1065252" y="407363"/>
                </a:cubicBezTo>
                <a:cubicBezTo>
                  <a:pt x="1049765" y="371048"/>
                  <a:pt x="1024599" y="339091"/>
                  <a:pt x="993141" y="315849"/>
                </a:cubicBezTo>
                <a:cubicBezTo>
                  <a:pt x="969427" y="297933"/>
                  <a:pt x="941841" y="284860"/>
                  <a:pt x="911835" y="277113"/>
                </a:cubicBezTo>
                <a:lnTo>
                  <a:pt x="820365" y="267913"/>
                </a:lnTo>
                <a:lnTo>
                  <a:pt x="802943" y="210777"/>
                </a:lnTo>
                <a:cubicBezTo>
                  <a:pt x="790359" y="180756"/>
                  <a:pt x="771969" y="153641"/>
                  <a:pt x="748738" y="130883"/>
                </a:cubicBezTo>
                <a:cubicBezTo>
                  <a:pt x="725992" y="108126"/>
                  <a:pt x="698890" y="89726"/>
                  <a:pt x="668884" y="77137"/>
                </a:cubicBezTo>
                <a:cubicBezTo>
                  <a:pt x="639362" y="65516"/>
                  <a:pt x="607904" y="58737"/>
                  <a:pt x="574026" y="58737"/>
                </a:cubicBezTo>
                <a:close/>
                <a:moveTo>
                  <a:pt x="574576" y="0"/>
                </a:moveTo>
                <a:cubicBezTo>
                  <a:pt x="701776" y="0"/>
                  <a:pt x="810597" y="77499"/>
                  <a:pt x="857511" y="187934"/>
                </a:cubicBezTo>
                <a:lnTo>
                  <a:pt x="865249" y="213606"/>
                </a:lnTo>
                <a:lnTo>
                  <a:pt x="917967" y="218934"/>
                </a:lnTo>
                <a:cubicBezTo>
                  <a:pt x="1045651" y="245574"/>
                  <a:pt x="1141413" y="358431"/>
                  <a:pt x="1141413" y="494539"/>
                </a:cubicBezTo>
                <a:cubicBezTo>
                  <a:pt x="1141413" y="650020"/>
                  <a:pt x="1016148" y="775956"/>
                  <a:pt x="861380" y="775956"/>
                </a:cubicBezTo>
                <a:lnTo>
                  <a:pt x="845903" y="774018"/>
                </a:lnTo>
                <a:lnTo>
                  <a:pt x="822688" y="793393"/>
                </a:lnTo>
                <a:cubicBezTo>
                  <a:pt x="773840" y="826330"/>
                  <a:pt x="714834" y="845704"/>
                  <a:pt x="650993" y="845704"/>
                </a:cubicBezTo>
                <a:cubicBezTo>
                  <a:pt x="608915" y="845704"/>
                  <a:pt x="568288" y="836986"/>
                  <a:pt x="532015" y="821486"/>
                </a:cubicBezTo>
                <a:lnTo>
                  <a:pt x="505414" y="806955"/>
                </a:lnTo>
                <a:lnTo>
                  <a:pt x="501545" y="810830"/>
                </a:lnTo>
                <a:cubicBezTo>
                  <a:pt x="448827" y="854423"/>
                  <a:pt x="380632" y="881063"/>
                  <a:pt x="306634" y="881063"/>
                </a:cubicBezTo>
                <a:cubicBezTo>
                  <a:pt x="137357" y="881063"/>
                  <a:pt x="0" y="743503"/>
                  <a:pt x="0" y="573490"/>
                </a:cubicBezTo>
                <a:cubicBezTo>
                  <a:pt x="0" y="424790"/>
                  <a:pt x="105436" y="300792"/>
                  <a:pt x="244727" y="272214"/>
                </a:cubicBezTo>
                <a:lnTo>
                  <a:pt x="271811" y="269308"/>
                </a:lnTo>
                <a:lnTo>
                  <a:pt x="274230" y="245574"/>
                </a:lnTo>
                <a:cubicBezTo>
                  <a:pt x="302765" y="105592"/>
                  <a:pt x="426579" y="0"/>
                  <a:pt x="574576" y="0"/>
                </a:cubicBezTo>
                <a:close/>
              </a:path>
            </a:pathLst>
          </a:custGeom>
          <a:solidFill>
            <a:schemeClr val="accent3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63" name="手繪多邊形: 圖案 62"/>
          <p:cNvSpPr>
            <a:spLocks/>
          </p:cNvSpPr>
          <p:nvPr/>
        </p:nvSpPr>
        <p:spPr bwMode="auto">
          <a:xfrm>
            <a:off x="6077102" y="4352951"/>
            <a:ext cx="1649222" cy="1288194"/>
          </a:xfrm>
          <a:custGeom>
            <a:avLst/>
            <a:gdLst>
              <a:gd name="connsiteX0" fmla="*/ 663715 w 1084263"/>
              <a:gd name="connsiteY0" fmla="*/ 58738 h 849313"/>
              <a:gd name="connsiteX1" fmla="*/ 620665 w 1084263"/>
              <a:gd name="connsiteY1" fmla="*/ 63578 h 849313"/>
              <a:gd name="connsiteX2" fmla="*/ 581001 w 1084263"/>
              <a:gd name="connsiteY2" fmla="*/ 76647 h 849313"/>
              <a:gd name="connsiteX3" fmla="*/ 499739 w 1084263"/>
              <a:gd name="connsiteY3" fmla="*/ 143442 h 849313"/>
              <a:gd name="connsiteX4" fmla="*/ 453304 w 1084263"/>
              <a:gd name="connsiteY4" fmla="*/ 227661 h 849313"/>
              <a:gd name="connsiteX5" fmla="*/ 370107 w 1084263"/>
              <a:gd name="connsiteY5" fmla="*/ 157478 h 849313"/>
              <a:gd name="connsiteX6" fmla="*/ 317867 w 1084263"/>
              <a:gd name="connsiteY6" fmla="*/ 132309 h 849313"/>
              <a:gd name="connsiteX7" fmla="*/ 249181 w 1084263"/>
              <a:gd name="connsiteY7" fmla="*/ 124565 h 849313"/>
              <a:gd name="connsiteX8" fmla="*/ 201294 w 1084263"/>
              <a:gd name="connsiteY8" fmla="*/ 131825 h 849313"/>
              <a:gd name="connsiteX9" fmla="*/ 123418 w 1084263"/>
              <a:gd name="connsiteY9" fmla="*/ 174903 h 849313"/>
              <a:gd name="connsiteX10" fmla="*/ 72145 w 1084263"/>
              <a:gd name="connsiteY10" fmla="*/ 248474 h 849313"/>
              <a:gd name="connsiteX11" fmla="*/ 57150 w 1084263"/>
              <a:gd name="connsiteY11" fmla="*/ 323981 h 849313"/>
              <a:gd name="connsiteX12" fmla="*/ 57150 w 1084263"/>
              <a:gd name="connsiteY12" fmla="*/ 324465 h 849313"/>
              <a:gd name="connsiteX13" fmla="*/ 57150 w 1084263"/>
              <a:gd name="connsiteY13" fmla="*/ 326401 h 849313"/>
              <a:gd name="connsiteX14" fmla="*/ 70210 w 1084263"/>
              <a:gd name="connsiteY14" fmla="*/ 398036 h 849313"/>
              <a:gd name="connsiteX15" fmla="*/ 105521 w 1084263"/>
              <a:gd name="connsiteY15" fmla="*/ 462895 h 849313"/>
              <a:gd name="connsiteX16" fmla="*/ 85689 w 1084263"/>
              <a:gd name="connsiteY16" fmla="*/ 497744 h 849313"/>
              <a:gd name="connsiteX17" fmla="*/ 74080 w 1084263"/>
              <a:gd name="connsiteY17" fmla="*/ 535498 h 849313"/>
              <a:gd name="connsiteX18" fmla="*/ 71178 w 1084263"/>
              <a:gd name="connsiteY18" fmla="*/ 586804 h 849313"/>
              <a:gd name="connsiteX19" fmla="*/ 78433 w 1084263"/>
              <a:gd name="connsiteY19" fmla="*/ 633270 h 849313"/>
              <a:gd name="connsiteX20" fmla="*/ 121967 w 1084263"/>
              <a:gd name="connsiteY20" fmla="*/ 711197 h 849313"/>
              <a:gd name="connsiteX21" fmla="*/ 195006 w 1084263"/>
              <a:gd name="connsiteY21" fmla="*/ 762503 h 849313"/>
              <a:gd name="connsiteX22" fmla="*/ 267078 w 1084263"/>
              <a:gd name="connsiteY22" fmla="*/ 777508 h 849313"/>
              <a:gd name="connsiteX23" fmla="*/ 344470 w 1084263"/>
              <a:gd name="connsiteY23" fmla="*/ 763471 h 849313"/>
              <a:gd name="connsiteX24" fmla="*/ 434439 w 1084263"/>
              <a:gd name="connsiteY24" fmla="*/ 694256 h 849313"/>
              <a:gd name="connsiteX25" fmla="*/ 479424 w 1084263"/>
              <a:gd name="connsiteY25" fmla="*/ 607617 h 849313"/>
              <a:gd name="connsiteX26" fmla="*/ 564556 w 1084263"/>
              <a:gd name="connsiteY26" fmla="*/ 711681 h 849313"/>
              <a:gd name="connsiteX27" fmla="*/ 650655 w 1084263"/>
              <a:gd name="connsiteY27" fmla="*/ 769763 h 849313"/>
              <a:gd name="connsiteX28" fmla="*/ 761423 w 1084263"/>
              <a:gd name="connsiteY28" fmla="*/ 790576 h 849313"/>
              <a:gd name="connsiteX29" fmla="*/ 761907 w 1084263"/>
              <a:gd name="connsiteY29" fmla="*/ 790576 h 849313"/>
              <a:gd name="connsiteX30" fmla="*/ 827207 w 1084263"/>
              <a:gd name="connsiteY30" fmla="*/ 780896 h 849313"/>
              <a:gd name="connsiteX31" fmla="*/ 934589 w 1084263"/>
              <a:gd name="connsiteY31" fmla="*/ 722813 h 849313"/>
              <a:gd name="connsiteX32" fmla="*/ 1005210 w 1084263"/>
              <a:gd name="connsiteY32" fmla="*/ 624073 h 849313"/>
              <a:gd name="connsiteX33" fmla="*/ 1025525 w 1084263"/>
              <a:gd name="connsiteY33" fmla="*/ 520977 h 849313"/>
              <a:gd name="connsiteX34" fmla="*/ 1025525 w 1084263"/>
              <a:gd name="connsiteY34" fmla="*/ 518557 h 849313"/>
              <a:gd name="connsiteX35" fmla="*/ 1004242 w 1084263"/>
              <a:gd name="connsiteY35" fmla="*/ 414977 h 849313"/>
              <a:gd name="connsiteX36" fmla="*/ 910887 w 1084263"/>
              <a:gd name="connsiteY36" fmla="*/ 299296 h 849313"/>
              <a:gd name="connsiteX37" fmla="*/ 865419 w 1084263"/>
              <a:gd name="connsiteY37" fmla="*/ 274127 h 849313"/>
              <a:gd name="connsiteX38" fmla="*/ 860582 w 1084263"/>
              <a:gd name="connsiteY38" fmla="*/ 219433 h 849313"/>
              <a:gd name="connsiteX39" fmla="*/ 843653 w 1084263"/>
              <a:gd name="connsiteY39" fmla="*/ 170547 h 849313"/>
              <a:gd name="connsiteX40" fmla="*/ 815598 w 1084263"/>
              <a:gd name="connsiteY40" fmla="*/ 127953 h 849313"/>
              <a:gd name="connsiteX41" fmla="*/ 742558 w 1084263"/>
              <a:gd name="connsiteY41" fmla="*/ 75195 h 849313"/>
              <a:gd name="connsiteX42" fmla="*/ 663715 w 1084263"/>
              <a:gd name="connsiteY42" fmla="*/ 58738 h 849313"/>
              <a:gd name="connsiteX43" fmla="*/ 664377 w 1084263"/>
              <a:gd name="connsiteY43" fmla="*/ 0 h 849313"/>
              <a:gd name="connsiteX44" fmla="*/ 918531 w 1084263"/>
              <a:gd name="connsiteY44" fmla="*/ 207728 h 849313"/>
              <a:gd name="connsiteX45" fmla="*/ 920947 w 1084263"/>
              <a:gd name="connsiteY45" fmla="*/ 237750 h 849313"/>
              <a:gd name="connsiteX46" fmla="*/ 939308 w 1084263"/>
              <a:gd name="connsiteY46" fmla="*/ 248403 h 849313"/>
              <a:gd name="connsiteX47" fmla="*/ 1084263 w 1084263"/>
              <a:gd name="connsiteY47" fmla="*/ 520531 h 849313"/>
              <a:gd name="connsiteX48" fmla="*/ 756182 w 1084263"/>
              <a:gd name="connsiteY48" fmla="*/ 849313 h 849313"/>
              <a:gd name="connsiteX49" fmla="*/ 524254 w 1084263"/>
              <a:gd name="connsiteY49" fmla="*/ 753439 h 849313"/>
              <a:gd name="connsiteX50" fmla="*/ 491398 w 1084263"/>
              <a:gd name="connsiteY50" fmla="*/ 713249 h 849313"/>
              <a:gd name="connsiteX51" fmla="*/ 487049 w 1084263"/>
              <a:gd name="connsiteY51" fmla="*/ 721480 h 849313"/>
              <a:gd name="connsiteX52" fmla="*/ 272032 w 1084263"/>
              <a:gd name="connsiteY52" fmla="*/ 836239 h 849313"/>
              <a:gd name="connsiteX53" fmla="*/ 12563 w 1084263"/>
              <a:gd name="connsiteY53" fmla="*/ 576216 h 849313"/>
              <a:gd name="connsiteX54" fmla="*/ 33340 w 1084263"/>
              <a:gd name="connsiteY54" fmla="*/ 475015 h 849313"/>
              <a:gd name="connsiteX55" fmla="*/ 40104 w 1084263"/>
              <a:gd name="connsiteY55" fmla="*/ 462425 h 849313"/>
              <a:gd name="connsiteX56" fmla="*/ 20294 w 1084263"/>
              <a:gd name="connsiteY56" fmla="*/ 426109 h 849313"/>
              <a:gd name="connsiteX57" fmla="*/ 0 w 1084263"/>
              <a:gd name="connsiteY57" fmla="*/ 324908 h 849313"/>
              <a:gd name="connsiteX58" fmla="*/ 258986 w 1084263"/>
              <a:gd name="connsiteY58" fmla="*/ 64401 h 849313"/>
              <a:gd name="connsiteX59" fmla="*/ 403941 w 1084263"/>
              <a:gd name="connsiteY59" fmla="*/ 108948 h 849313"/>
              <a:gd name="connsiteX60" fmla="*/ 437281 w 1084263"/>
              <a:gd name="connsiteY60" fmla="*/ 137033 h 849313"/>
              <a:gd name="connsiteX61" fmla="*/ 449361 w 1084263"/>
              <a:gd name="connsiteY61" fmla="*/ 114759 h 849313"/>
              <a:gd name="connsiteX62" fmla="*/ 664377 w 1084263"/>
              <a:gd name="connsiteY62" fmla="*/ 0 h 849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084263" h="849313">
                <a:moveTo>
                  <a:pt x="663715" y="58738"/>
                </a:moveTo>
                <a:cubicBezTo>
                  <a:pt x="648720" y="58738"/>
                  <a:pt x="634209" y="60190"/>
                  <a:pt x="620665" y="63578"/>
                </a:cubicBezTo>
                <a:cubicBezTo>
                  <a:pt x="606638" y="66482"/>
                  <a:pt x="593578" y="70839"/>
                  <a:pt x="581001" y="76647"/>
                </a:cubicBezTo>
                <a:cubicBezTo>
                  <a:pt x="548593" y="91651"/>
                  <a:pt x="520538" y="114885"/>
                  <a:pt x="499739" y="143442"/>
                </a:cubicBezTo>
                <a:lnTo>
                  <a:pt x="453304" y="227661"/>
                </a:lnTo>
                <a:lnTo>
                  <a:pt x="370107" y="157478"/>
                </a:lnTo>
                <a:cubicBezTo>
                  <a:pt x="355595" y="146830"/>
                  <a:pt x="334796" y="138602"/>
                  <a:pt x="317867" y="132309"/>
                </a:cubicBezTo>
                <a:cubicBezTo>
                  <a:pt x="300937" y="126017"/>
                  <a:pt x="288844" y="122145"/>
                  <a:pt x="249181" y="124565"/>
                </a:cubicBezTo>
                <a:cubicBezTo>
                  <a:pt x="235637" y="125049"/>
                  <a:pt x="218224" y="126985"/>
                  <a:pt x="201294" y="131825"/>
                </a:cubicBezTo>
                <a:cubicBezTo>
                  <a:pt x="173239" y="139086"/>
                  <a:pt x="146152" y="155058"/>
                  <a:pt x="123418" y="174903"/>
                </a:cubicBezTo>
                <a:cubicBezTo>
                  <a:pt x="101167" y="195232"/>
                  <a:pt x="83270" y="219917"/>
                  <a:pt x="72145" y="248474"/>
                </a:cubicBezTo>
                <a:cubicBezTo>
                  <a:pt x="62471" y="271707"/>
                  <a:pt x="57150" y="297844"/>
                  <a:pt x="57150" y="323981"/>
                </a:cubicBezTo>
                <a:cubicBezTo>
                  <a:pt x="57150" y="323981"/>
                  <a:pt x="57150" y="324465"/>
                  <a:pt x="57150" y="324465"/>
                </a:cubicBezTo>
                <a:cubicBezTo>
                  <a:pt x="57150" y="325433"/>
                  <a:pt x="57150" y="325917"/>
                  <a:pt x="57150" y="326401"/>
                </a:cubicBezTo>
                <a:cubicBezTo>
                  <a:pt x="57150" y="350602"/>
                  <a:pt x="61987" y="375287"/>
                  <a:pt x="70210" y="398036"/>
                </a:cubicBezTo>
                <a:lnTo>
                  <a:pt x="105521" y="462895"/>
                </a:lnTo>
                <a:lnTo>
                  <a:pt x="85689" y="497744"/>
                </a:lnTo>
                <a:cubicBezTo>
                  <a:pt x="80368" y="508393"/>
                  <a:pt x="76982" y="525333"/>
                  <a:pt x="74080" y="535498"/>
                </a:cubicBezTo>
                <a:cubicBezTo>
                  <a:pt x="71178" y="546146"/>
                  <a:pt x="68275" y="550018"/>
                  <a:pt x="71178" y="586804"/>
                </a:cubicBezTo>
                <a:cubicBezTo>
                  <a:pt x="72145" y="599388"/>
                  <a:pt x="73596" y="616329"/>
                  <a:pt x="78433" y="633270"/>
                </a:cubicBezTo>
                <a:cubicBezTo>
                  <a:pt x="86172" y="660859"/>
                  <a:pt x="101651" y="688448"/>
                  <a:pt x="121967" y="711197"/>
                </a:cubicBezTo>
                <a:cubicBezTo>
                  <a:pt x="141798" y="733462"/>
                  <a:pt x="166467" y="750887"/>
                  <a:pt x="195006" y="762503"/>
                </a:cubicBezTo>
                <a:cubicBezTo>
                  <a:pt x="219191" y="772183"/>
                  <a:pt x="246278" y="777508"/>
                  <a:pt x="267078" y="777508"/>
                </a:cubicBezTo>
                <a:cubicBezTo>
                  <a:pt x="299002" y="777508"/>
                  <a:pt x="322220" y="772667"/>
                  <a:pt x="344470" y="763471"/>
                </a:cubicBezTo>
                <a:cubicBezTo>
                  <a:pt x="379781" y="749435"/>
                  <a:pt x="411705" y="725234"/>
                  <a:pt x="434439" y="694256"/>
                </a:cubicBezTo>
                <a:lnTo>
                  <a:pt x="479424" y="607617"/>
                </a:lnTo>
                <a:lnTo>
                  <a:pt x="564556" y="711681"/>
                </a:lnTo>
                <a:cubicBezTo>
                  <a:pt x="588741" y="736366"/>
                  <a:pt x="619214" y="756211"/>
                  <a:pt x="650655" y="769763"/>
                </a:cubicBezTo>
                <a:cubicBezTo>
                  <a:pt x="682096" y="783316"/>
                  <a:pt x="714504" y="790576"/>
                  <a:pt x="761423" y="790576"/>
                </a:cubicBezTo>
                <a:cubicBezTo>
                  <a:pt x="761423" y="790576"/>
                  <a:pt x="761423" y="790576"/>
                  <a:pt x="761907" y="790576"/>
                </a:cubicBezTo>
                <a:cubicBezTo>
                  <a:pt x="777385" y="790576"/>
                  <a:pt x="803021" y="787188"/>
                  <a:pt x="827207" y="780896"/>
                </a:cubicBezTo>
                <a:cubicBezTo>
                  <a:pt x="868805" y="769763"/>
                  <a:pt x="904599" y="749919"/>
                  <a:pt x="934589" y="722813"/>
                </a:cubicBezTo>
                <a:cubicBezTo>
                  <a:pt x="964579" y="695708"/>
                  <a:pt x="989247" y="661827"/>
                  <a:pt x="1005210" y="624073"/>
                </a:cubicBezTo>
                <a:cubicBezTo>
                  <a:pt x="1018270" y="592128"/>
                  <a:pt x="1025525" y="557279"/>
                  <a:pt x="1025525" y="520977"/>
                </a:cubicBezTo>
                <a:cubicBezTo>
                  <a:pt x="1025525" y="520009"/>
                  <a:pt x="1025525" y="519525"/>
                  <a:pt x="1025525" y="518557"/>
                </a:cubicBezTo>
                <a:cubicBezTo>
                  <a:pt x="1025042" y="481772"/>
                  <a:pt x="1017786" y="446922"/>
                  <a:pt x="1004242" y="414977"/>
                </a:cubicBezTo>
                <a:cubicBezTo>
                  <a:pt x="984410" y="368511"/>
                  <a:pt x="951519" y="328337"/>
                  <a:pt x="910887" y="299296"/>
                </a:cubicBezTo>
                <a:lnTo>
                  <a:pt x="865419" y="274127"/>
                </a:lnTo>
                <a:lnTo>
                  <a:pt x="860582" y="219433"/>
                </a:lnTo>
                <a:cubicBezTo>
                  <a:pt x="857196" y="202492"/>
                  <a:pt x="851392" y="186035"/>
                  <a:pt x="843653" y="170547"/>
                </a:cubicBezTo>
                <a:cubicBezTo>
                  <a:pt x="835913" y="155058"/>
                  <a:pt x="826723" y="141022"/>
                  <a:pt x="815598" y="127953"/>
                </a:cubicBezTo>
                <a:cubicBezTo>
                  <a:pt x="795282" y="105204"/>
                  <a:pt x="770613" y="86811"/>
                  <a:pt x="742558" y="75195"/>
                </a:cubicBezTo>
                <a:cubicBezTo>
                  <a:pt x="718373" y="64546"/>
                  <a:pt x="691770" y="58738"/>
                  <a:pt x="663715" y="58738"/>
                </a:cubicBezTo>
                <a:close/>
                <a:moveTo>
                  <a:pt x="664377" y="0"/>
                </a:moveTo>
                <a:cubicBezTo>
                  <a:pt x="789521" y="0"/>
                  <a:pt x="893889" y="89580"/>
                  <a:pt x="918531" y="207728"/>
                </a:cubicBezTo>
                <a:lnTo>
                  <a:pt x="920947" y="237750"/>
                </a:lnTo>
                <a:lnTo>
                  <a:pt x="939308" y="248403"/>
                </a:lnTo>
                <a:cubicBezTo>
                  <a:pt x="1026764" y="306993"/>
                  <a:pt x="1084263" y="407225"/>
                  <a:pt x="1084263" y="520531"/>
                </a:cubicBezTo>
                <a:cubicBezTo>
                  <a:pt x="1084263" y="702112"/>
                  <a:pt x="937376" y="849313"/>
                  <a:pt x="756182" y="849313"/>
                </a:cubicBezTo>
                <a:cubicBezTo>
                  <a:pt x="665827" y="849313"/>
                  <a:pt x="583685" y="812997"/>
                  <a:pt x="524254" y="753439"/>
                </a:cubicBezTo>
                <a:lnTo>
                  <a:pt x="491398" y="713249"/>
                </a:lnTo>
                <a:lnTo>
                  <a:pt x="487049" y="721480"/>
                </a:lnTo>
                <a:cubicBezTo>
                  <a:pt x="440663" y="790723"/>
                  <a:pt x="361421" y="836239"/>
                  <a:pt x="272032" y="836239"/>
                </a:cubicBezTo>
                <a:cubicBezTo>
                  <a:pt x="129010" y="836239"/>
                  <a:pt x="12563" y="719544"/>
                  <a:pt x="12563" y="576216"/>
                </a:cubicBezTo>
                <a:cubicBezTo>
                  <a:pt x="12563" y="540384"/>
                  <a:pt x="20294" y="506005"/>
                  <a:pt x="33340" y="475015"/>
                </a:cubicBezTo>
                <a:lnTo>
                  <a:pt x="40104" y="462425"/>
                </a:lnTo>
                <a:lnTo>
                  <a:pt x="20294" y="426109"/>
                </a:lnTo>
                <a:cubicBezTo>
                  <a:pt x="7248" y="394635"/>
                  <a:pt x="0" y="360740"/>
                  <a:pt x="0" y="324908"/>
                </a:cubicBezTo>
                <a:cubicBezTo>
                  <a:pt x="0" y="181097"/>
                  <a:pt x="115964" y="64401"/>
                  <a:pt x="258986" y="64401"/>
                </a:cubicBezTo>
                <a:cubicBezTo>
                  <a:pt x="312620" y="64401"/>
                  <a:pt x="362871" y="80864"/>
                  <a:pt x="403941" y="108948"/>
                </a:cubicBezTo>
                <a:lnTo>
                  <a:pt x="437281" y="137033"/>
                </a:lnTo>
                <a:lnTo>
                  <a:pt x="449361" y="114759"/>
                </a:lnTo>
                <a:cubicBezTo>
                  <a:pt x="496229" y="45516"/>
                  <a:pt x="574988" y="0"/>
                  <a:pt x="664377" y="0"/>
                </a:cubicBezTo>
                <a:close/>
              </a:path>
            </a:pathLst>
          </a:custGeom>
          <a:solidFill>
            <a:schemeClr val="accent3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59" name="手繪多邊形: 圖案 58"/>
          <p:cNvSpPr>
            <a:spLocks/>
          </p:cNvSpPr>
          <p:nvPr/>
        </p:nvSpPr>
        <p:spPr bwMode="auto">
          <a:xfrm>
            <a:off x="1366362" y="2859491"/>
            <a:ext cx="1964566" cy="1162554"/>
          </a:xfrm>
          <a:custGeom>
            <a:avLst/>
            <a:gdLst>
              <a:gd name="connsiteX0" fmla="*/ 551161 w 1298575"/>
              <a:gd name="connsiteY0" fmla="*/ 58738 h 766763"/>
              <a:gd name="connsiteX1" fmla="*/ 503757 w 1298575"/>
              <a:gd name="connsiteY1" fmla="*/ 64065 h 766763"/>
              <a:gd name="connsiteX2" fmla="*/ 459739 w 1298575"/>
              <a:gd name="connsiteY2" fmla="*/ 78594 h 766763"/>
              <a:gd name="connsiteX3" fmla="*/ 369283 w 1298575"/>
              <a:gd name="connsiteY3" fmla="*/ 152205 h 766763"/>
              <a:gd name="connsiteX4" fmla="*/ 337358 w 1298575"/>
              <a:gd name="connsiteY4" fmla="*/ 212256 h 766763"/>
              <a:gd name="connsiteX5" fmla="*/ 282698 w 1298575"/>
              <a:gd name="connsiteY5" fmla="*/ 205960 h 766763"/>
              <a:gd name="connsiteX6" fmla="*/ 201917 w 1298575"/>
              <a:gd name="connsiteY6" fmla="*/ 220973 h 766763"/>
              <a:gd name="connsiteX7" fmla="*/ 134681 w 1298575"/>
              <a:gd name="connsiteY7" fmla="*/ 262137 h 766763"/>
              <a:gd name="connsiteX8" fmla="*/ 76635 w 1298575"/>
              <a:gd name="connsiteY8" fmla="*/ 342527 h 766763"/>
              <a:gd name="connsiteX9" fmla="*/ 59221 w 1298575"/>
              <a:gd name="connsiteY9" fmla="*/ 425824 h 766763"/>
              <a:gd name="connsiteX10" fmla="*/ 65025 w 1298575"/>
              <a:gd name="connsiteY10" fmla="*/ 480548 h 766763"/>
              <a:gd name="connsiteX11" fmla="*/ 107593 w 1298575"/>
              <a:gd name="connsiteY11" fmla="*/ 567719 h 766763"/>
              <a:gd name="connsiteX12" fmla="*/ 189341 w 1298575"/>
              <a:gd name="connsiteY12" fmla="*/ 631644 h 766763"/>
              <a:gd name="connsiteX13" fmla="*/ 275442 w 1298575"/>
              <a:gd name="connsiteY13" fmla="*/ 652468 h 766763"/>
              <a:gd name="connsiteX14" fmla="*/ 320428 w 1298575"/>
              <a:gd name="connsiteY14" fmla="*/ 647141 h 766763"/>
              <a:gd name="connsiteX15" fmla="*/ 360093 w 1298575"/>
              <a:gd name="connsiteY15" fmla="*/ 680556 h 766763"/>
              <a:gd name="connsiteX16" fmla="*/ 404595 w 1298575"/>
              <a:gd name="connsiteY16" fmla="*/ 701865 h 766763"/>
              <a:gd name="connsiteX17" fmla="*/ 456836 w 1298575"/>
              <a:gd name="connsiteY17" fmla="*/ 709129 h 766763"/>
              <a:gd name="connsiteX18" fmla="*/ 498920 w 1298575"/>
              <a:gd name="connsiteY18" fmla="*/ 703802 h 766763"/>
              <a:gd name="connsiteX19" fmla="*/ 573896 w 1298575"/>
              <a:gd name="connsiteY19" fmla="*/ 662638 h 766763"/>
              <a:gd name="connsiteX20" fmla="*/ 617430 w 1298575"/>
              <a:gd name="connsiteY20" fmla="*/ 598713 h 766763"/>
              <a:gd name="connsiteX21" fmla="*/ 689988 w 1298575"/>
              <a:gd name="connsiteY21" fmla="*/ 638424 h 766763"/>
              <a:gd name="connsiteX22" fmla="*/ 728685 w 1298575"/>
              <a:gd name="connsiteY22" fmla="*/ 649562 h 766763"/>
              <a:gd name="connsiteX23" fmla="*/ 796406 w 1298575"/>
              <a:gd name="connsiteY23" fmla="*/ 646656 h 766763"/>
              <a:gd name="connsiteX24" fmla="*/ 867028 w 1298575"/>
              <a:gd name="connsiteY24" fmla="*/ 612272 h 766763"/>
              <a:gd name="connsiteX25" fmla="*/ 912981 w 1298575"/>
              <a:gd name="connsiteY25" fmla="*/ 552221 h 766763"/>
              <a:gd name="connsiteX26" fmla="*/ 937651 w 1298575"/>
              <a:gd name="connsiteY26" fmla="*/ 426792 h 766763"/>
              <a:gd name="connsiteX27" fmla="*/ 1035845 w 1298575"/>
              <a:gd name="connsiteY27" fmla="*/ 508636 h 766763"/>
              <a:gd name="connsiteX28" fmla="*/ 1065352 w 1298575"/>
              <a:gd name="connsiteY28" fmla="*/ 524133 h 766763"/>
              <a:gd name="connsiteX29" fmla="*/ 1096794 w 1298575"/>
              <a:gd name="connsiteY29" fmla="*/ 531397 h 766763"/>
              <a:gd name="connsiteX30" fmla="*/ 1109854 w 1298575"/>
              <a:gd name="connsiteY30" fmla="*/ 531882 h 766763"/>
              <a:gd name="connsiteX31" fmla="*/ 1138877 w 1298575"/>
              <a:gd name="connsiteY31" fmla="*/ 528007 h 766763"/>
              <a:gd name="connsiteX32" fmla="*/ 1191602 w 1298575"/>
              <a:gd name="connsiteY32" fmla="*/ 502825 h 766763"/>
              <a:gd name="connsiteX33" fmla="*/ 1229332 w 1298575"/>
              <a:gd name="connsiteY33" fmla="*/ 454881 h 766763"/>
              <a:gd name="connsiteX34" fmla="*/ 1240941 w 1298575"/>
              <a:gd name="connsiteY34" fmla="*/ 405000 h 766763"/>
              <a:gd name="connsiteX35" fmla="*/ 1236104 w 1298575"/>
              <a:gd name="connsiteY35" fmla="*/ 365773 h 766763"/>
              <a:gd name="connsiteX36" fmla="*/ 1208049 w 1298575"/>
              <a:gd name="connsiteY36" fmla="*/ 313470 h 766763"/>
              <a:gd name="connsiteX37" fmla="*/ 1160161 w 1298575"/>
              <a:gd name="connsiteY37" fmla="*/ 279571 h 766763"/>
              <a:gd name="connsiteX38" fmla="*/ 1113240 w 1298575"/>
              <a:gd name="connsiteY38" fmla="*/ 269401 h 766763"/>
              <a:gd name="connsiteX39" fmla="*/ 1091473 w 1298575"/>
              <a:gd name="connsiteY39" fmla="*/ 270369 h 766763"/>
              <a:gd name="connsiteX40" fmla="*/ 1041166 w 1298575"/>
              <a:gd name="connsiteY40" fmla="*/ 287804 h 766763"/>
              <a:gd name="connsiteX41" fmla="*/ 959418 w 1298575"/>
              <a:gd name="connsiteY41" fmla="*/ 356572 h 766763"/>
              <a:gd name="connsiteX42" fmla="*/ 927493 w 1298575"/>
              <a:gd name="connsiteY42" fmla="*/ 254388 h 766763"/>
              <a:gd name="connsiteX43" fmla="*/ 892665 w 1298575"/>
              <a:gd name="connsiteY43" fmla="*/ 202086 h 766763"/>
              <a:gd name="connsiteX44" fmla="*/ 841875 w 1298575"/>
              <a:gd name="connsiteY44" fmla="*/ 165764 h 766763"/>
              <a:gd name="connsiteX45" fmla="*/ 775606 w 1298575"/>
              <a:gd name="connsiteY45" fmla="*/ 149299 h 766763"/>
              <a:gd name="connsiteX46" fmla="*/ 732555 w 1298575"/>
              <a:gd name="connsiteY46" fmla="*/ 154142 h 766763"/>
              <a:gd name="connsiteX47" fmla="*/ 709820 w 1298575"/>
              <a:gd name="connsiteY47" fmla="*/ 124600 h 766763"/>
              <a:gd name="connsiteX48" fmla="*/ 638230 w 1298575"/>
              <a:gd name="connsiteY48" fmla="*/ 76657 h 766763"/>
              <a:gd name="connsiteX49" fmla="*/ 551161 w 1298575"/>
              <a:gd name="connsiteY49" fmla="*/ 58738 h 766763"/>
              <a:gd name="connsiteX50" fmla="*/ 550383 w 1298575"/>
              <a:gd name="connsiteY50" fmla="*/ 0 h 766763"/>
              <a:gd name="connsiteX51" fmla="*/ 750127 w 1298575"/>
              <a:gd name="connsiteY51" fmla="*/ 82723 h 766763"/>
              <a:gd name="connsiteX52" fmla="*/ 757381 w 1298575"/>
              <a:gd name="connsiteY52" fmla="*/ 91915 h 766763"/>
              <a:gd name="connsiteX53" fmla="*/ 768505 w 1298575"/>
              <a:gd name="connsiteY53" fmla="*/ 90947 h 766763"/>
              <a:gd name="connsiteX54" fmla="*/ 980340 w 1298575"/>
              <a:gd name="connsiteY54" fmla="*/ 231238 h 766763"/>
              <a:gd name="connsiteX55" fmla="*/ 988078 w 1298575"/>
              <a:gd name="connsiteY55" fmla="*/ 254943 h 766763"/>
              <a:gd name="connsiteX56" fmla="*/ 1002587 w 1298575"/>
              <a:gd name="connsiteY56" fmla="*/ 242365 h 766763"/>
              <a:gd name="connsiteX57" fmla="*/ 1108988 w 1298575"/>
              <a:gd name="connsiteY57" fmla="*/ 210437 h 766763"/>
              <a:gd name="connsiteX58" fmla="*/ 1298575 w 1298575"/>
              <a:gd name="connsiteY58" fmla="*/ 399588 h 766763"/>
              <a:gd name="connsiteX59" fmla="*/ 1108988 w 1298575"/>
              <a:gd name="connsiteY59" fmla="*/ 589222 h 766763"/>
              <a:gd name="connsiteX60" fmla="*/ 1002587 w 1298575"/>
              <a:gd name="connsiteY60" fmla="*/ 556810 h 766763"/>
              <a:gd name="connsiteX61" fmla="*/ 975020 w 1298575"/>
              <a:gd name="connsiteY61" fmla="*/ 534074 h 766763"/>
              <a:gd name="connsiteX62" fmla="*/ 968249 w 1298575"/>
              <a:gd name="connsiteY62" fmla="*/ 569388 h 766763"/>
              <a:gd name="connsiteX63" fmla="*/ 755930 w 1298575"/>
              <a:gd name="connsiteY63" fmla="*/ 709679 h 766763"/>
              <a:gd name="connsiteX64" fmla="*/ 665973 w 1298575"/>
              <a:gd name="connsiteY64" fmla="*/ 691780 h 766763"/>
              <a:gd name="connsiteX65" fmla="*/ 635020 w 1298575"/>
              <a:gd name="connsiteY65" fmla="*/ 674848 h 766763"/>
              <a:gd name="connsiteX66" fmla="*/ 618093 w 1298575"/>
              <a:gd name="connsiteY66" fmla="*/ 700004 h 766763"/>
              <a:gd name="connsiteX67" fmla="*/ 455106 w 1298575"/>
              <a:gd name="connsiteY67" fmla="*/ 766763 h 766763"/>
              <a:gd name="connsiteX68" fmla="*/ 326458 w 1298575"/>
              <a:gd name="connsiteY68" fmla="*/ 728062 h 766763"/>
              <a:gd name="connsiteX69" fmla="*/ 301308 w 1298575"/>
              <a:gd name="connsiteY69" fmla="*/ 707260 h 766763"/>
              <a:gd name="connsiteX70" fmla="*/ 281963 w 1298575"/>
              <a:gd name="connsiteY70" fmla="*/ 709679 h 766763"/>
              <a:gd name="connsiteX71" fmla="*/ 0 w 1298575"/>
              <a:gd name="connsiteY71" fmla="*/ 428613 h 766763"/>
              <a:gd name="connsiteX72" fmla="*/ 281963 w 1298575"/>
              <a:gd name="connsiteY72" fmla="*/ 147064 h 766763"/>
              <a:gd name="connsiteX73" fmla="*/ 303243 w 1298575"/>
              <a:gd name="connsiteY73" fmla="*/ 149483 h 766763"/>
              <a:gd name="connsiteX74" fmla="*/ 316785 w 1298575"/>
              <a:gd name="connsiteY74" fmla="*/ 124327 h 766763"/>
              <a:gd name="connsiteX75" fmla="*/ 550383 w 1298575"/>
              <a:gd name="connsiteY75" fmla="*/ 0 h 76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298575" h="766763">
                <a:moveTo>
                  <a:pt x="551161" y="58738"/>
                </a:moveTo>
                <a:cubicBezTo>
                  <a:pt x="534715" y="58738"/>
                  <a:pt x="519236" y="60675"/>
                  <a:pt x="503757" y="64065"/>
                </a:cubicBezTo>
                <a:cubicBezTo>
                  <a:pt x="488278" y="67455"/>
                  <a:pt x="473766" y="72298"/>
                  <a:pt x="459739" y="78594"/>
                </a:cubicBezTo>
                <a:cubicBezTo>
                  <a:pt x="423460" y="94575"/>
                  <a:pt x="392502" y="120726"/>
                  <a:pt x="369283" y="152205"/>
                </a:cubicBezTo>
                <a:lnTo>
                  <a:pt x="337358" y="212256"/>
                </a:lnTo>
                <a:lnTo>
                  <a:pt x="282698" y="205960"/>
                </a:lnTo>
                <a:cubicBezTo>
                  <a:pt x="254159" y="205960"/>
                  <a:pt x="227071" y="211287"/>
                  <a:pt x="201917" y="220973"/>
                </a:cubicBezTo>
                <a:cubicBezTo>
                  <a:pt x="177248" y="230658"/>
                  <a:pt x="154029" y="244702"/>
                  <a:pt x="134681" y="262137"/>
                </a:cubicBezTo>
                <a:cubicBezTo>
                  <a:pt x="109527" y="283929"/>
                  <a:pt x="89695" y="311533"/>
                  <a:pt x="76635" y="342527"/>
                </a:cubicBezTo>
                <a:cubicBezTo>
                  <a:pt x="65509" y="368679"/>
                  <a:pt x="59705" y="396767"/>
                  <a:pt x="59221" y="425824"/>
                </a:cubicBezTo>
                <a:cubicBezTo>
                  <a:pt x="58737" y="444227"/>
                  <a:pt x="61156" y="463114"/>
                  <a:pt x="65025" y="480548"/>
                </a:cubicBezTo>
                <a:cubicBezTo>
                  <a:pt x="72765" y="513479"/>
                  <a:pt x="87760" y="542536"/>
                  <a:pt x="107593" y="567719"/>
                </a:cubicBezTo>
                <a:cubicBezTo>
                  <a:pt x="129360" y="594838"/>
                  <a:pt x="157415" y="617115"/>
                  <a:pt x="189341" y="631644"/>
                </a:cubicBezTo>
                <a:cubicBezTo>
                  <a:pt x="215945" y="643751"/>
                  <a:pt x="244968" y="651015"/>
                  <a:pt x="275442" y="652468"/>
                </a:cubicBezTo>
                <a:lnTo>
                  <a:pt x="320428" y="647141"/>
                </a:lnTo>
                <a:lnTo>
                  <a:pt x="360093" y="680556"/>
                </a:lnTo>
                <a:cubicBezTo>
                  <a:pt x="373637" y="689758"/>
                  <a:pt x="389116" y="696538"/>
                  <a:pt x="404595" y="701865"/>
                </a:cubicBezTo>
                <a:cubicBezTo>
                  <a:pt x="420557" y="706707"/>
                  <a:pt x="436036" y="709613"/>
                  <a:pt x="456836" y="709129"/>
                </a:cubicBezTo>
                <a:cubicBezTo>
                  <a:pt x="469897" y="709129"/>
                  <a:pt x="484892" y="707192"/>
                  <a:pt x="498920" y="703802"/>
                </a:cubicBezTo>
                <a:cubicBezTo>
                  <a:pt x="527943" y="696538"/>
                  <a:pt x="553096" y="682493"/>
                  <a:pt x="573896" y="662638"/>
                </a:cubicBezTo>
                <a:lnTo>
                  <a:pt x="617430" y="598713"/>
                </a:lnTo>
                <a:lnTo>
                  <a:pt x="689988" y="638424"/>
                </a:lnTo>
                <a:cubicBezTo>
                  <a:pt x="702564" y="644235"/>
                  <a:pt x="713690" y="646656"/>
                  <a:pt x="728685" y="649562"/>
                </a:cubicBezTo>
                <a:cubicBezTo>
                  <a:pt x="743680" y="652952"/>
                  <a:pt x="762062" y="656826"/>
                  <a:pt x="796406" y="646656"/>
                </a:cubicBezTo>
                <a:cubicBezTo>
                  <a:pt x="817689" y="640361"/>
                  <a:pt x="845745" y="628254"/>
                  <a:pt x="867028" y="612272"/>
                </a:cubicBezTo>
                <a:cubicBezTo>
                  <a:pt x="887828" y="595807"/>
                  <a:pt x="901856" y="575467"/>
                  <a:pt x="912981" y="552221"/>
                </a:cubicBezTo>
                <a:lnTo>
                  <a:pt x="937651" y="426792"/>
                </a:lnTo>
                <a:lnTo>
                  <a:pt x="1035845" y="508636"/>
                </a:lnTo>
                <a:cubicBezTo>
                  <a:pt x="1045520" y="514932"/>
                  <a:pt x="1054710" y="520259"/>
                  <a:pt x="1065352" y="524133"/>
                </a:cubicBezTo>
                <a:cubicBezTo>
                  <a:pt x="1076478" y="527523"/>
                  <a:pt x="1088087" y="529945"/>
                  <a:pt x="1096794" y="531397"/>
                </a:cubicBezTo>
                <a:cubicBezTo>
                  <a:pt x="1100180" y="531882"/>
                  <a:pt x="1102598" y="531882"/>
                  <a:pt x="1109854" y="531882"/>
                </a:cubicBezTo>
                <a:cubicBezTo>
                  <a:pt x="1116626" y="531397"/>
                  <a:pt x="1128235" y="530429"/>
                  <a:pt x="1138877" y="528007"/>
                </a:cubicBezTo>
                <a:cubicBezTo>
                  <a:pt x="1160161" y="523649"/>
                  <a:pt x="1177091" y="514932"/>
                  <a:pt x="1191602" y="502825"/>
                </a:cubicBezTo>
                <a:cubicBezTo>
                  <a:pt x="1207565" y="490233"/>
                  <a:pt x="1220625" y="473768"/>
                  <a:pt x="1229332" y="454881"/>
                </a:cubicBezTo>
                <a:cubicBezTo>
                  <a:pt x="1236104" y="439384"/>
                  <a:pt x="1240458" y="422434"/>
                  <a:pt x="1240941" y="405000"/>
                </a:cubicBezTo>
                <a:cubicBezTo>
                  <a:pt x="1241425" y="391924"/>
                  <a:pt x="1239490" y="378364"/>
                  <a:pt x="1236104" y="365773"/>
                </a:cubicBezTo>
                <a:cubicBezTo>
                  <a:pt x="1230783" y="345917"/>
                  <a:pt x="1221109" y="328483"/>
                  <a:pt x="1208049" y="313470"/>
                </a:cubicBezTo>
                <a:cubicBezTo>
                  <a:pt x="1195472" y="298942"/>
                  <a:pt x="1179509" y="286835"/>
                  <a:pt x="1160161" y="279571"/>
                </a:cubicBezTo>
                <a:cubicBezTo>
                  <a:pt x="1144198" y="272791"/>
                  <a:pt x="1125817" y="269401"/>
                  <a:pt x="1113240" y="269401"/>
                </a:cubicBezTo>
                <a:cubicBezTo>
                  <a:pt x="1102115" y="269401"/>
                  <a:pt x="1096794" y="269885"/>
                  <a:pt x="1091473" y="270369"/>
                </a:cubicBezTo>
                <a:cubicBezTo>
                  <a:pt x="1074543" y="272791"/>
                  <a:pt x="1056645" y="279086"/>
                  <a:pt x="1041166" y="287804"/>
                </a:cubicBezTo>
                <a:lnTo>
                  <a:pt x="959418" y="356572"/>
                </a:lnTo>
                <a:lnTo>
                  <a:pt x="927493" y="254388"/>
                </a:lnTo>
                <a:cubicBezTo>
                  <a:pt x="919270" y="235017"/>
                  <a:pt x="907660" y="217098"/>
                  <a:pt x="892665" y="202086"/>
                </a:cubicBezTo>
                <a:cubicBezTo>
                  <a:pt x="878154" y="187073"/>
                  <a:pt x="860740" y="174482"/>
                  <a:pt x="841875" y="165764"/>
                </a:cubicBezTo>
                <a:cubicBezTo>
                  <a:pt x="821559" y="156079"/>
                  <a:pt x="799308" y="150752"/>
                  <a:pt x="775606" y="149299"/>
                </a:cubicBezTo>
                <a:lnTo>
                  <a:pt x="732555" y="154142"/>
                </a:lnTo>
                <a:lnTo>
                  <a:pt x="709820" y="124600"/>
                </a:lnTo>
                <a:cubicBezTo>
                  <a:pt x="689504" y="104261"/>
                  <a:pt x="665318" y="87795"/>
                  <a:pt x="638230" y="76657"/>
                </a:cubicBezTo>
                <a:cubicBezTo>
                  <a:pt x="611626" y="65034"/>
                  <a:pt x="582119" y="58738"/>
                  <a:pt x="551161" y="58738"/>
                </a:cubicBezTo>
                <a:close/>
                <a:moveTo>
                  <a:pt x="550383" y="0"/>
                </a:moveTo>
                <a:cubicBezTo>
                  <a:pt x="628249" y="0"/>
                  <a:pt x="698861" y="31928"/>
                  <a:pt x="750127" y="82723"/>
                </a:cubicBezTo>
                <a:lnTo>
                  <a:pt x="757381" y="91915"/>
                </a:lnTo>
                <a:lnTo>
                  <a:pt x="768505" y="90947"/>
                </a:lnTo>
                <a:cubicBezTo>
                  <a:pt x="864266" y="90947"/>
                  <a:pt x="945518" y="148515"/>
                  <a:pt x="980340" y="231238"/>
                </a:cubicBezTo>
                <a:lnTo>
                  <a:pt x="988078" y="254943"/>
                </a:lnTo>
                <a:lnTo>
                  <a:pt x="1002587" y="242365"/>
                </a:lnTo>
                <a:cubicBezTo>
                  <a:pt x="1033056" y="222047"/>
                  <a:pt x="1069813" y="210437"/>
                  <a:pt x="1108988" y="210437"/>
                </a:cubicBezTo>
                <a:cubicBezTo>
                  <a:pt x="1213938" y="210437"/>
                  <a:pt x="1298575" y="295095"/>
                  <a:pt x="1298575" y="399588"/>
                </a:cubicBezTo>
                <a:cubicBezTo>
                  <a:pt x="1298575" y="504564"/>
                  <a:pt x="1213938" y="589222"/>
                  <a:pt x="1108988" y="589222"/>
                </a:cubicBezTo>
                <a:cubicBezTo>
                  <a:pt x="1069813" y="589222"/>
                  <a:pt x="1033056" y="577128"/>
                  <a:pt x="1002587" y="556810"/>
                </a:cubicBezTo>
                <a:lnTo>
                  <a:pt x="975020" y="534074"/>
                </a:lnTo>
                <a:lnTo>
                  <a:pt x="968249" y="569388"/>
                </a:lnTo>
                <a:cubicBezTo>
                  <a:pt x="932943" y="652112"/>
                  <a:pt x="851208" y="709679"/>
                  <a:pt x="755930" y="709679"/>
                </a:cubicBezTo>
                <a:cubicBezTo>
                  <a:pt x="724010" y="709679"/>
                  <a:pt x="693541" y="703390"/>
                  <a:pt x="665973" y="691780"/>
                </a:cubicBezTo>
                <a:lnTo>
                  <a:pt x="635020" y="674848"/>
                </a:lnTo>
                <a:lnTo>
                  <a:pt x="618093" y="700004"/>
                </a:lnTo>
                <a:cubicBezTo>
                  <a:pt x="576500" y="741608"/>
                  <a:pt x="518463" y="766763"/>
                  <a:pt x="455106" y="766763"/>
                </a:cubicBezTo>
                <a:cubicBezTo>
                  <a:pt x="407709" y="766763"/>
                  <a:pt x="363214" y="752734"/>
                  <a:pt x="326458" y="728062"/>
                </a:cubicBezTo>
                <a:lnTo>
                  <a:pt x="301308" y="707260"/>
                </a:lnTo>
                <a:lnTo>
                  <a:pt x="281963" y="709679"/>
                </a:lnTo>
                <a:cubicBezTo>
                  <a:pt x="126230" y="709679"/>
                  <a:pt x="0" y="583901"/>
                  <a:pt x="0" y="428613"/>
                </a:cubicBezTo>
                <a:cubicBezTo>
                  <a:pt x="0" y="273326"/>
                  <a:pt x="126230" y="147064"/>
                  <a:pt x="281963" y="147064"/>
                </a:cubicBezTo>
                <a:lnTo>
                  <a:pt x="303243" y="149483"/>
                </a:lnTo>
                <a:lnTo>
                  <a:pt x="316785" y="124327"/>
                </a:lnTo>
                <a:cubicBezTo>
                  <a:pt x="367567" y="49828"/>
                  <a:pt x="453171" y="0"/>
                  <a:pt x="550383" y="0"/>
                </a:cubicBezTo>
                <a:close/>
              </a:path>
            </a:pathLst>
          </a:custGeom>
          <a:solidFill>
            <a:schemeClr val="accent1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62" name="手繪多邊形: 圖案 61"/>
          <p:cNvSpPr>
            <a:spLocks/>
          </p:cNvSpPr>
          <p:nvPr/>
        </p:nvSpPr>
        <p:spPr bwMode="auto">
          <a:xfrm>
            <a:off x="3757363" y="4405290"/>
            <a:ext cx="1726194" cy="1275356"/>
          </a:xfrm>
          <a:custGeom>
            <a:avLst/>
            <a:gdLst>
              <a:gd name="connsiteX0" fmla="*/ 671634 w 1141413"/>
              <a:gd name="connsiteY0" fmla="*/ 58738 h 842963"/>
              <a:gd name="connsiteX1" fmla="*/ 622292 w 1141413"/>
              <a:gd name="connsiteY1" fmla="*/ 68426 h 842963"/>
              <a:gd name="connsiteX2" fmla="*/ 580691 w 1141413"/>
              <a:gd name="connsiteY2" fmla="*/ 94583 h 842963"/>
              <a:gd name="connsiteX3" fmla="*/ 538606 w 1141413"/>
              <a:gd name="connsiteY3" fmla="*/ 157555 h 842963"/>
              <a:gd name="connsiteX4" fmla="*/ 478622 w 1141413"/>
              <a:gd name="connsiteY4" fmla="*/ 128007 h 842963"/>
              <a:gd name="connsiteX5" fmla="*/ 445728 w 1141413"/>
              <a:gd name="connsiteY5" fmla="*/ 120256 h 842963"/>
              <a:gd name="connsiteX6" fmla="*/ 403159 w 1141413"/>
              <a:gd name="connsiteY6" fmla="*/ 117834 h 842963"/>
              <a:gd name="connsiteX7" fmla="*/ 402191 w 1141413"/>
              <a:gd name="connsiteY7" fmla="*/ 117834 h 842963"/>
              <a:gd name="connsiteX8" fmla="*/ 323826 w 1141413"/>
              <a:gd name="connsiteY8" fmla="*/ 135272 h 842963"/>
              <a:gd name="connsiteX9" fmla="*/ 226111 w 1141413"/>
              <a:gd name="connsiteY9" fmla="*/ 212775 h 842963"/>
              <a:gd name="connsiteX10" fmla="*/ 205310 w 1141413"/>
              <a:gd name="connsiteY10" fmla="*/ 251527 h 842963"/>
              <a:gd name="connsiteX11" fmla="*/ 165643 w 1141413"/>
              <a:gd name="connsiteY11" fmla="*/ 255886 h 842963"/>
              <a:gd name="connsiteX12" fmla="*/ 132265 w 1141413"/>
              <a:gd name="connsiteY12" fmla="*/ 267512 h 842963"/>
              <a:gd name="connsiteX13" fmla="*/ 103241 w 1141413"/>
              <a:gd name="connsiteY13" fmla="*/ 287372 h 842963"/>
              <a:gd name="connsiteX14" fmla="*/ 68896 w 1141413"/>
              <a:gd name="connsiteY14" fmla="*/ 335811 h 842963"/>
              <a:gd name="connsiteX15" fmla="*/ 58737 w 1141413"/>
              <a:gd name="connsiteY15" fmla="*/ 385704 h 842963"/>
              <a:gd name="connsiteX16" fmla="*/ 62607 w 1141413"/>
              <a:gd name="connsiteY16" fmla="*/ 416705 h 842963"/>
              <a:gd name="connsiteX17" fmla="*/ 89213 w 1141413"/>
              <a:gd name="connsiteY17" fmla="*/ 470957 h 842963"/>
              <a:gd name="connsiteX18" fmla="*/ 136619 w 1141413"/>
              <a:gd name="connsiteY18" fmla="*/ 507771 h 842963"/>
              <a:gd name="connsiteX19" fmla="*/ 217403 w 1141413"/>
              <a:gd name="connsiteY19" fmla="*/ 534897 h 842963"/>
              <a:gd name="connsiteX20" fmla="*/ 171448 w 1141413"/>
              <a:gd name="connsiteY20" fmla="*/ 604166 h 842963"/>
              <a:gd name="connsiteX21" fmla="*/ 164676 w 1141413"/>
              <a:gd name="connsiteY21" fmla="*/ 627416 h 842963"/>
              <a:gd name="connsiteX22" fmla="*/ 163225 w 1141413"/>
              <a:gd name="connsiteY22" fmla="*/ 657933 h 842963"/>
              <a:gd name="connsiteX23" fmla="*/ 167095 w 1141413"/>
              <a:gd name="connsiteY23" fmla="*/ 686513 h 842963"/>
              <a:gd name="connsiteX24" fmla="*/ 195635 w 1141413"/>
              <a:gd name="connsiteY24" fmla="*/ 739311 h 842963"/>
              <a:gd name="connsiteX25" fmla="*/ 244976 w 1141413"/>
              <a:gd name="connsiteY25" fmla="*/ 774672 h 842963"/>
              <a:gd name="connsiteX26" fmla="*/ 294318 w 1141413"/>
              <a:gd name="connsiteY26" fmla="*/ 784360 h 842963"/>
              <a:gd name="connsiteX27" fmla="*/ 336403 w 1141413"/>
              <a:gd name="connsiteY27" fmla="*/ 779032 h 842963"/>
              <a:gd name="connsiteX28" fmla="*/ 387195 w 1141413"/>
              <a:gd name="connsiteY28" fmla="*/ 749484 h 842963"/>
              <a:gd name="connsiteX29" fmla="*/ 472333 w 1141413"/>
              <a:gd name="connsiteY29" fmla="*/ 624026 h 842963"/>
              <a:gd name="connsiteX30" fmla="*/ 518772 w 1141413"/>
              <a:gd name="connsiteY30" fmla="*/ 707341 h 842963"/>
              <a:gd name="connsiteX31" fmla="*/ 557471 w 1141413"/>
              <a:gd name="connsiteY31" fmla="*/ 742218 h 842963"/>
              <a:gd name="connsiteX32" fmla="*/ 603910 w 1141413"/>
              <a:gd name="connsiteY32" fmla="*/ 767891 h 842963"/>
              <a:gd name="connsiteX33" fmla="*/ 690983 w 1141413"/>
              <a:gd name="connsiteY33" fmla="*/ 784360 h 842963"/>
              <a:gd name="connsiteX34" fmla="*/ 749032 w 1141413"/>
              <a:gd name="connsiteY34" fmla="*/ 776125 h 842963"/>
              <a:gd name="connsiteX35" fmla="*/ 837072 w 1141413"/>
              <a:gd name="connsiteY35" fmla="*/ 729624 h 842963"/>
              <a:gd name="connsiteX36" fmla="*/ 896572 w 1141413"/>
              <a:gd name="connsiteY36" fmla="*/ 650183 h 842963"/>
              <a:gd name="connsiteX37" fmla="*/ 910116 w 1141413"/>
              <a:gd name="connsiteY37" fmla="*/ 609010 h 842963"/>
              <a:gd name="connsiteX38" fmla="*/ 960909 w 1141413"/>
              <a:gd name="connsiteY38" fmla="*/ 593025 h 842963"/>
              <a:gd name="connsiteX39" fmla="*/ 1025730 w 1141413"/>
              <a:gd name="connsiteY39" fmla="*/ 549429 h 842963"/>
              <a:gd name="connsiteX40" fmla="*/ 1068783 w 1141413"/>
              <a:gd name="connsiteY40" fmla="*/ 484036 h 842963"/>
              <a:gd name="connsiteX41" fmla="*/ 1083778 w 1141413"/>
              <a:gd name="connsiteY41" fmla="*/ 405080 h 842963"/>
              <a:gd name="connsiteX42" fmla="*/ 1077974 w 1141413"/>
              <a:gd name="connsiteY42" fmla="*/ 359062 h 842963"/>
              <a:gd name="connsiteX43" fmla="*/ 1038307 w 1141413"/>
              <a:gd name="connsiteY43" fmla="*/ 279137 h 842963"/>
              <a:gd name="connsiteX44" fmla="*/ 964295 w 1141413"/>
              <a:gd name="connsiteY44" fmla="*/ 222463 h 842963"/>
              <a:gd name="connsiteX45" fmla="*/ 886413 w 1141413"/>
              <a:gd name="connsiteY45" fmla="*/ 205025 h 842963"/>
              <a:gd name="connsiteX46" fmla="*/ 816271 w 1141413"/>
              <a:gd name="connsiteY46" fmla="*/ 210838 h 842963"/>
              <a:gd name="connsiteX47" fmla="*/ 794987 w 1141413"/>
              <a:gd name="connsiteY47" fmla="*/ 140601 h 842963"/>
              <a:gd name="connsiteX48" fmla="*/ 765962 w 1141413"/>
              <a:gd name="connsiteY48" fmla="*/ 97974 h 842963"/>
              <a:gd name="connsiteX49" fmla="*/ 723394 w 1141413"/>
              <a:gd name="connsiteY49" fmla="*/ 68910 h 842963"/>
              <a:gd name="connsiteX50" fmla="*/ 671634 w 1141413"/>
              <a:gd name="connsiteY50" fmla="*/ 58738 h 842963"/>
              <a:gd name="connsiteX51" fmla="*/ 670822 w 1141413"/>
              <a:gd name="connsiteY51" fmla="*/ 0 h 842963"/>
              <a:gd name="connsiteX52" fmla="*/ 847838 w 1141413"/>
              <a:gd name="connsiteY52" fmla="*/ 117657 h 842963"/>
              <a:gd name="connsiteX53" fmla="*/ 857511 w 1141413"/>
              <a:gd name="connsiteY53" fmla="*/ 148160 h 842963"/>
              <a:gd name="connsiteX54" fmla="*/ 880726 w 1141413"/>
              <a:gd name="connsiteY54" fmla="*/ 146224 h 842963"/>
              <a:gd name="connsiteX55" fmla="*/ 1141413 w 1141413"/>
              <a:gd name="connsiteY55" fmla="*/ 406714 h 842963"/>
              <a:gd name="connsiteX56" fmla="*/ 982293 w 1141413"/>
              <a:gd name="connsiteY56" fmla="*/ 646869 h 842963"/>
              <a:gd name="connsiteX57" fmla="*/ 955208 w 1141413"/>
              <a:gd name="connsiteY57" fmla="*/ 655584 h 842963"/>
              <a:gd name="connsiteX58" fmla="*/ 950855 w 1141413"/>
              <a:gd name="connsiteY58" fmla="*/ 668657 h 842963"/>
              <a:gd name="connsiteX59" fmla="*/ 688234 w 1141413"/>
              <a:gd name="connsiteY59" fmla="*/ 842479 h 842963"/>
              <a:gd name="connsiteX60" fmla="*/ 468173 w 1141413"/>
              <a:gd name="connsiteY60" fmla="*/ 738864 h 842963"/>
              <a:gd name="connsiteX61" fmla="*/ 466238 w 1141413"/>
              <a:gd name="connsiteY61" fmla="*/ 735475 h 842963"/>
              <a:gd name="connsiteX62" fmla="*/ 431416 w 1141413"/>
              <a:gd name="connsiteY62" fmla="*/ 786798 h 842963"/>
              <a:gd name="connsiteX63" fmla="*/ 295510 w 1141413"/>
              <a:gd name="connsiteY63" fmla="*/ 842963 h 842963"/>
              <a:gd name="connsiteX64" fmla="*/ 103501 w 1141413"/>
              <a:gd name="connsiteY64" fmla="*/ 651227 h 842963"/>
              <a:gd name="connsiteX65" fmla="*/ 118494 w 1141413"/>
              <a:gd name="connsiteY65" fmla="*/ 576662 h 842963"/>
              <a:gd name="connsiteX66" fmla="*/ 125749 w 1141413"/>
              <a:gd name="connsiteY66" fmla="*/ 566010 h 842963"/>
              <a:gd name="connsiteX67" fmla="*/ 117527 w 1141413"/>
              <a:gd name="connsiteY67" fmla="*/ 563105 h 842963"/>
              <a:gd name="connsiteX68" fmla="*/ 0 w 1141413"/>
              <a:gd name="connsiteY68" fmla="*/ 386378 h 842963"/>
              <a:gd name="connsiteX69" fmla="*/ 153317 w 1141413"/>
              <a:gd name="connsiteY69" fmla="*/ 198031 h 842963"/>
              <a:gd name="connsiteX70" fmla="*/ 167343 w 1141413"/>
              <a:gd name="connsiteY70" fmla="*/ 196579 h 842963"/>
              <a:gd name="connsiteX71" fmla="*/ 173630 w 1141413"/>
              <a:gd name="connsiteY71" fmla="*/ 184958 h 842963"/>
              <a:gd name="connsiteX72" fmla="*/ 410135 w 1141413"/>
              <a:gd name="connsiteY72" fmla="*/ 59070 h 842963"/>
              <a:gd name="connsiteX73" fmla="*/ 495257 w 1141413"/>
              <a:gd name="connsiteY73" fmla="*/ 72143 h 842963"/>
              <a:gd name="connsiteX74" fmla="*/ 517505 w 1141413"/>
              <a:gd name="connsiteY74" fmla="*/ 82796 h 842963"/>
              <a:gd name="connsiteX75" fmla="*/ 534917 w 1141413"/>
              <a:gd name="connsiteY75" fmla="*/ 56165 h 842963"/>
              <a:gd name="connsiteX76" fmla="*/ 670822 w 1141413"/>
              <a:gd name="connsiteY76" fmla="*/ 0 h 84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141413" h="842963">
                <a:moveTo>
                  <a:pt x="671634" y="58738"/>
                </a:moveTo>
                <a:cubicBezTo>
                  <a:pt x="654219" y="58738"/>
                  <a:pt x="637288" y="62129"/>
                  <a:pt x="622292" y="68426"/>
                </a:cubicBezTo>
                <a:cubicBezTo>
                  <a:pt x="606813" y="74239"/>
                  <a:pt x="592784" y="83442"/>
                  <a:pt x="580691" y="94583"/>
                </a:cubicBezTo>
                <a:lnTo>
                  <a:pt x="538606" y="157555"/>
                </a:lnTo>
                <a:lnTo>
                  <a:pt x="478622" y="128007"/>
                </a:lnTo>
                <a:cubicBezTo>
                  <a:pt x="468463" y="124616"/>
                  <a:pt x="455886" y="122194"/>
                  <a:pt x="445728" y="120256"/>
                </a:cubicBezTo>
                <a:cubicBezTo>
                  <a:pt x="435086" y="118803"/>
                  <a:pt x="427346" y="117834"/>
                  <a:pt x="403159" y="117834"/>
                </a:cubicBezTo>
                <a:cubicBezTo>
                  <a:pt x="403159" y="117834"/>
                  <a:pt x="402675" y="117834"/>
                  <a:pt x="402191" y="117834"/>
                </a:cubicBezTo>
                <a:cubicBezTo>
                  <a:pt x="382842" y="117834"/>
                  <a:pt x="351399" y="124131"/>
                  <a:pt x="323826" y="135272"/>
                </a:cubicBezTo>
                <a:cubicBezTo>
                  <a:pt x="283192" y="151742"/>
                  <a:pt x="250781" y="178868"/>
                  <a:pt x="226111" y="212775"/>
                </a:cubicBezTo>
                <a:lnTo>
                  <a:pt x="205310" y="251527"/>
                </a:lnTo>
                <a:lnTo>
                  <a:pt x="165643" y="255886"/>
                </a:lnTo>
                <a:cubicBezTo>
                  <a:pt x="154034" y="258308"/>
                  <a:pt x="142908" y="262184"/>
                  <a:pt x="132265" y="267512"/>
                </a:cubicBezTo>
                <a:cubicBezTo>
                  <a:pt x="121623" y="272840"/>
                  <a:pt x="111948" y="279622"/>
                  <a:pt x="103241" y="287372"/>
                </a:cubicBezTo>
                <a:cubicBezTo>
                  <a:pt x="88729" y="300451"/>
                  <a:pt x="76635" y="316920"/>
                  <a:pt x="68896" y="335811"/>
                </a:cubicBezTo>
                <a:cubicBezTo>
                  <a:pt x="62607" y="351796"/>
                  <a:pt x="59221" y="369719"/>
                  <a:pt x="58737" y="385704"/>
                </a:cubicBezTo>
                <a:cubicBezTo>
                  <a:pt x="58737" y="396845"/>
                  <a:pt x="60188" y="407017"/>
                  <a:pt x="62607" y="416705"/>
                </a:cubicBezTo>
                <a:cubicBezTo>
                  <a:pt x="67444" y="436565"/>
                  <a:pt x="76635" y="455457"/>
                  <a:pt x="89213" y="470957"/>
                </a:cubicBezTo>
                <a:cubicBezTo>
                  <a:pt x="102274" y="486458"/>
                  <a:pt x="118237" y="499052"/>
                  <a:pt x="136619" y="507771"/>
                </a:cubicBezTo>
                <a:lnTo>
                  <a:pt x="217403" y="534897"/>
                </a:lnTo>
                <a:lnTo>
                  <a:pt x="171448" y="604166"/>
                </a:lnTo>
                <a:cubicBezTo>
                  <a:pt x="168546" y="610947"/>
                  <a:pt x="166611" y="621119"/>
                  <a:pt x="164676" y="627416"/>
                </a:cubicBezTo>
                <a:cubicBezTo>
                  <a:pt x="163225" y="633714"/>
                  <a:pt x="161773" y="636136"/>
                  <a:pt x="163225" y="657933"/>
                </a:cubicBezTo>
                <a:cubicBezTo>
                  <a:pt x="163708" y="665684"/>
                  <a:pt x="164676" y="675856"/>
                  <a:pt x="167095" y="686513"/>
                </a:cubicBezTo>
                <a:cubicBezTo>
                  <a:pt x="171932" y="705404"/>
                  <a:pt x="182574" y="723811"/>
                  <a:pt x="195635" y="739311"/>
                </a:cubicBezTo>
                <a:cubicBezTo>
                  <a:pt x="209180" y="754812"/>
                  <a:pt x="225143" y="767406"/>
                  <a:pt x="244976" y="774672"/>
                </a:cubicBezTo>
                <a:cubicBezTo>
                  <a:pt x="261424" y="780969"/>
                  <a:pt x="280289" y="783391"/>
                  <a:pt x="294318" y="784360"/>
                </a:cubicBezTo>
                <a:cubicBezTo>
                  <a:pt x="315118" y="785813"/>
                  <a:pt x="325277" y="783391"/>
                  <a:pt x="336403" y="779032"/>
                </a:cubicBezTo>
                <a:cubicBezTo>
                  <a:pt x="353818" y="772735"/>
                  <a:pt x="372683" y="763047"/>
                  <a:pt x="387195" y="749484"/>
                </a:cubicBezTo>
                <a:lnTo>
                  <a:pt x="472333" y="624026"/>
                </a:lnTo>
                <a:lnTo>
                  <a:pt x="518772" y="707341"/>
                </a:lnTo>
                <a:cubicBezTo>
                  <a:pt x="530382" y="720420"/>
                  <a:pt x="542959" y="732046"/>
                  <a:pt x="557471" y="742218"/>
                </a:cubicBezTo>
                <a:cubicBezTo>
                  <a:pt x="571983" y="752390"/>
                  <a:pt x="587947" y="761109"/>
                  <a:pt x="603910" y="767891"/>
                </a:cubicBezTo>
                <a:cubicBezTo>
                  <a:pt x="629548" y="778547"/>
                  <a:pt x="655670" y="784844"/>
                  <a:pt x="690983" y="784360"/>
                </a:cubicBezTo>
                <a:cubicBezTo>
                  <a:pt x="708881" y="783876"/>
                  <a:pt x="729682" y="781454"/>
                  <a:pt x="749032" y="776125"/>
                </a:cubicBezTo>
                <a:cubicBezTo>
                  <a:pt x="782410" y="767891"/>
                  <a:pt x="811918" y="751421"/>
                  <a:pt x="837072" y="729624"/>
                </a:cubicBezTo>
                <a:cubicBezTo>
                  <a:pt x="862226" y="707826"/>
                  <a:pt x="882543" y="680700"/>
                  <a:pt x="896572" y="650183"/>
                </a:cubicBezTo>
                <a:lnTo>
                  <a:pt x="910116" y="609010"/>
                </a:lnTo>
                <a:lnTo>
                  <a:pt x="960909" y="593025"/>
                </a:lnTo>
                <a:cubicBezTo>
                  <a:pt x="985096" y="582852"/>
                  <a:pt x="1006864" y="568320"/>
                  <a:pt x="1025730" y="549429"/>
                </a:cubicBezTo>
                <a:cubicBezTo>
                  <a:pt x="1044112" y="530538"/>
                  <a:pt x="1058624" y="507771"/>
                  <a:pt x="1068783" y="484036"/>
                </a:cubicBezTo>
                <a:cubicBezTo>
                  <a:pt x="1078941" y="461269"/>
                  <a:pt x="1084262" y="437050"/>
                  <a:pt x="1083778" y="405080"/>
                </a:cubicBezTo>
                <a:cubicBezTo>
                  <a:pt x="1083295" y="390548"/>
                  <a:pt x="1081844" y="374563"/>
                  <a:pt x="1077974" y="359062"/>
                </a:cubicBezTo>
                <a:cubicBezTo>
                  <a:pt x="1071201" y="329030"/>
                  <a:pt x="1057173" y="301904"/>
                  <a:pt x="1038307" y="279137"/>
                </a:cubicBezTo>
                <a:cubicBezTo>
                  <a:pt x="1018474" y="254918"/>
                  <a:pt x="993319" y="235542"/>
                  <a:pt x="964295" y="222463"/>
                </a:cubicBezTo>
                <a:cubicBezTo>
                  <a:pt x="940592" y="211807"/>
                  <a:pt x="914470" y="205994"/>
                  <a:pt x="886413" y="205025"/>
                </a:cubicBezTo>
                <a:lnTo>
                  <a:pt x="816271" y="210838"/>
                </a:lnTo>
                <a:lnTo>
                  <a:pt x="794987" y="140601"/>
                </a:lnTo>
                <a:cubicBezTo>
                  <a:pt x="788214" y="124616"/>
                  <a:pt x="778540" y="110084"/>
                  <a:pt x="765962" y="97974"/>
                </a:cubicBezTo>
                <a:cubicBezTo>
                  <a:pt x="753869" y="85864"/>
                  <a:pt x="739357" y="75692"/>
                  <a:pt x="723394" y="68910"/>
                </a:cubicBezTo>
                <a:cubicBezTo>
                  <a:pt x="707430" y="62613"/>
                  <a:pt x="690016" y="58738"/>
                  <a:pt x="671634" y="58738"/>
                </a:cubicBezTo>
                <a:close/>
                <a:moveTo>
                  <a:pt x="670822" y="0"/>
                </a:moveTo>
                <a:cubicBezTo>
                  <a:pt x="750141" y="0"/>
                  <a:pt x="818819" y="48418"/>
                  <a:pt x="847838" y="117657"/>
                </a:cubicBezTo>
                <a:lnTo>
                  <a:pt x="857511" y="148160"/>
                </a:lnTo>
                <a:lnTo>
                  <a:pt x="880726" y="146224"/>
                </a:lnTo>
                <a:cubicBezTo>
                  <a:pt x="1025337" y="146224"/>
                  <a:pt x="1141413" y="262912"/>
                  <a:pt x="1141413" y="406714"/>
                </a:cubicBezTo>
                <a:cubicBezTo>
                  <a:pt x="1141413" y="514687"/>
                  <a:pt x="1076120" y="607650"/>
                  <a:pt x="982293" y="646869"/>
                </a:cubicBezTo>
                <a:lnTo>
                  <a:pt x="955208" y="655584"/>
                </a:lnTo>
                <a:lnTo>
                  <a:pt x="950855" y="668657"/>
                </a:lnTo>
                <a:cubicBezTo>
                  <a:pt x="907810" y="770820"/>
                  <a:pt x="806244" y="842479"/>
                  <a:pt x="688234" y="842479"/>
                </a:cubicBezTo>
                <a:cubicBezTo>
                  <a:pt x="599726" y="842479"/>
                  <a:pt x="520407" y="802292"/>
                  <a:pt x="468173" y="738864"/>
                </a:cubicBezTo>
                <a:lnTo>
                  <a:pt x="466238" y="735475"/>
                </a:lnTo>
                <a:lnTo>
                  <a:pt x="431416" y="786798"/>
                </a:lnTo>
                <a:cubicBezTo>
                  <a:pt x="396593" y="821659"/>
                  <a:pt x="348712" y="842963"/>
                  <a:pt x="295510" y="842963"/>
                </a:cubicBezTo>
                <a:cubicBezTo>
                  <a:pt x="189591" y="842963"/>
                  <a:pt x="103501" y="757263"/>
                  <a:pt x="103501" y="651227"/>
                </a:cubicBezTo>
                <a:cubicBezTo>
                  <a:pt x="103501" y="624597"/>
                  <a:pt x="108821" y="599419"/>
                  <a:pt x="118494" y="576662"/>
                </a:cubicBezTo>
                <a:lnTo>
                  <a:pt x="125749" y="566010"/>
                </a:lnTo>
                <a:lnTo>
                  <a:pt x="117527" y="563105"/>
                </a:lnTo>
                <a:cubicBezTo>
                  <a:pt x="48365" y="534054"/>
                  <a:pt x="0" y="465784"/>
                  <a:pt x="0" y="386378"/>
                </a:cubicBezTo>
                <a:cubicBezTo>
                  <a:pt x="0" y="293415"/>
                  <a:pt x="65776" y="215946"/>
                  <a:pt x="153317" y="198031"/>
                </a:cubicBezTo>
                <a:lnTo>
                  <a:pt x="167343" y="196579"/>
                </a:lnTo>
                <a:lnTo>
                  <a:pt x="173630" y="184958"/>
                </a:lnTo>
                <a:cubicBezTo>
                  <a:pt x="224897" y="108941"/>
                  <a:pt x="311954" y="59070"/>
                  <a:pt x="410135" y="59070"/>
                </a:cubicBezTo>
                <a:cubicBezTo>
                  <a:pt x="439638" y="59070"/>
                  <a:pt x="468173" y="63912"/>
                  <a:pt x="495257" y="72143"/>
                </a:cubicBezTo>
                <a:lnTo>
                  <a:pt x="517505" y="82796"/>
                </a:lnTo>
                <a:lnTo>
                  <a:pt x="534917" y="56165"/>
                </a:lnTo>
                <a:cubicBezTo>
                  <a:pt x="569739" y="21788"/>
                  <a:pt x="617621" y="0"/>
                  <a:pt x="670822" y="0"/>
                </a:cubicBezTo>
                <a:close/>
              </a:path>
            </a:pathLst>
          </a:custGeom>
          <a:solidFill>
            <a:schemeClr val="accent2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61" name="手繪多邊形: 圖案 60"/>
          <p:cNvSpPr>
            <a:spLocks/>
          </p:cNvSpPr>
          <p:nvPr/>
        </p:nvSpPr>
        <p:spPr bwMode="auto">
          <a:xfrm>
            <a:off x="1505629" y="4345880"/>
            <a:ext cx="1855868" cy="1098316"/>
          </a:xfrm>
          <a:custGeom>
            <a:avLst/>
            <a:gdLst>
              <a:gd name="connsiteX0" fmla="*/ 361338 w 1222375"/>
              <a:gd name="connsiteY0" fmla="*/ 58738 h 730250"/>
              <a:gd name="connsiteX1" fmla="*/ 253977 w 1222375"/>
              <a:gd name="connsiteY1" fmla="*/ 78599 h 730250"/>
              <a:gd name="connsiteX2" fmla="*/ 163060 w 1222375"/>
              <a:gd name="connsiteY2" fmla="*/ 132853 h 730250"/>
              <a:gd name="connsiteX3" fmla="*/ 81330 w 1222375"/>
              <a:gd name="connsiteY3" fmla="*/ 245235 h 730250"/>
              <a:gd name="connsiteX4" fmla="*/ 57150 w 1222375"/>
              <a:gd name="connsiteY4" fmla="*/ 361977 h 730250"/>
              <a:gd name="connsiteX5" fmla="*/ 69240 w 1222375"/>
              <a:gd name="connsiteY5" fmla="*/ 449655 h 730250"/>
              <a:gd name="connsiteX6" fmla="*/ 134527 w 1222375"/>
              <a:gd name="connsiteY6" fmla="*/ 569303 h 730250"/>
              <a:gd name="connsiteX7" fmla="*/ 243822 w 1222375"/>
              <a:gd name="connsiteY7" fmla="*/ 648262 h 730250"/>
              <a:gd name="connsiteX8" fmla="*/ 358436 w 1222375"/>
              <a:gd name="connsiteY8" fmla="*/ 671513 h 730250"/>
              <a:gd name="connsiteX9" fmla="*/ 392288 w 1222375"/>
              <a:gd name="connsiteY9" fmla="*/ 670544 h 730250"/>
              <a:gd name="connsiteX10" fmla="*/ 399059 w 1222375"/>
              <a:gd name="connsiteY10" fmla="*/ 671513 h 730250"/>
              <a:gd name="connsiteX11" fmla="*/ 978417 w 1222375"/>
              <a:gd name="connsiteY11" fmla="*/ 671513 h 730250"/>
              <a:gd name="connsiteX12" fmla="*/ 1043704 w 1222375"/>
              <a:gd name="connsiteY12" fmla="*/ 659887 h 730250"/>
              <a:gd name="connsiteX13" fmla="*/ 1099319 w 1222375"/>
              <a:gd name="connsiteY13" fmla="*/ 626463 h 730250"/>
              <a:gd name="connsiteX14" fmla="*/ 1149130 w 1222375"/>
              <a:gd name="connsiteY14" fmla="*/ 557193 h 730250"/>
              <a:gd name="connsiteX15" fmla="*/ 1163638 w 1222375"/>
              <a:gd name="connsiteY15" fmla="*/ 484532 h 730250"/>
              <a:gd name="connsiteX16" fmla="*/ 1150581 w 1222375"/>
              <a:gd name="connsiteY16" fmla="*/ 415262 h 730250"/>
              <a:gd name="connsiteX17" fmla="*/ 1114794 w 1222375"/>
              <a:gd name="connsiteY17" fmla="*/ 357617 h 730250"/>
              <a:gd name="connsiteX18" fmla="*/ 1048540 w 1222375"/>
              <a:gd name="connsiteY18" fmla="*/ 310630 h 730250"/>
              <a:gd name="connsiteX19" fmla="*/ 978417 w 1222375"/>
              <a:gd name="connsiteY19" fmla="*/ 296582 h 730250"/>
              <a:gd name="connsiteX20" fmla="*/ 656337 w 1222375"/>
              <a:gd name="connsiteY20" fmla="*/ 296582 h 730250"/>
              <a:gd name="connsiteX21" fmla="*/ 640378 w 1222375"/>
              <a:gd name="connsiteY21" fmla="*/ 245719 h 730250"/>
              <a:gd name="connsiteX22" fmla="*/ 573640 w 1222375"/>
              <a:gd name="connsiteY22" fmla="*/ 146900 h 730250"/>
              <a:gd name="connsiteX23" fmla="*/ 474985 w 1222375"/>
              <a:gd name="connsiteY23" fmla="*/ 81021 h 730250"/>
              <a:gd name="connsiteX24" fmla="*/ 361338 w 1222375"/>
              <a:gd name="connsiteY24" fmla="*/ 58738 h 730250"/>
              <a:gd name="connsiteX25" fmla="*/ 362024 w 1222375"/>
              <a:gd name="connsiteY25" fmla="*/ 0 h 730250"/>
              <a:gd name="connsiteX26" fmla="*/ 695048 w 1222375"/>
              <a:gd name="connsiteY26" fmla="*/ 223388 h 730250"/>
              <a:gd name="connsiteX27" fmla="*/ 699398 w 1222375"/>
              <a:gd name="connsiteY27" fmla="*/ 237925 h 730250"/>
              <a:gd name="connsiteX28" fmla="*/ 978770 w 1222375"/>
              <a:gd name="connsiteY28" fmla="*/ 237925 h 730250"/>
              <a:gd name="connsiteX29" fmla="*/ 1222375 w 1222375"/>
              <a:gd name="connsiteY29" fmla="*/ 484572 h 730250"/>
              <a:gd name="connsiteX30" fmla="*/ 978770 w 1222375"/>
              <a:gd name="connsiteY30" fmla="*/ 730250 h 730250"/>
              <a:gd name="connsiteX31" fmla="*/ 399725 w 1222375"/>
              <a:gd name="connsiteY31" fmla="*/ 730250 h 730250"/>
              <a:gd name="connsiteX32" fmla="*/ 387158 w 1222375"/>
              <a:gd name="connsiteY32" fmla="*/ 729281 h 730250"/>
              <a:gd name="connsiteX33" fmla="*/ 362024 w 1222375"/>
              <a:gd name="connsiteY33" fmla="*/ 730250 h 730250"/>
              <a:gd name="connsiteX34" fmla="*/ 0 w 1222375"/>
              <a:gd name="connsiteY34" fmla="*/ 365368 h 730250"/>
              <a:gd name="connsiteX35" fmla="*/ 362024 w 1222375"/>
              <a:gd name="connsiteY35" fmla="*/ 0 h 7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22375" h="730250">
                <a:moveTo>
                  <a:pt x="361338" y="58738"/>
                </a:moveTo>
                <a:cubicBezTo>
                  <a:pt x="323133" y="58738"/>
                  <a:pt x="287346" y="66004"/>
                  <a:pt x="253977" y="78599"/>
                </a:cubicBezTo>
                <a:cubicBezTo>
                  <a:pt x="220609" y="91193"/>
                  <a:pt x="189658" y="110085"/>
                  <a:pt x="163060" y="132853"/>
                </a:cubicBezTo>
                <a:cubicBezTo>
                  <a:pt x="128240" y="163370"/>
                  <a:pt x="100191" y="201638"/>
                  <a:pt x="81330" y="245235"/>
                </a:cubicBezTo>
                <a:cubicBezTo>
                  <a:pt x="66339" y="281566"/>
                  <a:pt x="57634" y="321287"/>
                  <a:pt x="57150" y="361977"/>
                </a:cubicBezTo>
                <a:cubicBezTo>
                  <a:pt x="57150" y="391526"/>
                  <a:pt x="61019" y="421559"/>
                  <a:pt x="69240" y="449655"/>
                </a:cubicBezTo>
                <a:cubicBezTo>
                  <a:pt x="81814" y="495189"/>
                  <a:pt x="104543" y="535395"/>
                  <a:pt x="134527" y="569303"/>
                </a:cubicBezTo>
                <a:cubicBezTo>
                  <a:pt x="164510" y="603212"/>
                  <a:pt x="201748" y="630339"/>
                  <a:pt x="243822" y="648262"/>
                </a:cubicBezTo>
                <a:cubicBezTo>
                  <a:pt x="279125" y="662794"/>
                  <a:pt x="317813" y="671513"/>
                  <a:pt x="358436" y="671513"/>
                </a:cubicBezTo>
                <a:lnTo>
                  <a:pt x="392288" y="670544"/>
                </a:lnTo>
                <a:lnTo>
                  <a:pt x="399059" y="671513"/>
                </a:lnTo>
                <a:lnTo>
                  <a:pt x="978417" y="671513"/>
                </a:lnTo>
                <a:cubicBezTo>
                  <a:pt x="1001631" y="671513"/>
                  <a:pt x="1023393" y="667638"/>
                  <a:pt x="1043704" y="659887"/>
                </a:cubicBezTo>
                <a:cubicBezTo>
                  <a:pt x="1064016" y="651653"/>
                  <a:pt x="1082876" y="640511"/>
                  <a:pt x="1099319" y="626463"/>
                </a:cubicBezTo>
                <a:cubicBezTo>
                  <a:pt x="1120597" y="607571"/>
                  <a:pt x="1138007" y="583836"/>
                  <a:pt x="1149130" y="557193"/>
                </a:cubicBezTo>
                <a:cubicBezTo>
                  <a:pt x="1158319" y="534910"/>
                  <a:pt x="1163638" y="510206"/>
                  <a:pt x="1163638" y="484532"/>
                </a:cubicBezTo>
                <a:cubicBezTo>
                  <a:pt x="1163638" y="459827"/>
                  <a:pt x="1158802" y="436576"/>
                  <a:pt x="1150581" y="415262"/>
                </a:cubicBezTo>
                <a:cubicBezTo>
                  <a:pt x="1142360" y="393948"/>
                  <a:pt x="1129786" y="374087"/>
                  <a:pt x="1114794" y="357617"/>
                </a:cubicBezTo>
                <a:cubicBezTo>
                  <a:pt x="1096417" y="337272"/>
                  <a:pt x="1073688" y="321287"/>
                  <a:pt x="1048540" y="310630"/>
                </a:cubicBezTo>
                <a:cubicBezTo>
                  <a:pt x="1026778" y="301911"/>
                  <a:pt x="1003081" y="296582"/>
                  <a:pt x="978417" y="296582"/>
                </a:cubicBezTo>
                <a:lnTo>
                  <a:pt x="656337" y="296582"/>
                </a:lnTo>
                <a:lnTo>
                  <a:pt x="640378" y="245719"/>
                </a:lnTo>
                <a:cubicBezTo>
                  <a:pt x="624902" y="208420"/>
                  <a:pt x="602173" y="174996"/>
                  <a:pt x="573640" y="146900"/>
                </a:cubicBezTo>
                <a:cubicBezTo>
                  <a:pt x="545591" y="118805"/>
                  <a:pt x="512222" y="96522"/>
                  <a:pt x="474985" y="81021"/>
                </a:cubicBezTo>
                <a:cubicBezTo>
                  <a:pt x="439682" y="66973"/>
                  <a:pt x="401477" y="58738"/>
                  <a:pt x="361338" y="58738"/>
                </a:cubicBezTo>
                <a:close/>
                <a:moveTo>
                  <a:pt x="362024" y="0"/>
                </a:moveTo>
                <a:cubicBezTo>
                  <a:pt x="511377" y="0"/>
                  <a:pt x="639947" y="92069"/>
                  <a:pt x="695048" y="223388"/>
                </a:cubicBezTo>
                <a:lnTo>
                  <a:pt x="699398" y="237925"/>
                </a:lnTo>
                <a:lnTo>
                  <a:pt x="978770" y="237925"/>
                </a:lnTo>
                <a:cubicBezTo>
                  <a:pt x="1113140" y="237925"/>
                  <a:pt x="1222375" y="348408"/>
                  <a:pt x="1222375" y="484572"/>
                </a:cubicBezTo>
                <a:cubicBezTo>
                  <a:pt x="1222375" y="620252"/>
                  <a:pt x="1113140" y="730250"/>
                  <a:pt x="978770" y="730250"/>
                </a:cubicBezTo>
                <a:lnTo>
                  <a:pt x="399725" y="730250"/>
                </a:lnTo>
                <a:lnTo>
                  <a:pt x="387158" y="729281"/>
                </a:lnTo>
                <a:lnTo>
                  <a:pt x="362024" y="730250"/>
                </a:lnTo>
                <a:cubicBezTo>
                  <a:pt x="161920" y="730250"/>
                  <a:pt x="0" y="566949"/>
                  <a:pt x="0" y="365368"/>
                </a:cubicBezTo>
                <a:cubicBezTo>
                  <a:pt x="0" y="163786"/>
                  <a:pt x="161920" y="0"/>
                  <a:pt x="362024" y="0"/>
                </a:cubicBezTo>
                <a:close/>
              </a:path>
            </a:pathLst>
          </a:custGeom>
          <a:solidFill>
            <a:schemeClr val="accent1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54" name="手繪多邊形: 圖案 53"/>
          <p:cNvSpPr>
            <a:spLocks/>
          </p:cNvSpPr>
          <p:nvPr/>
        </p:nvSpPr>
        <p:spPr bwMode="auto">
          <a:xfrm>
            <a:off x="3711210" y="1060187"/>
            <a:ext cx="1696284" cy="1359456"/>
          </a:xfrm>
          <a:custGeom>
            <a:avLst/>
            <a:gdLst>
              <a:gd name="connsiteX0" fmla="*/ 873895 w 1116013"/>
              <a:gd name="connsiteY0" fmla="*/ 58737 h 900113"/>
              <a:gd name="connsiteX1" fmla="*/ 840993 w 1116013"/>
              <a:gd name="connsiteY1" fmla="*/ 65029 h 900113"/>
              <a:gd name="connsiteX2" fmla="*/ 813897 w 1116013"/>
              <a:gd name="connsiteY2" fmla="*/ 81969 h 900113"/>
              <a:gd name="connsiteX3" fmla="*/ 768415 w 1116013"/>
              <a:gd name="connsiteY3" fmla="*/ 148762 h 900113"/>
              <a:gd name="connsiteX4" fmla="*/ 718578 w 1116013"/>
              <a:gd name="connsiteY4" fmla="*/ 132790 h 900113"/>
              <a:gd name="connsiteX5" fmla="*/ 695353 w 1116013"/>
              <a:gd name="connsiteY5" fmla="*/ 129402 h 900113"/>
              <a:gd name="connsiteX6" fmla="*/ 665838 w 1116013"/>
              <a:gd name="connsiteY6" fmla="*/ 128918 h 900113"/>
              <a:gd name="connsiteX7" fmla="*/ 607775 w 1116013"/>
              <a:gd name="connsiteY7" fmla="*/ 141502 h 900113"/>
              <a:gd name="connsiteX8" fmla="*/ 543423 w 1116013"/>
              <a:gd name="connsiteY8" fmla="*/ 176351 h 900113"/>
              <a:gd name="connsiteX9" fmla="*/ 487296 w 1116013"/>
              <a:gd name="connsiteY9" fmla="*/ 158926 h 900113"/>
              <a:gd name="connsiteX10" fmla="*/ 443265 w 1116013"/>
              <a:gd name="connsiteY10" fmla="*/ 153602 h 900113"/>
              <a:gd name="connsiteX11" fmla="*/ 369720 w 1116013"/>
              <a:gd name="connsiteY11" fmla="*/ 160378 h 900113"/>
              <a:gd name="connsiteX12" fmla="*/ 340688 w 1116013"/>
              <a:gd name="connsiteY12" fmla="*/ 117302 h 900113"/>
              <a:gd name="connsiteX13" fmla="*/ 291819 w 1116013"/>
              <a:gd name="connsiteY13" fmla="*/ 85357 h 900113"/>
              <a:gd name="connsiteX14" fmla="*/ 226983 w 1116013"/>
              <a:gd name="connsiteY14" fmla="*/ 74709 h 900113"/>
              <a:gd name="connsiteX15" fmla="*/ 191178 w 1116013"/>
              <a:gd name="connsiteY15" fmla="*/ 79549 h 900113"/>
              <a:gd name="connsiteX16" fmla="*/ 127793 w 1116013"/>
              <a:gd name="connsiteY16" fmla="*/ 113430 h 900113"/>
              <a:gd name="connsiteX17" fmla="*/ 85697 w 1116013"/>
              <a:gd name="connsiteY17" fmla="*/ 172479 h 900113"/>
              <a:gd name="connsiteX18" fmla="*/ 73601 w 1116013"/>
              <a:gd name="connsiteY18" fmla="*/ 225719 h 900113"/>
              <a:gd name="connsiteX19" fmla="*/ 83762 w 1116013"/>
              <a:gd name="connsiteY19" fmla="*/ 291544 h 900113"/>
              <a:gd name="connsiteX20" fmla="*/ 150534 w 1116013"/>
              <a:gd name="connsiteY20" fmla="*/ 391249 h 900113"/>
              <a:gd name="connsiteX21" fmla="*/ 83762 w 1116013"/>
              <a:gd name="connsiteY21" fmla="*/ 463850 h 900113"/>
              <a:gd name="connsiteX22" fmla="*/ 63924 w 1116013"/>
              <a:gd name="connsiteY22" fmla="*/ 505475 h 900113"/>
              <a:gd name="connsiteX23" fmla="*/ 57150 w 1116013"/>
              <a:gd name="connsiteY23" fmla="*/ 551939 h 900113"/>
              <a:gd name="connsiteX24" fmla="*/ 57150 w 1116013"/>
              <a:gd name="connsiteY24" fmla="*/ 552907 h 900113"/>
              <a:gd name="connsiteX25" fmla="*/ 69246 w 1116013"/>
              <a:gd name="connsiteY25" fmla="*/ 612924 h 900113"/>
              <a:gd name="connsiteX26" fmla="*/ 118600 w 1116013"/>
              <a:gd name="connsiteY26" fmla="*/ 676813 h 900113"/>
              <a:gd name="connsiteX27" fmla="*/ 176178 w 1116013"/>
              <a:gd name="connsiteY27" fmla="*/ 705369 h 900113"/>
              <a:gd name="connsiteX28" fmla="*/ 257466 w 1116013"/>
              <a:gd name="connsiteY28" fmla="*/ 713598 h 900113"/>
              <a:gd name="connsiteX29" fmla="*/ 271013 w 1116013"/>
              <a:gd name="connsiteY29" fmla="*/ 780874 h 900113"/>
              <a:gd name="connsiteX30" fmla="*/ 293755 w 1116013"/>
              <a:gd name="connsiteY30" fmla="*/ 811851 h 900113"/>
              <a:gd name="connsiteX31" fmla="*/ 325689 w 1116013"/>
              <a:gd name="connsiteY31" fmla="*/ 832663 h 900113"/>
              <a:gd name="connsiteX32" fmla="*/ 366816 w 1116013"/>
              <a:gd name="connsiteY32" fmla="*/ 840891 h 900113"/>
              <a:gd name="connsiteX33" fmla="*/ 396331 w 1116013"/>
              <a:gd name="connsiteY33" fmla="*/ 836535 h 900113"/>
              <a:gd name="connsiteX34" fmla="*/ 437943 w 1116013"/>
              <a:gd name="connsiteY34" fmla="*/ 813303 h 900113"/>
              <a:gd name="connsiteX35" fmla="*/ 496005 w 1116013"/>
              <a:gd name="connsiteY35" fmla="*/ 726666 h 900113"/>
              <a:gd name="connsiteX36" fmla="*/ 566164 w 1116013"/>
              <a:gd name="connsiteY36" fmla="*/ 773614 h 900113"/>
              <a:gd name="connsiteX37" fmla="*/ 585518 w 1116013"/>
              <a:gd name="connsiteY37" fmla="*/ 778454 h 900113"/>
              <a:gd name="connsiteX38" fmla="*/ 607292 w 1116013"/>
              <a:gd name="connsiteY38" fmla="*/ 779906 h 900113"/>
              <a:gd name="connsiteX39" fmla="*/ 638742 w 1116013"/>
              <a:gd name="connsiteY39" fmla="*/ 773614 h 900113"/>
              <a:gd name="connsiteX40" fmla="*/ 712772 w 1116013"/>
              <a:gd name="connsiteY40" fmla="*/ 724246 h 900113"/>
              <a:gd name="connsiteX41" fmla="*/ 744706 w 1116013"/>
              <a:gd name="connsiteY41" fmla="*/ 774582 h 900113"/>
              <a:gd name="connsiteX42" fmla="*/ 777608 w 1116013"/>
              <a:gd name="connsiteY42" fmla="*/ 795879 h 900113"/>
              <a:gd name="connsiteX43" fmla="*/ 821155 w 1116013"/>
              <a:gd name="connsiteY43" fmla="*/ 803139 h 900113"/>
              <a:gd name="connsiteX44" fmla="*/ 841477 w 1116013"/>
              <a:gd name="connsiteY44" fmla="*/ 800719 h 900113"/>
              <a:gd name="connsiteX45" fmla="*/ 881636 w 1116013"/>
              <a:gd name="connsiteY45" fmla="*/ 781842 h 900113"/>
              <a:gd name="connsiteX46" fmla="*/ 913571 w 1116013"/>
              <a:gd name="connsiteY46" fmla="*/ 742154 h 900113"/>
              <a:gd name="connsiteX47" fmla="*/ 923248 w 1116013"/>
              <a:gd name="connsiteY47" fmla="*/ 701497 h 900113"/>
              <a:gd name="connsiteX48" fmla="*/ 912119 w 1116013"/>
              <a:gd name="connsiteY48" fmla="*/ 634705 h 900113"/>
              <a:gd name="connsiteX49" fmla="*/ 1006954 w 1116013"/>
              <a:gd name="connsiteY49" fmla="*/ 615344 h 900113"/>
              <a:gd name="connsiteX50" fmla="*/ 1032599 w 1116013"/>
              <a:gd name="connsiteY50" fmla="*/ 595984 h 900113"/>
              <a:gd name="connsiteX51" fmla="*/ 1050017 w 1116013"/>
              <a:gd name="connsiteY51" fmla="*/ 568880 h 900113"/>
              <a:gd name="connsiteX52" fmla="*/ 1057275 w 1116013"/>
              <a:gd name="connsiteY52" fmla="*/ 537419 h 900113"/>
              <a:gd name="connsiteX53" fmla="*/ 1051953 w 1116013"/>
              <a:gd name="connsiteY53" fmla="*/ 503055 h 900113"/>
              <a:gd name="connsiteX54" fmla="*/ 1002116 w 1116013"/>
              <a:gd name="connsiteY54" fmla="*/ 429486 h 900113"/>
              <a:gd name="connsiteX55" fmla="*/ 1051953 w 1116013"/>
              <a:gd name="connsiteY55" fmla="*/ 355433 h 900113"/>
              <a:gd name="connsiteX56" fmla="*/ 1055824 w 1116013"/>
              <a:gd name="connsiteY56" fmla="*/ 340913 h 900113"/>
              <a:gd name="connsiteX57" fmla="*/ 1056791 w 1116013"/>
              <a:gd name="connsiteY57" fmla="*/ 322521 h 900113"/>
              <a:gd name="connsiteX58" fmla="*/ 1054856 w 1116013"/>
              <a:gd name="connsiteY58" fmla="*/ 304612 h 900113"/>
              <a:gd name="connsiteX59" fmla="*/ 1036953 w 1116013"/>
              <a:gd name="connsiteY59" fmla="*/ 267828 h 900113"/>
              <a:gd name="connsiteX60" fmla="*/ 1005987 w 1116013"/>
              <a:gd name="connsiteY60" fmla="*/ 243143 h 900113"/>
              <a:gd name="connsiteX61" fmla="*/ 951795 w 1116013"/>
              <a:gd name="connsiteY61" fmla="*/ 229591 h 900113"/>
              <a:gd name="connsiteX62" fmla="*/ 963892 w 1116013"/>
              <a:gd name="connsiteY62" fmla="*/ 149730 h 900113"/>
              <a:gd name="connsiteX63" fmla="*/ 957601 w 1116013"/>
              <a:gd name="connsiteY63" fmla="*/ 116334 h 900113"/>
              <a:gd name="connsiteX64" fmla="*/ 940667 w 1116013"/>
              <a:gd name="connsiteY64" fmla="*/ 88745 h 900113"/>
              <a:gd name="connsiteX65" fmla="*/ 908732 w 1116013"/>
              <a:gd name="connsiteY65" fmla="*/ 65513 h 900113"/>
              <a:gd name="connsiteX66" fmla="*/ 873895 w 1116013"/>
              <a:gd name="connsiteY66" fmla="*/ 58737 h 900113"/>
              <a:gd name="connsiteX67" fmla="*/ 874347 w 1116013"/>
              <a:gd name="connsiteY67" fmla="*/ 0 h 900113"/>
              <a:gd name="connsiteX68" fmla="*/ 1022730 w 1116013"/>
              <a:gd name="connsiteY68" fmla="*/ 149696 h 900113"/>
              <a:gd name="connsiteX69" fmla="*/ 1017414 w 1116013"/>
              <a:gd name="connsiteY69" fmla="*/ 185545 h 900113"/>
              <a:gd name="connsiteX70" fmla="*/ 1025147 w 1116013"/>
              <a:gd name="connsiteY70" fmla="*/ 187483 h 900113"/>
              <a:gd name="connsiteX71" fmla="*/ 1116013 w 1116013"/>
              <a:gd name="connsiteY71" fmla="*/ 325068 h 900113"/>
              <a:gd name="connsiteX72" fmla="*/ 1104413 w 1116013"/>
              <a:gd name="connsiteY72" fmla="*/ 383202 h 900113"/>
              <a:gd name="connsiteX73" fmla="*/ 1072997 w 1116013"/>
              <a:gd name="connsiteY73" fmla="*/ 429710 h 900113"/>
              <a:gd name="connsiteX74" fmla="*/ 1104413 w 1116013"/>
              <a:gd name="connsiteY74" fmla="*/ 475733 h 900113"/>
              <a:gd name="connsiteX75" fmla="*/ 1116013 w 1116013"/>
              <a:gd name="connsiteY75" fmla="*/ 534351 h 900113"/>
              <a:gd name="connsiteX76" fmla="*/ 1025147 w 1116013"/>
              <a:gd name="connsiteY76" fmla="*/ 671936 h 900113"/>
              <a:gd name="connsiteX77" fmla="*/ 979714 w 1116013"/>
              <a:gd name="connsiteY77" fmla="*/ 681141 h 900113"/>
              <a:gd name="connsiteX78" fmla="*/ 982130 w 1116013"/>
              <a:gd name="connsiteY78" fmla="*/ 697612 h 900113"/>
              <a:gd name="connsiteX79" fmla="*/ 818281 w 1116013"/>
              <a:gd name="connsiteY79" fmla="*/ 862810 h 900113"/>
              <a:gd name="connsiteX80" fmla="*/ 701798 w 1116013"/>
              <a:gd name="connsiteY80" fmla="*/ 814365 h 900113"/>
              <a:gd name="connsiteX81" fmla="*/ 696481 w 1116013"/>
              <a:gd name="connsiteY81" fmla="*/ 806614 h 900113"/>
              <a:gd name="connsiteX82" fmla="*/ 666998 w 1116013"/>
              <a:gd name="connsiteY82" fmla="*/ 825992 h 900113"/>
              <a:gd name="connsiteX83" fmla="*/ 603198 w 1116013"/>
              <a:gd name="connsiteY83" fmla="*/ 839072 h 900113"/>
              <a:gd name="connsiteX84" fmla="*/ 539398 w 1116013"/>
              <a:gd name="connsiteY84" fmla="*/ 825992 h 900113"/>
              <a:gd name="connsiteX85" fmla="*/ 512815 w 1116013"/>
              <a:gd name="connsiteY85" fmla="*/ 808552 h 900113"/>
              <a:gd name="connsiteX86" fmla="*/ 483815 w 1116013"/>
              <a:gd name="connsiteY86" fmla="*/ 851668 h 900113"/>
              <a:gd name="connsiteX87" fmla="*/ 367816 w 1116013"/>
              <a:gd name="connsiteY87" fmla="*/ 900113 h 900113"/>
              <a:gd name="connsiteX88" fmla="*/ 216050 w 1116013"/>
              <a:gd name="connsiteY88" fmla="*/ 799347 h 900113"/>
              <a:gd name="connsiteX89" fmla="*/ 209766 w 1116013"/>
              <a:gd name="connsiteY89" fmla="*/ 767858 h 900113"/>
              <a:gd name="connsiteX90" fmla="*/ 171583 w 1116013"/>
              <a:gd name="connsiteY90" fmla="*/ 763982 h 900113"/>
              <a:gd name="connsiteX91" fmla="*/ 0 w 1116013"/>
              <a:gd name="connsiteY91" fmla="*/ 552276 h 900113"/>
              <a:gd name="connsiteX92" fmla="*/ 36733 w 1116013"/>
              <a:gd name="connsiteY92" fmla="*/ 431647 h 900113"/>
              <a:gd name="connsiteX93" fmla="*/ 77817 w 1116013"/>
              <a:gd name="connsiteY93" fmla="*/ 386109 h 900113"/>
              <a:gd name="connsiteX94" fmla="*/ 33350 w 1116013"/>
              <a:gd name="connsiteY94" fmla="*/ 318770 h 900113"/>
              <a:gd name="connsiteX95" fmla="*/ 16433 w 1116013"/>
              <a:gd name="connsiteY95" fmla="*/ 233991 h 900113"/>
              <a:gd name="connsiteX96" fmla="*/ 233449 w 1116013"/>
              <a:gd name="connsiteY96" fmla="*/ 15503 h 900113"/>
              <a:gd name="connsiteX97" fmla="*/ 387149 w 1116013"/>
              <a:gd name="connsiteY97" fmla="*/ 79450 h 900113"/>
              <a:gd name="connsiteX98" fmla="*/ 399716 w 1116013"/>
              <a:gd name="connsiteY98" fmla="*/ 98828 h 900113"/>
              <a:gd name="connsiteX99" fmla="*/ 439349 w 1116013"/>
              <a:gd name="connsiteY99" fmla="*/ 94953 h 900113"/>
              <a:gd name="connsiteX100" fmla="*/ 499765 w 1116013"/>
              <a:gd name="connsiteY100" fmla="*/ 101251 h 900113"/>
              <a:gd name="connsiteX101" fmla="*/ 537948 w 1116013"/>
              <a:gd name="connsiteY101" fmla="*/ 113362 h 900113"/>
              <a:gd name="connsiteX102" fmla="*/ 580482 w 1116013"/>
              <a:gd name="connsiteY102" fmla="*/ 90108 h 900113"/>
              <a:gd name="connsiteX103" fmla="*/ 679565 w 1116013"/>
              <a:gd name="connsiteY103" fmla="*/ 69761 h 900113"/>
              <a:gd name="connsiteX104" fmla="*/ 730314 w 1116013"/>
              <a:gd name="connsiteY104" fmla="*/ 75090 h 900113"/>
              <a:gd name="connsiteX105" fmla="*/ 745298 w 1116013"/>
              <a:gd name="connsiteY105" fmla="*/ 79935 h 900113"/>
              <a:gd name="connsiteX106" fmla="*/ 769464 w 1116013"/>
              <a:gd name="connsiteY106" fmla="*/ 44085 h 900113"/>
              <a:gd name="connsiteX107" fmla="*/ 874347 w 1116013"/>
              <a:gd name="connsiteY107" fmla="*/ 0 h 90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1116013" h="900113">
                <a:moveTo>
                  <a:pt x="873895" y="58737"/>
                </a:moveTo>
                <a:cubicBezTo>
                  <a:pt x="862282" y="58737"/>
                  <a:pt x="851154" y="60673"/>
                  <a:pt x="840993" y="65029"/>
                </a:cubicBezTo>
                <a:cubicBezTo>
                  <a:pt x="831316" y="68901"/>
                  <a:pt x="821639" y="74709"/>
                  <a:pt x="813897" y="81969"/>
                </a:cubicBezTo>
                <a:lnTo>
                  <a:pt x="768415" y="148762"/>
                </a:lnTo>
                <a:lnTo>
                  <a:pt x="718578" y="132790"/>
                </a:lnTo>
                <a:cubicBezTo>
                  <a:pt x="710836" y="131338"/>
                  <a:pt x="703578" y="130370"/>
                  <a:pt x="695353" y="129402"/>
                </a:cubicBezTo>
                <a:cubicBezTo>
                  <a:pt x="687127" y="128434"/>
                  <a:pt x="677934" y="127950"/>
                  <a:pt x="665838" y="128918"/>
                </a:cubicBezTo>
                <a:cubicBezTo>
                  <a:pt x="648903" y="130370"/>
                  <a:pt x="626646" y="134726"/>
                  <a:pt x="607775" y="141502"/>
                </a:cubicBezTo>
                <a:lnTo>
                  <a:pt x="543423" y="176351"/>
                </a:lnTo>
                <a:lnTo>
                  <a:pt x="487296" y="158926"/>
                </a:lnTo>
                <a:cubicBezTo>
                  <a:pt x="472780" y="156022"/>
                  <a:pt x="458265" y="154086"/>
                  <a:pt x="443265" y="153602"/>
                </a:cubicBezTo>
                <a:lnTo>
                  <a:pt x="369720" y="160378"/>
                </a:lnTo>
                <a:lnTo>
                  <a:pt x="340688" y="117302"/>
                </a:lnTo>
                <a:cubicBezTo>
                  <a:pt x="327140" y="103750"/>
                  <a:pt x="308754" y="93102"/>
                  <a:pt x="291819" y="85357"/>
                </a:cubicBezTo>
                <a:cubicBezTo>
                  <a:pt x="274884" y="78097"/>
                  <a:pt x="259401" y="73257"/>
                  <a:pt x="226983" y="74709"/>
                </a:cubicBezTo>
                <a:cubicBezTo>
                  <a:pt x="216338" y="75193"/>
                  <a:pt x="203274" y="76161"/>
                  <a:pt x="191178" y="79549"/>
                </a:cubicBezTo>
                <a:cubicBezTo>
                  <a:pt x="167953" y="85357"/>
                  <a:pt x="145695" y="97942"/>
                  <a:pt x="127793" y="113430"/>
                </a:cubicBezTo>
                <a:cubicBezTo>
                  <a:pt x="109406" y="129402"/>
                  <a:pt x="94891" y="148278"/>
                  <a:pt x="85697" y="172479"/>
                </a:cubicBezTo>
                <a:cubicBezTo>
                  <a:pt x="77956" y="192807"/>
                  <a:pt x="73601" y="216523"/>
                  <a:pt x="73601" y="225719"/>
                </a:cubicBezTo>
                <a:cubicBezTo>
                  <a:pt x="73601" y="260084"/>
                  <a:pt x="76988" y="274120"/>
                  <a:pt x="83762" y="291544"/>
                </a:cubicBezTo>
                <a:lnTo>
                  <a:pt x="150534" y="391249"/>
                </a:lnTo>
                <a:lnTo>
                  <a:pt x="83762" y="463850"/>
                </a:lnTo>
                <a:cubicBezTo>
                  <a:pt x="75537" y="476434"/>
                  <a:pt x="68763" y="490471"/>
                  <a:pt x="63924" y="505475"/>
                </a:cubicBezTo>
                <a:cubicBezTo>
                  <a:pt x="59569" y="519995"/>
                  <a:pt x="57150" y="535483"/>
                  <a:pt x="57150" y="551939"/>
                </a:cubicBezTo>
                <a:cubicBezTo>
                  <a:pt x="57150" y="552423"/>
                  <a:pt x="57150" y="552907"/>
                  <a:pt x="57150" y="552907"/>
                </a:cubicBezTo>
                <a:cubicBezTo>
                  <a:pt x="57150" y="574688"/>
                  <a:pt x="61505" y="594532"/>
                  <a:pt x="69246" y="612924"/>
                </a:cubicBezTo>
                <a:cubicBezTo>
                  <a:pt x="79891" y="638093"/>
                  <a:pt x="96826" y="660357"/>
                  <a:pt x="118600" y="676813"/>
                </a:cubicBezTo>
                <a:cubicBezTo>
                  <a:pt x="135534" y="689881"/>
                  <a:pt x="154889" y="699561"/>
                  <a:pt x="176178" y="705369"/>
                </a:cubicBezTo>
                <a:lnTo>
                  <a:pt x="257466" y="713598"/>
                </a:lnTo>
                <a:lnTo>
                  <a:pt x="271013" y="780874"/>
                </a:lnTo>
                <a:cubicBezTo>
                  <a:pt x="276820" y="792491"/>
                  <a:pt x="284561" y="802655"/>
                  <a:pt x="293755" y="811851"/>
                </a:cubicBezTo>
                <a:cubicBezTo>
                  <a:pt x="302948" y="820563"/>
                  <a:pt x="313109" y="827823"/>
                  <a:pt x="325689" y="832663"/>
                </a:cubicBezTo>
                <a:cubicBezTo>
                  <a:pt x="338753" y="837987"/>
                  <a:pt x="354720" y="840407"/>
                  <a:pt x="366816" y="840891"/>
                </a:cubicBezTo>
                <a:cubicBezTo>
                  <a:pt x="379397" y="841375"/>
                  <a:pt x="387622" y="839439"/>
                  <a:pt x="396331" y="836535"/>
                </a:cubicBezTo>
                <a:cubicBezTo>
                  <a:pt x="410847" y="832179"/>
                  <a:pt x="425847" y="823951"/>
                  <a:pt x="437943" y="813303"/>
                </a:cubicBezTo>
                <a:lnTo>
                  <a:pt x="496005" y="726666"/>
                </a:lnTo>
                <a:lnTo>
                  <a:pt x="566164" y="773614"/>
                </a:lnTo>
                <a:cubicBezTo>
                  <a:pt x="572454" y="776034"/>
                  <a:pt x="578260" y="777486"/>
                  <a:pt x="585518" y="778454"/>
                </a:cubicBezTo>
                <a:cubicBezTo>
                  <a:pt x="592292" y="779906"/>
                  <a:pt x="600034" y="779906"/>
                  <a:pt x="607292" y="779906"/>
                </a:cubicBezTo>
                <a:cubicBezTo>
                  <a:pt x="618420" y="779422"/>
                  <a:pt x="629065" y="777002"/>
                  <a:pt x="638742" y="773614"/>
                </a:cubicBezTo>
                <a:lnTo>
                  <a:pt x="712772" y="724246"/>
                </a:lnTo>
                <a:lnTo>
                  <a:pt x="744706" y="774582"/>
                </a:lnTo>
                <a:cubicBezTo>
                  <a:pt x="753899" y="783294"/>
                  <a:pt x="765995" y="790555"/>
                  <a:pt x="777608" y="795879"/>
                </a:cubicBezTo>
                <a:cubicBezTo>
                  <a:pt x="789220" y="800719"/>
                  <a:pt x="799865" y="804107"/>
                  <a:pt x="821155" y="803139"/>
                </a:cubicBezTo>
                <a:cubicBezTo>
                  <a:pt x="827445" y="802655"/>
                  <a:pt x="834219" y="802171"/>
                  <a:pt x="841477" y="800719"/>
                </a:cubicBezTo>
                <a:cubicBezTo>
                  <a:pt x="855508" y="797815"/>
                  <a:pt x="869540" y="791039"/>
                  <a:pt x="881636" y="781842"/>
                </a:cubicBezTo>
                <a:cubicBezTo>
                  <a:pt x="895184" y="771194"/>
                  <a:pt x="906313" y="757642"/>
                  <a:pt x="913571" y="742154"/>
                </a:cubicBezTo>
                <a:cubicBezTo>
                  <a:pt x="919377" y="730054"/>
                  <a:pt x="922764" y="716018"/>
                  <a:pt x="923248" y="701497"/>
                </a:cubicBezTo>
                <a:lnTo>
                  <a:pt x="912119" y="634705"/>
                </a:lnTo>
                <a:lnTo>
                  <a:pt x="1006954" y="615344"/>
                </a:lnTo>
                <a:cubicBezTo>
                  <a:pt x="1016632" y="610504"/>
                  <a:pt x="1025341" y="603728"/>
                  <a:pt x="1032599" y="595984"/>
                </a:cubicBezTo>
                <a:cubicBezTo>
                  <a:pt x="1039856" y="588240"/>
                  <a:pt x="1046147" y="579528"/>
                  <a:pt x="1050017" y="568880"/>
                </a:cubicBezTo>
                <a:cubicBezTo>
                  <a:pt x="1054856" y="557748"/>
                  <a:pt x="1057275" y="544195"/>
                  <a:pt x="1057275" y="537419"/>
                </a:cubicBezTo>
                <a:cubicBezTo>
                  <a:pt x="1057275" y="520479"/>
                  <a:pt x="1055340" y="512735"/>
                  <a:pt x="1051953" y="503055"/>
                </a:cubicBezTo>
                <a:lnTo>
                  <a:pt x="1002116" y="429486"/>
                </a:lnTo>
                <a:lnTo>
                  <a:pt x="1051953" y="355433"/>
                </a:lnTo>
                <a:cubicBezTo>
                  <a:pt x="1053888" y="351561"/>
                  <a:pt x="1054856" y="345269"/>
                  <a:pt x="1055824" y="340913"/>
                </a:cubicBezTo>
                <a:cubicBezTo>
                  <a:pt x="1056791" y="336557"/>
                  <a:pt x="1057275" y="334137"/>
                  <a:pt x="1056791" y="322521"/>
                </a:cubicBezTo>
                <a:cubicBezTo>
                  <a:pt x="1056791" y="317680"/>
                  <a:pt x="1055824" y="310904"/>
                  <a:pt x="1054856" y="304612"/>
                </a:cubicBezTo>
                <a:cubicBezTo>
                  <a:pt x="1051953" y="291060"/>
                  <a:pt x="1045663" y="278476"/>
                  <a:pt x="1036953" y="267828"/>
                </a:cubicBezTo>
                <a:cubicBezTo>
                  <a:pt x="1028728" y="257180"/>
                  <a:pt x="1018083" y="248952"/>
                  <a:pt x="1005987" y="243143"/>
                </a:cubicBezTo>
                <a:lnTo>
                  <a:pt x="951795" y="229591"/>
                </a:lnTo>
                <a:lnTo>
                  <a:pt x="963892" y="149730"/>
                </a:lnTo>
                <a:cubicBezTo>
                  <a:pt x="963892" y="137630"/>
                  <a:pt x="961472" y="126498"/>
                  <a:pt x="957601" y="116334"/>
                </a:cubicBezTo>
                <a:cubicBezTo>
                  <a:pt x="953731" y="106170"/>
                  <a:pt x="947924" y="96490"/>
                  <a:pt x="940667" y="88745"/>
                </a:cubicBezTo>
                <a:cubicBezTo>
                  <a:pt x="931473" y="78581"/>
                  <a:pt x="920829" y="70837"/>
                  <a:pt x="908732" y="65513"/>
                </a:cubicBezTo>
                <a:cubicBezTo>
                  <a:pt x="898087" y="61157"/>
                  <a:pt x="886475" y="58737"/>
                  <a:pt x="873895" y="58737"/>
                </a:cubicBezTo>
                <a:close/>
                <a:moveTo>
                  <a:pt x="874347" y="0"/>
                </a:moveTo>
                <a:cubicBezTo>
                  <a:pt x="956514" y="0"/>
                  <a:pt x="1022730" y="67339"/>
                  <a:pt x="1022730" y="149696"/>
                </a:cubicBezTo>
                <a:lnTo>
                  <a:pt x="1017414" y="185545"/>
                </a:lnTo>
                <a:lnTo>
                  <a:pt x="1025147" y="187483"/>
                </a:lnTo>
                <a:cubicBezTo>
                  <a:pt x="1078797" y="210253"/>
                  <a:pt x="1116013" y="263058"/>
                  <a:pt x="1116013" y="325068"/>
                </a:cubicBezTo>
                <a:cubicBezTo>
                  <a:pt x="1116013" y="345899"/>
                  <a:pt x="1112147" y="365277"/>
                  <a:pt x="1104413" y="383202"/>
                </a:cubicBezTo>
                <a:lnTo>
                  <a:pt x="1072997" y="429710"/>
                </a:lnTo>
                <a:lnTo>
                  <a:pt x="1104413" y="475733"/>
                </a:lnTo>
                <a:cubicBezTo>
                  <a:pt x="1112147" y="494142"/>
                  <a:pt x="1116013" y="513520"/>
                  <a:pt x="1116013" y="534351"/>
                </a:cubicBezTo>
                <a:cubicBezTo>
                  <a:pt x="1116013" y="595877"/>
                  <a:pt x="1078797" y="649167"/>
                  <a:pt x="1025147" y="671936"/>
                </a:cubicBezTo>
                <a:lnTo>
                  <a:pt x="979714" y="681141"/>
                </a:lnTo>
                <a:lnTo>
                  <a:pt x="982130" y="697612"/>
                </a:lnTo>
                <a:cubicBezTo>
                  <a:pt x="982130" y="788689"/>
                  <a:pt x="909147" y="862810"/>
                  <a:pt x="818281" y="862810"/>
                </a:cubicBezTo>
                <a:cubicBezTo>
                  <a:pt x="772364" y="862810"/>
                  <a:pt x="731281" y="844401"/>
                  <a:pt x="701798" y="814365"/>
                </a:cubicBezTo>
                <a:lnTo>
                  <a:pt x="696481" y="806614"/>
                </a:lnTo>
                <a:lnTo>
                  <a:pt x="666998" y="825992"/>
                </a:lnTo>
                <a:cubicBezTo>
                  <a:pt x="647665" y="834712"/>
                  <a:pt x="625915" y="839072"/>
                  <a:pt x="603198" y="839072"/>
                </a:cubicBezTo>
                <a:cubicBezTo>
                  <a:pt x="580482" y="839072"/>
                  <a:pt x="559215" y="834712"/>
                  <a:pt x="539398" y="825992"/>
                </a:cubicBezTo>
                <a:lnTo>
                  <a:pt x="512815" y="808552"/>
                </a:lnTo>
                <a:lnTo>
                  <a:pt x="483815" y="851668"/>
                </a:lnTo>
                <a:cubicBezTo>
                  <a:pt x="453849" y="881704"/>
                  <a:pt x="412766" y="900113"/>
                  <a:pt x="367816" y="900113"/>
                </a:cubicBezTo>
                <a:cubicBezTo>
                  <a:pt x="299666" y="900113"/>
                  <a:pt x="241183" y="858935"/>
                  <a:pt x="216050" y="799347"/>
                </a:cubicBezTo>
                <a:lnTo>
                  <a:pt x="209766" y="767858"/>
                </a:lnTo>
                <a:lnTo>
                  <a:pt x="171583" y="763982"/>
                </a:lnTo>
                <a:cubicBezTo>
                  <a:pt x="73467" y="743635"/>
                  <a:pt x="0" y="656433"/>
                  <a:pt x="0" y="552276"/>
                </a:cubicBezTo>
                <a:cubicBezTo>
                  <a:pt x="0" y="507222"/>
                  <a:pt x="13533" y="466044"/>
                  <a:pt x="36733" y="431647"/>
                </a:cubicBezTo>
                <a:lnTo>
                  <a:pt x="77817" y="386109"/>
                </a:lnTo>
                <a:lnTo>
                  <a:pt x="33350" y="318770"/>
                </a:lnTo>
                <a:cubicBezTo>
                  <a:pt x="22233" y="293094"/>
                  <a:pt x="16433" y="264511"/>
                  <a:pt x="16433" y="233991"/>
                </a:cubicBezTo>
                <a:cubicBezTo>
                  <a:pt x="16433" y="113362"/>
                  <a:pt x="113583" y="15503"/>
                  <a:pt x="233449" y="15503"/>
                </a:cubicBezTo>
                <a:cubicBezTo>
                  <a:pt x="293383" y="15503"/>
                  <a:pt x="347999" y="39725"/>
                  <a:pt x="387149" y="79450"/>
                </a:cubicBezTo>
                <a:lnTo>
                  <a:pt x="399716" y="98828"/>
                </a:lnTo>
                <a:lnTo>
                  <a:pt x="439349" y="94953"/>
                </a:lnTo>
                <a:cubicBezTo>
                  <a:pt x="460132" y="94953"/>
                  <a:pt x="480432" y="97375"/>
                  <a:pt x="499765" y="101251"/>
                </a:cubicBezTo>
                <a:lnTo>
                  <a:pt x="537948" y="113362"/>
                </a:lnTo>
                <a:lnTo>
                  <a:pt x="580482" y="90108"/>
                </a:lnTo>
                <a:cubicBezTo>
                  <a:pt x="610932" y="77028"/>
                  <a:pt x="644281" y="69761"/>
                  <a:pt x="679565" y="69761"/>
                </a:cubicBezTo>
                <a:cubicBezTo>
                  <a:pt x="696481" y="69761"/>
                  <a:pt x="713881" y="72184"/>
                  <a:pt x="730314" y="75090"/>
                </a:cubicBezTo>
                <a:lnTo>
                  <a:pt x="745298" y="79935"/>
                </a:lnTo>
                <a:lnTo>
                  <a:pt x="769464" y="44085"/>
                </a:lnTo>
                <a:cubicBezTo>
                  <a:pt x="796048" y="16956"/>
                  <a:pt x="833264" y="0"/>
                  <a:pt x="874347" y="0"/>
                </a:cubicBezTo>
                <a:close/>
              </a:path>
            </a:pathLst>
          </a:custGeom>
          <a:solidFill>
            <a:schemeClr val="accent2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73" name="手繪多邊形: 圖案 72"/>
          <p:cNvSpPr>
            <a:spLocks/>
          </p:cNvSpPr>
          <p:nvPr/>
        </p:nvSpPr>
        <p:spPr bwMode="auto">
          <a:xfrm>
            <a:off x="3579148" y="2801277"/>
            <a:ext cx="2017685" cy="1092864"/>
          </a:xfrm>
          <a:custGeom>
            <a:avLst/>
            <a:gdLst>
              <a:gd name="connsiteX0" fmla="*/ 546310 w 1333500"/>
              <a:gd name="connsiteY0" fmla="*/ 58738 h 731838"/>
              <a:gd name="connsiteX1" fmla="*/ 462948 w 1333500"/>
              <a:gd name="connsiteY1" fmla="*/ 73911 h 731838"/>
              <a:gd name="connsiteX2" fmla="*/ 392672 w 1333500"/>
              <a:gd name="connsiteY2" fmla="*/ 116002 h 731838"/>
              <a:gd name="connsiteX3" fmla="*/ 327242 w 1333500"/>
              <a:gd name="connsiteY3" fmla="*/ 206548 h 731838"/>
              <a:gd name="connsiteX4" fmla="*/ 300585 w 1333500"/>
              <a:gd name="connsiteY4" fmla="*/ 296604 h 731838"/>
              <a:gd name="connsiteX5" fmla="*/ 246303 w 1333500"/>
              <a:gd name="connsiteY5" fmla="*/ 294647 h 731838"/>
              <a:gd name="connsiteX6" fmla="*/ 178934 w 1333500"/>
              <a:gd name="connsiteY6" fmla="*/ 307372 h 731838"/>
              <a:gd name="connsiteX7" fmla="*/ 122228 w 1333500"/>
              <a:gd name="connsiteY7" fmla="*/ 342612 h 731838"/>
              <a:gd name="connsiteX8" fmla="*/ 73277 w 1333500"/>
              <a:gd name="connsiteY8" fmla="*/ 412112 h 731838"/>
              <a:gd name="connsiteX9" fmla="*/ 58737 w 1333500"/>
              <a:gd name="connsiteY9" fmla="*/ 484059 h 731838"/>
              <a:gd name="connsiteX10" fmla="*/ 58737 w 1333500"/>
              <a:gd name="connsiteY10" fmla="*/ 485527 h 731838"/>
              <a:gd name="connsiteX11" fmla="*/ 73277 w 1333500"/>
              <a:gd name="connsiteY11" fmla="*/ 559432 h 731838"/>
              <a:gd name="connsiteX12" fmla="*/ 133860 w 1333500"/>
              <a:gd name="connsiteY12" fmla="*/ 637253 h 731838"/>
              <a:gd name="connsiteX13" fmla="*/ 203167 w 1333500"/>
              <a:gd name="connsiteY13" fmla="*/ 670534 h 731838"/>
              <a:gd name="connsiteX14" fmla="*/ 256481 w 1333500"/>
              <a:gd name="connsiteY14" fmla="*/ 670534 h 731838"/>
              <a:gd name="connsiteX15" fmla="*/ 256481 w 1333500"/>
              <a:gd name="connsiteY15" fmla="*/ 671024 h 731838"/>
              <a:gd name="connsiteX16" fmla="*/ 197351 w 1333500"/>
              <a:gd name="connsiteY16" fmla="*/ 671513 h 731838"/>
              <a:gd name="connsiteX17" fmla="*/ 1236958 w 1333500"/>
              <a:gd name="connsiteY17" fmla="*/ 665150 h 731838"/>
              <a:gd name="connsiteX18" fmla="*/ 1261676 w 1333500"/>
              <a:gd name="connsiteY18" fmla="*/ 621591 h 731838"/>
              <a:gd name="connsiteX19" fmla="*/ 1273793 w 1333500"/>
              <a:gd name="connsiteY19" fmla="*/ 552580 h 731838"/>
              <a:gd name="connsiteX20" fmla="*/ 1267977 w 1333500"/>
              <a:gd name="connsiteY20" fmla="*/ 509020 h 731838"/>
              <a:gd name="connsiteX21" fmla="*/ 1225811 w 1333500"/>
              <a:gd name="connsiteY21" fmla="*/ 432178 h 731838"/>
              <a:gd name="connsiteX22" fmla="*/ 1163774 w 1333500"/>
              <a:gd name="connsiteY22" fmla="*/ 389597 h 731838"/>
              <a:gd name="connsiteX23" fmla="*/ 1140995 w 1333500"/>
              <a:gd name="connsiteY23" fmla="*/ 378340 h 731838"/>
              <a:gd name="connsiteX24" fmla="*/ 1120154 w 1333500"/>
              <a:gd name="connsiteY24" fmla="*/ 309819 h 731838"/>
              <a:gd name="connsiteX25" fmla="*/ 1067810 w 1333500"/>
              <a:gd name="connsiteY25" fmla="*/ 231999 h 731838"/>
              <a:gd name="connsiteX26" fmla="*/ 990748 w 1333500"/>
              <a:gd name="connsiteY26" fmla="*/ 180608 h 731838"/>
              <a:gd name="connsiteX27" fmla="*/ 913687 w 1333500"/>
              <a:gd name="connsiteY27" fmla="*/ 162988 h 731838"/>
              <a:gd name="connsiteX28" fmla="*/ 859404 w 1333500"/>
              <a:gd name="connsiteY28" fmla="*/ 166414 h 731838"/>
              <a:gd name="connsiteX29" fmla="*/ 767318 w 1333500"/>
              <a:gd name="connsiteY29" fmla="*/ 195291 h 731838"/>
              <a:gd name="connsiteX30" fmla="*/ 713520 w 1333500"/>
              <a:gd name="connsiteY30" fmla="*/ 129217 h 731838"/>
              <a:gd name="connsiteX31" fmla="*/ 637912 w 1333500"/>
              <a:gd name="connsiteY31" fmla="*/ 77826 h 731838"/>
              <a:gd name="connsiteX32" fmla="*/ 546310 w 1333500"/>
              <a:gd name="connsiteY32" fmla="*/ 58738 h 731838"/>
              <a:gd name="connsiteX33" fmla="*/ 546493 w 1333500"/>
              <a:gd name="connsiteY33" fmla="*/ 0 h 731838"/>
              <a:gd name="connsiteX34" fmla="*/ 755004 w 1333500"/>
              <a:gd name="connsiteY34" fmla="*/ 87684 h 731838"/>
              <a:gd name="connsiteX35" fmla="*/ 787977 w 1333500"/>
              <a:gd name="connsiteY35" fmla="*/ 127851 h 731838"/>
              <a:gd name="connsiteX36" fmla="*/ 842287 w 1333500"/>
              <a:gd name="connsiteY36" fmla="*/ 110707 h 731838"/>
              <a:gd name="connsiteX37" fmla="*/ 901931 w 1333500"/>
              <a:gd name="connsiteY37" fmla="*/ 104338 h 731838"/>
              <a:gd name="connsiteX38" fmla="*/ 1174450 w 1333500"/>
              <a:gd name="connsiteY38" fmla="*/ 287053 h 731838"/>
              <a:gd name="connsiteX39" fmla="*/ 1189967 w 1333500"/>
              <a:gd name="connsiteY39" fmla="*/ 337508 h 731838"/>
              <a:gd name="connsiteX40" fmla="*/ 1190937 w 1333500"/>
              <a:gd name="connsiteY40" fmla="*/ 337508 h 731838"/>
              <a:gd name="connsiteX41" fmla="*/ 1333500 w 1333500"/>
              <a:gd name="connsiteY41" fmla="*/ 555982 h 731838"/>
              <a:gd name="connsiteX42" fmla="*/ 1265128 w 1333500"/>
              <a:gd name="connsiteY42" fmla="*/ 724001 h 731838"/>
              <a:gd name="connsiteX43" fmla="*/ 1263188 w 1333500"/>
              <a:gd name="connsiteY43" fmla="*/ 724980 h 731838"/>
              <a:gd name="connsiteX44" fmla="*/ 197843 w 1333500"/>
              <a:gd name="connsiteY44" fmla="*/ 731838 h 731838"/>
              <a:gd name="connsiteX45" fmla="*/ 197843 w 1333500"/>
              <a:gd name="connsiteY45" fmla="*/ 730858 h 731838"/>
              <a:gd name="connsiteX46" fmla="*/ 196873 w 1333500"/>
              <a:gd name="connsiteY46" fmla="*/ 730858 h 731838"/>
              <a:gd name="connsiteX47" fmla="*/ 0 w 1333500"/>
              <a:gd name="connsiteY47" fmla="*/ 485933 h 731838"/>
              <a:gd name="connsiteX48" fmla="*/ 246334 w 1333500"/>
              <a:gd name="connsiteY48" fmla="*/ 236109 h 731838"/>
              <a:gd name="connsiteX49" fmla="*/ 257487 w 1333500"/>
              <a:gd name="connsiteY49" fmla="*/ 236598 h 731838"/>
              <a:gd name="connsiteX50" fmla="*/ 271064 w 1333500"/>
              <a:gd name="connsiteY50" fmla="*/ 190062 h 731838"/>
              <a:gd name="connsiteX51" fmla="*/ 546493 w 1333500"/>
              <a:gd name="connsiteY51" fmla="*/ 0 h 73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333500" h="731838">
                <a:moveTo>
                  <a:pt x="546310" y="58738"/>
                </a:moveTo>
                <a:cubicBezTo>
                  <a:pt x="516746" y="58738"/>
                  <a:pt x="488635" y="64122"/>
                  <a:pt x="462948" y="73911"/>
                </a:cubicBezTo>
                <a:cubicBezTo>
                  <a:pt x="437261" y="83699"/>
                  <a:pt x="413512" y="98383"/>
                  <a:pt x="392672" y="116002"/>
                </a:cubicBezTo>
                <a:cubicBezTo>
                  <a:pt x="364561" y="140474"/>
                  <a:pt x="342266" y="171309"/>
                  <a:pt x="327242" y="206548"/>
                </a:cubicBezTo>
                <a:lnTo>
                  <a:pt x="300585" y="296604"/>
                </a:lnTo>
                <a:lnTo>
                  <a:pt x="246303" y="294647"/>
                </a:lnTo>
                <a:cubicBezTo>
                  <a:pt x="222554" y="294647"/>
                  <a:pt x="199775" y="299052"/>
                  <a:pt x="178934" y="307372"/>
                </a:cubicBezTo>
                <a:cubicBezTo>
                  <a:pt x="158093" y="315693"/>
                  <a:pt x="138707" y="327439"/>
                  <a:pt x="122228" y="342612"/>
                </a:cubicBezTo>
                <a:cubicBezTo>
                  <a:pt x="100903" y="361210"/>
                  <a:pt x="83940" y="384703"/>
                  <a:pt x="73277" y="412112"/>
                </a:cubicBezTo>
                <a:cubicBezTo>
                  <a:pt x="63584" y="434626"/>
                  <a:pt x="58737" y="459587"/>
                  <a:pt x="58737" y="484059"/>
                </a:cubicBezTo>
                <a:cubicBezTo>
                  <a:pt x="58737" y="484548"/>
                  <a:pt x="58737" y="485038"/>
                  <a:pt x="58737" y="485527"/>
                </a:cubicBezTo>
                <a:cubicBezTo>
                  <a:pt x="58737" y="512936"/>
                  <a:pt x="64068" y="537407"/>
                  <a:pt x="73277" y="559432"/>
                </a:cubicBezTo>
                <a:cubicBezTo>
                  <a:pt x="86363" y="590267"/>
                  <a:pt x="107688" y="617186"/>
                  <a:pt x="133860" y="637253"/>
                </a:cubicBezTo>
                <a:cubicBezTo>
                  <a:pt x="154216" y="652915"/>
                  <a:pt x="177965" y="664172"/>
                  <a:pt x="203167" y="670534"/>
                </a:cubicBezTo>
                <a:lnTo>
                  <a:pt x="256481" y="670534"/>
                </a:lnTo>
                <a:lnTo>
                  <a:pt x="256481" y="671024"/>
                </a:lnTo>
                <a:lnTo>
                  <a:pt x="197351" y="671513"/>
                </a:lnTo>
                <a:lnTo>
                  <a:pt x="1236958" y="665150"/>
                </a:lnTo>
                <a:cubicBezTo>
                  <a:pt x="1247136" y="651936"/>
                  <a:pt x="1255376" y="636763"/>
                  <a:pt x="1261676" y="621591"/>
                </a:cubicBezTo>
                <a:cubicBezTo>
                  <a:pt x="1269916" y="602013"/>
                  <a:pt x="1274762" y="582436"/>
                  <a:pt x="1273793" y="552580"/>
                </a:cubicBezTo>
                <a:cubicBezTo>
                  <a:pt x="1273308" y="539365"/>
                  <a:pt x="1271854" y="523703"/>
                  <a:pt x="1267977" y="509020"/>
                </a:cubicBezTo>
                <a:cubicBezTo>
                  <a:pt x="1260707" y="479654"/>
                  <a:pt x="1245682" y="453714"/>
                  <a:pt x="1225811" y="432178"/>
                </a:cubicBezTo>
                <a:cubicBezTo>
                  <a:pt x="1208363" y="414069"/>
                  <a:pt x="1187522" y="399386"/>
                  <a:pt x="1163774" y="389597"/>
                </a:cubicBezTo>
                <a:lnTo>
                  <a:pt x="1140995" y="378340"/>
                </a:lnTo>
                <a:lnTo>
                  <a:pt x="1120154" y="309819"/>
                </a:lnTo>
                <a:cubicBezTo>
                  <a:pt x="1108037" y="280453"/>
                  <a:pt x="1089620" y="254023"/>
                  <a:pt x="1067810" y="231999"/>
                </a:cubicBezTo>
                <a:cubicBezTo>
                  <a:pt x="1046485" y="209974"/>
                  <a:pt x="1021767" y="192354"/>
                  <a:pt x="990748" y="180608"/>
                </a:cubicBezTo>
                <a:cubicBezTo>
                  <a:pt x="961184" y="168861"/>
                  <a:pt x="926288" y="162988"/>
                  <a:pt x="913687" y="162988"/>
                </a:cubicBezTo>
                <a:cubicBezTo>
                  <a:pt x="879760" y="162988"/>
                  <a:pt x="873459" y="164456"/>
                  <a:pt x="859404" y="166414"/>
                </a:cubicBezTo>
                <a:lnTo>
                  <a:pt x="767318" y="195291"/>
                </a:lnTo>
                <a:lnTo>
                  <a:pt x="713520" y="129217"/>
                </a:lnTo>
                <a:cubicBezTo>
                  <a:pt x="691710" y="107192"/>
                  <a:pt x="666023" y="89573"/>
                  <a:pt x="637912" y="77826"/>
                </a:cubicBezTo>
                <a:cubicBezTo>
                  <a:pt x="609802" y="65590"/>
                  <a:pt x="578783" y="58738"/>
                  <a:pt x="546310" y="58738"/>
                </a:cubicBezTo>
                <a:close/>
                <a:moveTo>
                  <a:pt x="546493" y="0"/>
                </a:moveTo>
                <a:cubicBezTo>
                  <a:pt x="627957" y="0"/>
                  <a:pt x="701664" y="33800"/>
                  <a:pt x="755004" y="87684"/>
                </a:cubicBezTo>
                <a:lnTo>
                  <a:pt x="787977" y="127851"/>
                </a:lnTo>
                <a:lnTo>
                  <a:pt x="842287" y="110707"/>
                </a:lnTo>
                <a:cubicBezTo>
                  <a:pt x="861684" y="106788"/>
                  <a:pt x="881565" y="104338"/>
                  <a:pt x="901931" y="104338"/>
                </a:cubicBezTo>
                <a:cubicBezTo>
                  <a:pt x="1024613" y="104338"/>
                  <a:pt x="1129353" y="179776"/>
                  <a:pt x="1174450" y="287053"/>
                </a:cubicBezTo>
                <a:lnTo>
                  <a:pt x="1189967" y="337508"/>
                </a:lnTo>
                <a:lnTo>
                  <a:pt x="1190937" y="337508"/>
                </a:lnTo>
                <a:cubicBezTo>
                  <a:pt x="1274826" y="373267"/>
                  <a:pt x="1333500" y="458011"/>
                  <a:pt x="1333500" y="555982"/>
                </a:cubicBezTo>
                <a:cubicBezTo>
                  <a:pt x="1333500" y="621622"/>
                  <a:pt x="1307315" y="680894"/>
                  <a:pt x="1265128" y="724001"/>
                </a:cubicBezTo>
                <a:lnTo>
                  <a:pt x="1263188" y="724980"/>
                </a:lnTo>
                <a:lnTo>
                  <a:pt x="197843" y="731838"/>
                </a:lnTo>
                <a:lnTo>
                  <a:pt x="197843" y="730858"/>
                </a:lnTo>
                <a:lnTo>
                  <a:pt x="196873" y="730858"/>
                </a:lnTo>
                <a:cubicBezTo>
                  <a:pt x="84374" y="707346"/>
                  <a:pt x="0" y="606436"/>
                  <a:pt x="0" y="485933"/>
                </a:cubicBezTo>
                <a:cubicBezTo>
                  <a:pt x="0" y="347795"/>
                  <a:pt x="110559" y="236109"/>
                  <a:pt x="246334" y="236109"/>
                </a:cubicBezTo>
                <a:lnTo>
                  <a:pt x="257487" y="236598"/>
                </a:lnTo>
                <a:lnTo>
                  <a:pt x="271064" y="190062"/>
                </a:lnTo>
                <a:cubicBezTo>
                  <a:pt x="314221" y="78866"/>
                  <a:pt x="421386" y="0"/>
                  <a:pt x="546493" y="0"/>
                </a:cubicBezTo>
                <a:close/>
              </a:path>
            </a:pathLst>
          </a:custGeom>
          <a:solidFill>
            <a:schemeClr val="accent2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437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手繪多邊形: 圖案 59"/>
          <p:cNvSpPr>
            <a:spLocks/>
          </p:cNvSpPr>
          <p:nvPr/>
        </p:nvSpPr>
        <p:spPr bwMode="auto">
          <a:xfrm>
            <a:off x="1376906" y="1052201"/>
            <a:ext cx="1324786" cy="783952"/>
          </a:xfrm>
          <a:custGeom>
            <a:avLst/>
            <a:gdLst>
              <a:gd name="connsiteX0" fmla="*/ 734816 w 1035125"/>
              <a:gd name="connsiteY0" fmla="*/ 0 h 684207"/>
              <a:gd name="connsiteX1" fmla="*/ 954099 w 1035125"/>
              <a:gd name="connsiteY1" fmla="*/ 221604 h 684207"/>
              <a:gd name="connsiteX2" fmla="*/ 943450 w 1035125"/>
              <a:gd name="connsiteY2" fmla="*/ 274944 h 684207"/>
              <a:gd name="connsiteX3" fmla="*/ 955551 w 1035125"/>
              <a:gd name="connsiteY3" fmla="*/ 275913 h 684207"/>
              <a:gd name="connsiteX4" fmla="*/ 1024924 w 1035125"/>
              <a:gd name="connsiteY4" fmla="*/ 303652 h 684207"/>
              <a:gd name="connsiteX5" fmla="*/ 1035125 w 1035125"/>
              <a:gd name="connsiteY5" fmla="*/ 312618 h 684207"/>
              <a:gd name="connsiteX6" fmla="*/ 1005006 w 1035125"/>
              <a:gd name="connsiteY6" fmla="*/ 309562 h 684207"/>
              <a:gd name="connsiteX7" fmla="*/ 882484 w 1035125"/>
              <a:gd name="connsiteY7" fmla="*/ 347310 h 684207"/>
              <a:gd name="connsiteX8" fmla="*/ 838899 w 1035125"/>
              <a:gd name="connsiteY8" fmla="*/ 386994 h 684207"/>
              <a:gd name="connsiteX9" fmla="*/ 825824 w 1035125"/>
              <a:gd name="connsiteY9" fmla="*/ 382638 h 684207"/>
              <a:gd name="connsiteX10" fmla="*/ 781271 w 1035125"/>
              <a:gd name="connsiteY10" fmla="*/ 378283 h 684207"/>
              <a:gd name="connsiteX11" fmla="*/ 658749 w 1035125"/>
              <a:gd name="connsiteY11" fmla="*/ 416031 h 684207"/>
              <a:gd name="connsiteX12" fmla="*/ 627271 w 1035125"/>
              <a:gd name="connsiteY12" fmla="*/ 445067 h 684207"/>
              <a:gd name="connsiteX13" fmla="*/ 596761 w 1035125"/>
              <a:gd name="connsiteY13" fmla="*/ 424258 h 684207"/>
              <a:gd name="connsiteX14" fmla="*/ 530900 w 1035125"/>
              <a:gd name="connsiteY14" fmla="*/ 410707 h 684207"/>
              <a:gd name="connsiteX15" fmla="*/ 361403 w 1035125"/>
              <a:gd name="connsiteY15" fmla="*/ 581541 h 684207"/>
              <a:gd name="connsiteX16" fmla="*/ 364309 w 1035125"/>
              <a:gd name="connsiteY16" fmla="*/ 594607 h 684207"/>
              <a:gd name="connsiteX17" fmla="*/ 334284 w 1035125"/>
              <a:gd name="connsiteY17" fmla="*/ 614933 h 684207"/>
              <a:gd name="connsiteX18" fmla="*/ 298291 w 1035125"/>
              <a:gd name="connsiteY18" fmla="*/ 668700 h 684207"/>
              <a:gd name="connsiteX19" fmla="*/ 263515 w 1035125"/>
              <a:gd name="connsiteY19" fmla="*/ 679661 h 684207"/>
              <a:gd name="connsiteX20" fmla="*/ 219283 w 1035125"/>
              <a:gd name="connsiteY20" fmla="*/ 684207 h 684207"/>
              <a:gd name="connsiteX21" fmla="*/ 0 w 1035125"/>
              <a:gd name="connsiteY21" fmla="*/ 463088 h 684207"/>
              <a:gd name="connsiteX22" fmla="*/ 64381 w 1035125"/>
              <a:gd name="connsiteY22" fmla="*/ 306463 h 684207"/>
              <a:gd name="connsiteX23" fmla="*/ 94393 w 1035125"/>
              <a:gd name="connsiteY23" fmla="*/ 285612 h 684207"/>
              <a:gd name="connsiteX24" fmla="*/ 91973 w 1035125"/>
              <a:gd name="connsiteY24" fmla="*/ 273004 h 684207"/>
              <a:gd name="connsiteX25" fmla="*/ 260913 w 1035125"/>
              <a:gd name="connsiteY25" fmla="*/ 101346 h 684207"/>
              <a:gd name="connsiteX26" fmla="*/ 326746 w 1035125"/>
              <a:gd name="connsiteY26" fmla="*/ 114924 h 684207"/>
              <a:gd name="connsiteX27" fmla="*/ 357243 w 1035125"/>
              <a:gd name="connsiteY27" fmla="*/ 135775 h 684207"/>
              <a:gd name="connsiteX28" fmla="*/ 388707 w 1035125"/>
              <a:gd name="connsiteY28" fmla="*/ 106680 h 684207"/>
              <a:gd name="connsiteX29" fmla="*/ 511177 w 1035125"/>
              <a:gd name="connsiteY29" fmla="*/ 68857 h 684207"/>
              <a:gd name="connsiteX30" fmla="*/ 555711 w 1035125"/>
              <a:gd name="connsiteY30" fmla="*/ 73706 h 684207"/>
              <a:gd name="connsiteX31" fmla="*/ 568781 w 1035125"/>
              <a:gd name="connsiteY31" fmla="*/ 77586 h 684207"/>
              <a:gd name="connsiteX32" fmla="*/ 612347 w 1035125"/>
              <a:gd name="connsiteY32" fmla="*/ 38308 h 684207"/>
              <a:gd name="connsiteX33" fmla="*/ 734816 w 1035125"/>
              <a:gd name="connsiteY33" fmla="*/ 0 h 684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35125" h="684207">
                <a:moveTo>
                  <a:pt x="734816" y="0"/>
                </a:moveTo>
                <a:cubicBezTo>
                  <a:pt x="855833" y="0"/>
                  <a:pt x="954099" y="99406"/>
                  <a:pt x="954099" y="221604"/>
                </a:cubicBezTo>
                <a:lnTo>
                  <a:pt x="943450" y="274944"/>
                </a:lnTo>
                <a:lnTo>
                  <a:pt x="955551" y="275913"/>
                </a:lnTo>
                <a:cubicBezTo>
                  <a:pt x="980481" y="281126"/>
                  <a:pt x="1003868" y="290642"/>
                  <a:pt x="1024924" y="303652"/>
                </a:cubicBezTo>
                <a:lnTo>
                  <a:pt x="1035125" y="312618"/>
                </a:lnTo>
                <a:lnTo>
                  <a:pt x="1005006" y="309562"/>
                </a:lnTo>
                <a:cubicBezTo>
                  <a:pt x="959484" y="309562"/>
                  <a:pt x="917352" y="323597"/>
                  <a:pt x="882484" y="347310"/>
                </a:cubicBezTo>
                <a:lnTo>
                  <a:pt x="838899" y="386994"/>
                </a:lnTo>
                <a:lnTo>
                  <a:pt x="825824" y="382638"/>
                </a:lnTo>
                <a:cubicBezTo>
                  <a:pt x="811296" y="379734"/>
                  <a:pt x="796767" y="378283"/>
                  <a:pt x="781271" y="378283"/>
                </a:cubicBezTo>
                <a:cubicBezTo>
                  <a:pt x="736233" y="378283"/>
                  <a:pt x="693617" y="392317"/>
                  <a:pt x="658749" y="416031"/>
                </a:cubicBezTo>
                <a:lnTo>
                  <a:pt x="627271" y="445067"/>
                </a:lnTo>
                <a:lnTo>
                  <a:pt x="596761" y="424258"/>
                </a:lnTo>
                <a:cubicBezTo>
                  <a:pt x="576906" y="415547"/>
                  <a:pt x="554145" y="410707"/>
                  <a:pt x="530900" y="410707"/>
                </a:cubicBezTo>
                <a:cubicBezTo>
                  <a:pt x="437435" y="410707"/>
                  <a:pt x="361403" y="487171"/>
                  <a:pt x="361403" y="581541"/>
                </a:cubicBezTo>
                <a:lnTo>
                  <a:pt x="364309" y="594607"/>
                </a:lnTo>
                <a:lnTo>
                  <a:pt x="334284" y="614933"/>
                </a:lnTo>
                <a:lnTo>
                  <a:pt x="298291" y="668700"/>
                </a:lnTo>
                <a:lnTo>
                  <a:pt x="263515" y="679661"/>
                </a:lnTo>
                <a:cubicBezTo>
                  <a:pt x="249295" y="682631"/>
                  <a:pt x="234531" y="684207"/>
                  <a:pt x="219283" y="684207"/>
                </a:cubicBezTo>
                <a:cubicBezTo>
                  <a:pt x="98266" y="684207"/>
                  <a:pt x="0" y="585285"/>
                  <a:pt x="0" y="463088"/>
                </a:cubicBezTo>
                <a:cubicBezTo>
                  <a:pt x="0" y="401505"/>
                  <a:pt x="24688" y="346710"/>
                  <a:pt x="64381" y="306463"/>
                </a:cubicBezTo>
                <a:lnTo>
                  <a:pt x="94393" y="285612"/>
                </a:lnTo>
                <a:lnTo>
                  <a:pt x="91973" y="273004"/>
                </a:lnTo>
                <a:cubicBezTo>
                  <a:pt x="91973" y="177962"/>
                  <a:pt x="167488" y="101346"/>
                  <a:pt x="260913" y="101346"/>
                </a:cubicBezTo>
                <a:cubicBezTo>
                  <a:pt x="284632" y="101346"/>
                  <a:pt x="306900" y="106195"/>
                  <a:pt x="326746" y="114924"/>
                </a:cubicBezTo>
                <a:lnTo>
                  <a:pt x="357243" y="135775"/>
                </a:lnTo>
                <a:lnTo>
                  <a:pt x="388707" y="106680"/>
                </a:lnTo>
                <a:cubicBezTo>
                  <a:pt x="423560" y="82920"/>
                  <a:pt x="466158" y="68857"/>
                  <a:pt x="511177" y="68857"/>
                </a:cubicBezTo>
                <a:cubicBezTo>
                  <a:pt x="526667" y="68857"/>
                  <a:pt x="541673" y="70312"/>
                  <a:pt x="555711" y="73706"/>
                </a:cubicBezTo>
                <a:lnTo>
                  <a:pt x="568781" y="77586"/>
                </a:lnTo>
                <a:lnTo>
                  <a:pt x="612347" y="38308"/>
                </a:lnTo>
                <a:cubicBezTo>
                  <a:pt x="647684" y="14062"/>
                  <a:pt x="689314" y="0"/>
                  <a:pt x="734816" y="0"/>
                </a:cubicBezTo>
                <a:close/>
              </a:path>
            </a:pathLst>
          </a:custGeom>
          <a:solidFill>
            <a:schemeClr val="accent1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41" name="Freeform 23"/>
          <p:cNvSpPr>
            <a:spLocks/>
          </p:cNvSpPr>
          <p:nvPr/>
        </p:nvSpPr>
        <p:spPr bwMode="auto">
          <a:xfrm>
            <a:off x="1797473" y="1474192"/>
            <a:ext cx="1296246" cy="780321"/>
          </a:xfrm>
          <a:custGeom>
            <a:avLst/>
            <a:gdLst>
              <a:gd name="T0" fmla="*/ 1399 w 2096"/>
              <a:gd name="T1" fmla="*/ 0 h 1408"/>
              <a:gd name="T2" fmla="*/ 1528 w 2096"/>
              <a:gd name="T3" fmla="*/ 26 h 1408"/>
              <a:gd name="T4" fmla="*/ 1646 w 2096"/>
              <a:gd name="T5" fmla="*/ 111 h 1408"/>
              <a:gd name="T6" fmla="*/ 1706 w 2096"/>
              <a:gd name="T7" fmla="*/ 209 h 1408"/>
              <a:gd name="T8" fmla="*/ 1730 w 2096"/>
              <a:gd name="T9" fmla="*/ 325 h 1408"/>
              <a:gd name="T10" fmla="*/ 1685 w 2096"/>
              <a:gd name="T11" fmla="*/ 553 h 1408"/>
              <a:gd name="T12" fmla="*/ 1843 w 2096"/>
              <a:gd name="T13" fmla="*/ 568 h 1408"/>
              <a:gd name="T14" fmla="*/ 1963 w 2096"/>
              <a:gd name="T15" fmla="*/ 627 h 1408"/>
              <a:gd name="T16" fmla="*/ 2074 w 2096"/>
              <a:gd name="T17" fmla="*/ 777 h 1408"/>
              <a:gd name="T18" fmla="*/ 2095 w 2096"/>
              <a:gd name="T19" fmla="*/ 896 h 1408"/>
              <a:gd name="T20" fmla="*/ 2067 w 2096"/>
              <a:gd name="T21" fmla="*/ 1030 h 1408"/>
              <a:gd name="T22" fmla="*/ 1974 w 2096"/>
              <a:gd name="T23" fmla="*/ 1154 h 1408"/>
              <a:gd name="T24" fmla="*/ 1832 w 2096"/>
              <a:gd name="T25" fmla="*/ 1219 h 1408"/>
              <a:gd name="T26" fmla="*/ 1734 w 2096"/>
              <a:gd name="T27" fmla="*/ 1230 h 1408"/>
              <a:gd name="T28" fmla="*/ 1694 w 2096"/>
              <a:gd name="T29" fmla="*/ 1225 h 1408"/>
              <a:gd name="T30" fmla="*/ 1540 w 2096"/>
              <a:gd name="T31" fmla="*/ 1175 h 1408"/>
              <a:gd name="T32" fmla="*/ 1474 w 2096"/>
              <a:gd name="T33" fmla="*/ 1271 h 1408"/>
              <a:gd name="T34" fmla="*/ 1278 w 2096"/>
              <a:gd name="T35" fmla="*/ 1387 h 1408"/>
              <a:gd name="T36" fmla="*/ 1128 w 2096"/>
              <a:gd name="T37" fmla="*/ 1408 h 1408"/>
              <a:gd name="T38" fmla="*/ 948 w 2096"/>
              <a:gd name="T39" fmla="*/ 1370 h 1408"/>
              <a:gd name="T40" fmla="*/ 798 w 2096"/>
              <a:gd name="T41" fmla="*/ 1271 h 1408"/>
              <a:gd name="T42" fmla="*/ 634 w 2096"/>
              <a:gd name="T43" fmla="*/ 1024 h 1408"/>
              <a:gd name="T44" fmla="*/ 453 w 2096"/>
              <a:gd name="T45" fmla="*/ 1147 h 1408"/>
              <a:gd name="T46" fmla="*/ 342 w 2096"/>
              <a:gd name="T47" fmla="*/ 1169 h 1408"/>
              <a:gd name="T48" fmla="*/ 330 w 2096"/>
              <a:gd name="T49" fmla="*/ 1169 h 1408"/>
              <a:gd name="T50" fmla="*/ 330 w 2096"/>
              <a:gd name="T51" fmla="*/ 1169 h 1408"/>
              <a:gd name="T52" fmla="*/ 209 w 2096"/>
              <a:gd name="T53" fmla="*/ 1145 h 1408"/>
              <a:gd name="T54" fmla="*/ 90 w 2096"/>
              <a:gd name="T55" fmla="*/ 1062 h 1408"/>
              <a:gd name="T56" fmla="*/ 14 w 2096"/>
              <a:gd name="T57" fmla="*/ 923 h 1408"/>
              <a:gd name="T58" fmla="*/ 3 w 2096"/>
              <a:gd name="T59" fmla="*/ 844 h 1408"/>
              <a:gd name="T60" fmla="*/ 26 w 2096"/>
              <a:gd name="T61" fmla="*/ 708 h 1408"/>
              <a:gd name="T62" fmla="*/ 92 w 2096"/>
              <a:gd name="T63" fmla="*/ 603 h 1408"/>
              <a:gd name="T64" fmla="*/ 211 w 2096"/>
              <a:gd name="T65" fmla="*/ 523 h 1408"/>
              <a:gd name="T66" fmla="*/ 192 w 2096"/>
              <a:gd name="T67" fmla="*/ 430 h 1408"/>
              <a:gd name="T68" fmla="*/ 214 w 2096"/>
              <a:gd name="T69" fmla="*/ 340 h 1408"/>
              <a:gd name="T70" fmla="*/ 285 w 2096"/>
              <a:gd name="T71" fmla="*/ 254 h 1408"/>
              <a:gd name="T72" fmla="*/ 379 w 2096"/>
              <a:gd name="T73" fmla="*/ 215 h 1408"/>
              <a:gd name="T74" fmla="*/ 455 w 2096"/>
              <a:gd name="T75" fmla="*/ 212 h 1408"/>
              <a:gd name="T76" fmla="*/ 499 w 2096"/>
              <a:gd name="T77" fmla="*/ 223 h 1408"/>
              <a:gd name="T78" fmla="*/ 631 w 2096"/>
              <a:gd name="T79" fmla="*/ 313 h 1408"/>
              <a:gd name="T80" fmla="*/ 759 w 2096"/>
              <a:gd name="T81" fmla="*/ 194 h 1408"/>
              <a:gd name="T82" fmla="*/ 881 w 2096"/>
              <a:gd name="T83" fmla="*/ 146 h 1408"/>
              <a:gd name="T84" fmla="*/ 962 w 2096"/>
              <a:gd name="T85" fmla="*/ 143 h 1408"/>
              <a:gd name="T86" fmla="*/ 1002 w 2096"/>
              <a:gd name="T87" fmla="*/ 148 h 1408"/>
              <a:gd name="T88" fmla="*/ 1087 w 2096"/>
              <a:gd name="T89" fmla="*/ 174 h 1408"/>
              <a:gd name="T90" fmla="*/ 1227 w 2096"/>
              <a:gd name="T91" fmla="*/ 47 h 1408"/>
              <a:gd name="T92" fmla="*/ 1309 w 2096"/>
              <a:gd name="T93" fmla="*/ 12 h 1408"/>
              <a:gd name="T94" fmla="*/ 1399 w 2096"/>
              <a:gd name="T95" fmla="*/ 0 h 1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96" h="1408">
                <a:moveTo>
                  <a:pt x="1399" y="0"/>
                </a:moveTo>
                <a:cubicBezTo>
                  <a:pt x="1445" y="0"/>
                  <a:pt x="1488" y="9"/>
                  <a:pt x="1528" y="26"/>
                </a:cubicBezTo>
                <a:cubicBezTo>
                  <a:pt x="1573" y="45"/>
                  <a:pt x="1613" y="74"/>
                  <a:pt x="1646" y="111"/>
                </a:cubicBezTo>
                <a:cubicBezTo>
                  <a:pt x="1671" y="140"/>
                  <a:pt x="1692" y="173"/>
                  <a:pt x="1706" y="209"/>
                </a:cubicBezTo>
                <a:cubicBezTo>
                  <a:pt x="1721" y="244"/>
                  <a:pt x="1729" y="283"/>
                  <a:pt x="1730" y="325"/>
                </a:cubicBezTo>
                <a:lnTo>
                  <a:pt x="1685" y="553"/>
                </a:lnTo>
                <a:lnTo>
                  <a:pt x="1843" y="568"/>
                </a:lnTo>
                <a:cubicBezTo>
                  <a:pt x="1887" y="580"/>
                  <a:pt x="1928" y="600"/>
                  <a:pt x="1963" y="627"/>
                </a:cubicBezTo>
                <a:cubicBezTo>
                  <a:pt x="2012" y="666"/>
                  <a:pt x="2051" y="718"/>
                  <a:pt x="2074" y="777"/>
                </a:cubicBezTo>
                <a:cubicBezTo>
                  <a:pt x="2088" y="814"/>
                  <a:pt x="2096" y="853"/>
                  <a:pt x="2095" y="896"/>
                </a:cubicBezTo>
                <a:cubicBezTo>
                  <a:pt x="2093" y="940"/>
                  <a:pt x="2083" y="988"/>
                  <a:pt x="2067" y="1030"/>
                </a:cubicBezTo>
                <a:cubicBezTo>
                  <a:pt x="2048" y="1079"/>
                  <a:pt x="2020" y="1121"/>
                  <a:pt x="1974" y="1154"/>
                </a:cubicBezTo>
                <a:cubicBezTo>
                  <a:pt x="1932" y="1184"/>
                  <a:pt x="1873" y="1206"/>
                  <a:pt x="1832" y="1219"/>
                </a:cubicBezTo>
                <a:cubicBezTo>
                  <a:pt x="1749" y="1246"/>
                  <a:pt x="1745" y="1234"/>
                  <a:pt x="1734" y="1230"/>
                </a:cubicBezTo>
                <a:cubicBezTo>
                  <a:pt x="1724" y="1226"/>
                  <a:pt x="1707" y="1229"/>
                  <a:pt x="1694" y="1225"/>
                </a:cubicBezTo>
                <a:lnTo>
                  <a:pt x="1540" y="1175"/>
                </a:lnTo>
                <a:lnTo>
                  <a:pt x="1474" y="1271"/>
                </a:lnTo>
                <a:cubicBezTo>
                  <a:pt x="1420" y="1324"/>
                  <a:pt x="1354" y="1364"/>
                  <a:pt x="1278" y="1387"/>
                </a:cubicBezTo>
                <a:cubicBezTo>
                  <a:pt x="1231" y="1401"/>
                  <a:pt x="1179" y="1408"/>
                  <a:pt x="1128" y="1408"/>
                </a:cubicBezTo>
                <a:cubicBezTo>
                  <a:pt x="1066" y="1407"/>
                  <a:pt x="1004" y="1393"/>
                  <a:pt x="948" y="1370"/>
                </a:cubicBezTo>
                <a:cubicBezTo>
                  <a:pt x="892" y="1346"/>
                  <a:pt x="842" y="1313"/>
                  <a:pt x="798" y="1271"/>
                </a:cubicBezTo>
                <a:lnTo>
                  <a:pt x="634" y="1024"/>
                </a:lnTo>
                <a:lnTo>
                  <a:pt x="453" y="1147"/>
                </a:lnTo>
                <a:cubicBezTo>
                  <a:pt x="417" y="1160"/>
                  <a:pt x="379" y="1168"/>
                  <a:pt x="342" y="1169"/>
                </a:cubicBezTo>
                <a:cubicBezTo>
                  <a:pt x="340" y="1169"/>
                  <a:pt x="338" y="1169"/>
                  <a:pt x="330" y="1169"/>
                </a:cubicBezTo>
                <a:cubicBezTo>
                  <a:pt x="330" y="1169"/>
                  <a:pt x="330" y="1169"/>
                  <a:pt x="330" y="1169"/>
                </a:cubicBezTo>
                <a:cubicBezTo>
                  <a:pt x="292" y="1169"/>
                  <a:pt x="248" y="1160"/>
                  <a:pt x="209" y="1145"/>
                </a:cubicBezTo>
                <a:cubicBezTo>
                  <a:pt x="163" y="1126"/>
                  <a:pt x="123" y="1098"/>
                  <a:pt x="90" y="1062"/>
                </a:cubicBezTo>
                <a:cubicBezTo>
                  <a:pt x="55" y="1022"/>
                  <a:pt x="27" y="974"/>
                  <a:pt x="14" y="923"/>
                </a:cubicBezTo>
                <a:cubicBezTo>
                  <a:pt x="7" y="896"/>
                  <a:pt x="4" y="868"/>
                  <a:pt x="3" y="844"/>
                </a:cubicBezTo>
                <a:cubicBezTo>
                  <a:pt x="0" y="776"/>
                  <a:pt x="10" y="744"/>
                  <a:pt x="26" y="708"/>
                </a:cubicBezTo>
                <a:cubicBezTo>
                  <a:pt x="42" y="672"/>
                  <a:pt x="64" y="632"/>
                  <a:pt x="92" y="603"/>
                </a:cubicBezTo>
                <a:lnTo>
                  <a:pt x="211" y="523"/>
                </a:lnTo>
                <a:lnTo>
                  <a:pt x="192" y="430"/>
                </a:lnTo>
                <a:cubicBezTo>
                  <a:pt x="193" y="397"/>
                  <a:pt x="202" y="367"/>
                  <a:pt x="214" y="340"/>
                </a:cubicBezTo>
                <a:cubicBezTo>
                  <a:pt x="230" y="306"/>
                  <a:pt x="251" y="276"/>
                  <a:pt x="285" y="254"/>
                </a:cubicBezTo>
                <a:cubicBezTo>
                  <a:pt x="314" y="235"/>
                  <a:pt x="352" y="222"/>
                  <a:pt x="379" y="215"/>
                </a:cubicBezTo>
                <a:cubicBezTo>
                  <a:pt x="430" y="201"/>
                  <a:pt x="441" y="208"/>
                  <a:pt x="455" y="212"/>
                </a:cubicBezTo>
                <a:cubicBezTo>
                  <a:pt x="469" y="216"/>
                  <a:pt x="486" y="217"/>
                  <a:pt x="499" y="223"/>
                </a:cubicBezTo>
                <a:lnTo>
                  <a:pt x="631" y="313"/>
                </a:lnTo>
                <a:lnTo>
                  <a:pt x="759" y="194"/>
                </a:lnTo>
                <a:cubicBezTo>
                  <a:pt x="796" y="171"/>
                  <a:pt x="843" y="154"/>
                  <a:pt x="881" y="146"/>
                </a:cubicBezTo>
                <a:cubicBezTo>
                  <a:pt x="917" y="139"/>
                  <a:pt x="944" y="141"/>
                  <a:pt x="962" y="143"/>
                </a:cubicBezTo>
                <a:cubicBezTo>
                  <a:pt x="980" y="144"/>
                  <a:pt x="988" y="145"/>
                  <a:pt x="1002" y="148"/>
                </a:cubicBezTo>
                <a:lnTo>
                  <a:pt x="1087" y="174"/>
                </a:lnTo>
                <a:lnTo>
                  <a:pt x="1227" y="47"/>
                </a:lnTo>
                <a:cubicBezTo>
                  <a:pt x="1253" y="33"/>
                  <a:pt x="1280" y="21"/>
                  <a:pt x="1309" y="12"/>
                </a:cubicBezTo>
                <a:cubicBezTo>
                  <a:pt x="1337" y="4"/>
                  <a:pt x="1367" y="0"/>
                  <a:pt x="1399" y="0"/>
                </a:cubicBezTo>
              </a:path>
            </a:pathLst>
          </a:custGeom>
          <a:solidFill>
            <a:schemeClr val="accent1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1" name="手繪多邊形: 圖案 60"/>
          <p:cNvSpPr>
            <a:spLocks/>
          </p:cNvSpPr>
          <p:nvPr/>
        </p:nvSpPr>
        <p:spPr bwMode="auto">
          <a:xfrm>
            <a:off x="3693715" y="1119103"/>
            <a:ext cx="1291437" cy="788069"/>
          </a:xfrm>
          <a:custGeom>
            <a:avLst/>
            <a:gdLst>
              <a:gd name="connsiteX0" fmla="*/ 537916 w 1011553"/>
              <a:gd name="connsiteY0" fmla="*/ 0 h 704850"/>
              <a:gd name="connsiteX1" fmla="*/ 731237 w 1011553"/>
              <a:gd name="connsiteY1" fmla="*/ 80416 h 704850"/>
              <a:gd name="connsiteX2" fmla="*/ 747186 w 1011553"/>
              <a:gd name="connsiteY2" fmla="*/ 104153 h 704850"/>
              <a:gd name="connsiteX3" fmla="*/ 793583 w 1011553"/>
              <a:gd name="connsiteY3" fmla="*/ 108997 h 704850"/>
              <a:gd name="connsiteX4" fmla="*/ 1011553 w 1011553"/>
              <a:gd name="connsiteY4" fmla="*/ 377373 h 704850"/>
              <a:gd name="connsiteX5" fmla="*/ 1008132 w 1011553"/>
              <a:gd name="connsiteY5" fmla="*/ 394974 h 704850"/>
              <a:gd name="connsiteX6" fmla="*/ 1000629 w 1011553"/>
              <a:gd name="connsiteY6" fmla="*/ 383938 h 704850"/>
              <a:gd name="connsiteX7" fmla="*/ 807791 w 1011553"/>
              <a:gd name="connsiteY7" fmla="*/ 303212 h 704850"/>
              <a:gd name="connsiteX8" fmla="*/ 534725 w 1011553"/>
              <a:gd name="connsiteY8" fmla="*/ 578743 h 704850"/>
              <a:gd name="connsiteX9" fmla="*/ 555507 w 1011553"/>
              <a:gd name="connsiteY9" fmla="*/ 686055 h 704850"/>
              <a:gd name="connsiteX10" fmla="*/ 568156 w 1011553"/>
              <a:gd name="connsiteY10" fmla="*/ 704850 h 704850"/>
              <a:gd name="connsiteX11" fmla="*/ 149824 w 1011553"/>
              <a:gd name="connsiteY11" fmla="*/ 704850 h 704850"/>
              <a:gd name="connsiteX12" fmla="*/ 11599 w 1011553"/>
              <a:gd name="connsiteY12" fmla="*/ 613777 h 704850"/>
              <a:gd name="connsiteX13" fmla="*/ 0 w 1011553"/>
              <a:gd name="connsiteY13" fmla="*/ 555160 h 704850"/>
              <a:gd name="connsiteX14" fmla="*/ 11599 w 1011553"/>
              <a:gd name="connsiteY14" fmla="*/ 496544 h 704850"/>
              <a:gd name="connsiteX15" fmla="*/ 149824 w 1011553"/>
              <a:gd name="connsiteY15" fmla="*/ 405471 h 704850"/>
              <a:gd name="connsiteX16" fmla="*/ 303031 w 1011553"/>
              <a:gd name="connsiteY16" fmla="*/ 405471 h 704850"/>
              <a:gd name="connsiteX17" fmla="*/ 286115 w 1011553"/>
              <a:gd name="connsiteY17" fmla="*/ 380280 h 704850"/>
              <a:gd name="connsiteX18" fmla="*/ 264850 w 1011553"/>
              <a:gd name="connsiteY18" fmla="*/ 273705 h 704850"/>
              <a:gd name="connsiteX19" fmla="*/ 537916 w 1011553"/>
              <a:gd name="connsiteY19" fmla="*/ 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11553" h="704850">
                <a:moveTo>
                  <a:pt x="537916" y="0"/>
                </a:moveTo>
                <a:cubicBezTo>
                  <a:pt x="613311" y="0"/>
                  <a:pt x="681457" y="30519"/>
                  <a:pt x="731237" y="80416"/>
                </a:cubicBezTo>
                <a:lnTo>
                  <a:pt x="747186" y="104153"/>
                </a:lnTo>
                <a:lnTo>
                  <a:pt x="793583" y="108997"/>
                </a:lnTo>
                <a:cubicBezTo>
                  <a:pt x="918275" y="134672"/>
                  <a:pt x="1011553" y="245123"/>
                  <a:pt x="1011553" y="377373"/>
                </a:cubicBezTo>
                <a:lnTo>
                  <a:pt x="1008132" y="394974"/>
                </a:lnTo>
                <a:lnTo>
                  <a:pt x="1000629" y="383938"/>
                </a:lnTo>
                <a:cubicBezTo>
                  <a:pt x="950849" y="334149"/>
                  <a:pt x="882703" y="303212"/>
                  <a:pt x="807791" y="303212"/>
                </a:cubicBezTo>
                <a:cubicBezTo>
                  <a:pt x="657001" y="303212"/>
                  <a:pt x="534725" y="426476"/>
                  <a:pt x="534725" y="578743"/>
                </a:cubicBezTo>
                <a:cubicBezTo>
                  <a:pt x="534725" y="616931"/>
                  <a:pt x="541975" y="653185"/>
                  <a:pt x="555507" y="686055"/>
                </a:cubicBezTo>
                <a:lnTo>
                  <a:pt x="568156" y="704850"/>
                </a:lnTo>
                <a:lnTo>
                  <a:pt x="149824" y="704850"/>
                </a:lnTo>
                <a:cubicBezTo>
                  <a:pt x="87478" y="704850"/>
                  <a:pt x="34315" y="667549"/>
                  <a:pt x="11599" y="613777"/>
                </a:cubicBezTo>
                <a:lnTo>
                  <a:pt x="0" y="555160"/>
                </a:lnTo>
                <a:lnTo>
                  <a:pt x="11599" y="496544"/>
                </a:lnTo>
                <a:cubicBezTo>
                  <a:pt x="34315" y="443256"/>
                  <a:pt x="87478" y="405471"/>
                  <a:pt x="149824" y="405471"/>
                </a:cubicBezTo>
                <a:lnTo>
                  <a:pt x="303031" y="405471"/>
                </a:lnTo>
                <a:lnTo>
                  <a:pt x="286115" y="380280"/>
                </a:lnTo>
                <a:cubicBezTo>
                  <a:pt x="272100" y="347823"/>
                  <a:pt x="264850" y="311975"/>
                  <a:pt x="264850" y="273705"/>
                </a:cubicBezTo>
                <a:cubicBezTo>
                  <a:pt x="264850" y="122562"/>
                  <a:pt x="387126" y="0"/>
                  <a:pt x="537916" y="0"/>
                </a:cubicBezTo>
                <a:close/>
              </a:path>
            </a:pathLst>
          </a:custGeom>
          <a:solidFill>
            <a:schemeClr val="accent2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42" name="Freeform 24"/>
          <p:cNvSpPr>
            <a:spLocks/>
          </p:cNvSpPr>
          <p:nvPr/>
        </p:nvSpPr>
        <p:spPr bwMode="auto">
          <a:xfrm>
            <a:off x="4113251" y="1522012"/>
            <a:ext cx="1266714" cy="665599"/>
          </a:xfrm>
          <a:custGeom>
            <a:avLst/>
            <a:gdLst>
              <a:gd name="T0" fmla="*/ 990 w 2052"/>
              <a:gd name="T1" fmla="*/ 0 h 1227"/>
              <a:gd name="T2" fmla="*/ 1156 w 2052"/>
              <a:gd name="T3" fmla="*/ 33 h 1227"/>
              <a:gd name="T4" fmla="*/ 1296 w 2052"/>
              <a:gd name="T5" fmla="*/ 124 h 1227"/>
              <a:gd name="T6" fmla="*/ 1353 w 2052"/>
              <a:gd name="T7" fmla="*/ 212 h 1227"/>
              <a:gd name="T8" fmla="*/ 1507 w 2052"/>
              <a:gd name="T9" fmla="*/ 227 h 1227"/>
              <a:gd name="T10" fmla="*/ 1667 w 2052"/>
              <a:gd name="T11" fmla="*/ 303 h 1227"/>
              <a:gd name="T12" fmla="*/ 1809 w 2052"/>
              <a:gd name="T13" fmla="*/ 478 h 1227"/>
              <a:gd name="T14" fmla="*/ 1849 w 2052"/>
              <a:gd name="T15" fmla="*/ 654 h 1227"/>
              <a:gd name="T16" fmla="*/ 1812 w 2052"/>
              <a:gd name="T17" fmla="*/ 839 h 1227"/>
              <a:gd name="T18" fmla="*/ 1947 w 2052"/>
              <a:gd name="T19" fmla="*/ 864 h 1227"/>
              <a:gd name="T20" fmla="*/ 2017 w 2052"/>
              <a:gd name="T21" fmla="*/ 926 h 1227"/>
              <a:gd name="T22" fmla="*/ 2042 w 2052"/>
              <a:gd name="T23" fmla="*/ 977 h 1227"/>
              <a:gd name="T24" fmla="*/ 2052 w 2052"/>
              <a:gd name="T25" fmla="*/ 1036 h 1227"/>
              <a:gd name="T26" fmla="*/ 2037 w 2052"/>
              <a:gd name="T27" fmla="*/ 1111 h 1227"/>
              <a:gd name="T28" fmla="*/ 1984 w 2052"/>
              <a:gd name="T29" fmla="*/ 1182 h 1227"/>
              <a:gd name="T30" fmla="*/ 1929 w 2052"/>
              <a:gd name="T31" fmla="*/ 1215 h 1227"/>
              <a:gd name="T32" fmla="*/ 1864 w 2052"/>
              <a:gd name="T33" fmla="*/ 1227 h 1227"/>
              <a:gd name="T34" fmla="*/ 186 w 2052"/>
              <a:gd name="T35" fmla="*/ 1227 h 1227"/>
              <a:gd name="T36" fmla="*/ 114 w 2052"/>
              <a:gd name="T37" fmla="*/ 1212 h 1227"/>
              <a:gd name="T38" fmla="*/ 57 w 2052"/>
              <a:gd name="T39" fmla="*/ 1175 h 1227"/>
              <a:gd name="T40" fmla="*/ 17 w 2052"/>
              <a:gd name="T41" fmla="*/ 1121 h 1227"/>
              <a:gd name="T42" fmla="*/ 0 w 2052"/>
              <a:gd name="T43" fmla="*/ 1036 h 1227"/>
              <a:gd name="T44" fmla="*/ 17 w 2052"/>
              <a:gd name="T45" fmla="*/ 952 h 1227"/>
              <a:gd name="T46" fmla="*/ 76 w 2052"/>
              <a:gd name="T47" fmla="*/ 881 h 1227"/>
              <a:gd name="T48" fmla="*/ 127 w 2052"/>
              <a:gd name="T49" fmla="*/ 854 h 1227"/>
              <a:gd name="T50" fmla="*/ 186 w 2052"/>
              <a:gd name="T51" fmla="*/ 845 h 1227"/>
              <a:gd name="T52" fmla="*/ 730 w 2052"/>
              <a:gd name="T53" fmla="*/ 845 h 1227"/>
              <a:gd name="T54" fmla="*/ 576 w 2052"/>
              <a:gd name="T55" fmla="*/ 615 h 1227"/>
              <a:gd name="T56" fmla="*/ 546 w 2052"/>
              <a:gd name="T57" fmla="*/ 427 h 1227"/>
              <a:gd name="T58" fmla="*/ 546 w 2052"/>
              <a:gd name="T59" fmla="*/ 427 h 1227"/>
              <a:gd name="T60" fmla="*/ 580 w 2052"/>
              <a:gd name="T61" fmla="*/ 276 h 1227"/>
              <a:gd name="T62" fmla="*/ 701 w 2052"/>
              <a:gd name="T63" fmla="*/ 108 h 1227"/>
              <a:gd name="T64" fmla="*/ 833 w 2052"/>
              <a:gd name="T65" fmla="*/ 29 h 1227"/>
              <a:gd name="T66" fmla="*/ 990 w 2052"/>
              <a:gd name="T67" fmla="*/ 0 h 1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052" h="1227">
                <a:moveTo>
                  <a:pt x="990" y="0"/>
                </a:moveTo>
                <a:cubicBezTo>
                  <a:pt x="1049" y="0"/>
                  <a:pt x="1105" y="12"/>
                  <a:pt x="1156" y="33"/>
                </a:cubicBezTo>
                <a:cubicBezTo>
                  <a:pt x="1208" y="55"/>
                  <a:pt x="1255" y="86"/>
                  <a:pt x="1296" y="124"/>
                </a:cubicBezTo>
                <a:lnTo>
                  <a:pt x="1353" y="212"/>
                </a:lnTo>
                <a:lnTo>
                  <a:pt x="1507" y="227"/>
                </a:lnTo>
                <a:cubicBezTo>
                  <a:pt x="1566" y="242"/>
                  <a:pt x="1620" y="267"/>
                  <a:pt x="1667" y="303"/>
                </a:cubicBezTo>
                <a:cubicBezTo>
                  <a:pt x="1728" y="348"/>
                  <a:pt x="1777" y="408"/>
                  <a:pt x="1809" y="478"/>
                </a:cubicBezTo>
                <a:cubicBezTo>
                  <a:pt x="1833" y="532"/>
                  <a:pt x="1847" y="591"/>
                  <a:pt x="1849" y="654"/>
                </a:cubicBezTo>
                <a:lnTo>
                  <a:pt x="1812" y="839"/>
                </a:lnTo>
                <a:lnTo>
                  <a:pt x="1947" y="864"/>
                </a:lnTo>
                <a:cubicBezTo>
                  <a:pt x="1975" y="879"/>
                  <a:pt x="1999" y="900"/>
                  <a:pt x="2017" y="926"/>
                </a:cubicBezTo>
                <a:cubicBezTo>
                  <a:pt x="2028" y="941"/>
                  <a:pt x="2037" y="958"/>
                  <a:pt x="2042" y="977"/>
                </a:cubicBezTo>
                <a:cubicBezTo>
                  <a:pt x="2048" y="995"/>
                  <a:pt x="2052" y="1015"/>
                  <a:pt x="2052" y="1036"/>
                </a:cubicBezTo>
                <a:cubicBezTo>
                  <a:pt x="2052" y="1063"/>
                  <a:pt x="2046" y="1088"/>
                  <a:pt x="2037" y="1111"/>
                </a:cubicBezTo>
                <a:cubicBezTo>
                  <a:pt x="2025" y="1139"/>
                  <a:pt x="2007" y="1163"/>
                  <a:pt x="1984" y="1182"/>
                </a:cubicBezTo>
                <a:cubicBezTo>
                  <a:pt x="1968" y="1196"/>
                  <a:pt x="1949" y="1207"/>
                  <a:pt x="1929" y="1215"/>
                </a:cubicBezTo>
                <a:cubicBezTo>
                  <a:pt x="1909" y="1223"/>
                  <a:pt x="1887" y="1227"/>
                  <a:pt x="1864" y="1227"/>
                </a:cubicBezTo>
                <a:lnTo>
                  <a:pt x="186" y="1227"/>
                </a:lnTo>
                <a:cubicBezTo>
                  <a:pt x="160" y="1227"/>
                  <a:pt x="136" y="1222"/>
                  <a:pt x="114" y="1212"/>
                </a:cubicBezTo>
                <a:cubicBezTo>
                  <a:pt x="93" y="1203"/>
                  <a:pt x="74" y="1191"/>
                  <a:pt x="57" y="1175"/>
                </a:cubicBezTo>
                <a:cubicBezTo>
                  <a:pt x="41" y="1160"/>
                  <a:pt x="27" y="1141"/>
                  <a:pt x="17" y="1121"/>
                </a:cubicBezTo>
                <a:lnTo>
                  <a:pt x="0" y="1036"/>
                </a:lnTo>
                <a:lnTo>
                  <a:pt x="17" y="952"/>
                </a:lnTo>
                <a:cubicBezTo>
                  <a:pt x="31" y="924"/>
                  <a:pt x="51" y="899"/>
                  <a:pt x="76" y="881"/>
                </a:cubicBezTo>
                <a:cubicBezTo>
                  <a:pt x="91" y="870"/>
                  <a:pt x="109" y="861"/>
                  <a:pt x="127" y="854"/>
                </a:cubicBezTo>
                <a:cubicBezTo>
                  <a:pt x="146" y="848"/>
                  <a:pt x="166" y="845"/>
                  <a:pt x="186" y="845"/>
                </a:cubicBezTo>
                <a:lnTo>
                  <a:pt x="730" y="845"/>
                </a:lnTo>
                <a:lnTo>
                  <a:pt x="576" y="615"/>
                </a:lnTo>
                <a:cubicBezTo>
                  <a:pt x="556" y="564"/>
                  <a:pt x="546" y="525"/>
                  <a:pt x="546" y="427"/>
                </a:cubicBezTo>
                <a:cubicBezTo>
                  <a:pt x="546" y="427"/>
                  <a:pt x="546" y="427"/>
                  <a:pt x="546" y="427"/>
                </a:cubicBezTo>
                <a:cubicBezTo>
                  <a:pt x="546" y="401"/>
                  <a:pt x="558" y="333"/>
                  <a:pt x="580" y="276"/>
                </a:cubicBezTo>
                <a:cubicBezTo>
                  <a:pt x="608" y="207"/>
                  <a:pt x="649" y="153"/>
                  <a:pt x="701" y="108"/>
                </a:cubicBezTo>
                <a:cubicBezTo>
                  <a:pt x="740" y="75"/>
                  <a:pt x="785" y="48"/>
                  <a:pt x="833" y="29"/>
                </a:cubicBezTo>
                <a:cubicBezTo>
                  <a:pt x="882" y="10"/>
                  <a:pt x="934" y="1"/>
                  <a:pt x="990" y="0"/>
                </a:cubicBezTo>
              </a:path>
            </a:pathLst>
          </a:custGeom>
          <a:solidFill>
            <a:schemeClr val="accent2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2" name="手繪多邊形: 圖案 61"/>
          <p:cNvSpPr>
            <a:spLocks/>
          </p:cNvSpPr>
          <p:nvPr/>
        </p:nvSpPr>
        <p:spPr bwMode="auto">
          <a:xfrm>
            <a:off x="6032958" y="1060003"/>
            <a:ext cx="1443654" cy="766515"/>
          </a:xfrm>
          <a:custGeom>
            <a:avLst/>
            <a:gdLst>
              <a:gd name="connsiteX0" fmla="*/ 385572 w 1117834"/>
              <a:gd name="connsiteY0" fmla="*/ 0 h 669581"/>
              <a:gd name="connsiteX1" fmla="*/ 530705 w 1117834"/>
              <a:gd name="connsiteY1" fmla="*/ 60607 h 669581"/>
              <a:gd name="connsiteX2" fmla="*/ 541348 w 1117834"/>
              <a:gd name="connsiteY2" fmla="*/ 76122 h 669581"/>
              <a:gd name="connsiteX3" fmla="*/ 613915 w 1117834"/>
              <a:gd name="connsiteY3" fmla="*/ 34425 h 669581"/>
              <a:gd name="connsiteX4" fmla="*/ 715509 w 1117834"/>
              <a:gd name="connsiteY4" fmla="*/ 16485 h 669581"/>
              <a:gd name="connsiteX5" fmla="*/ 988360 w 1117834"/>
              <a:gd name="connsiteY5" fmla="*/ 198305 h 669581"/>
              <a:gd name="connsiteX6" fmla="*/ 1009162 w 1117834"/>
              <a:gd name="connsiteY6" fmla="*/ 303518 h 669581"/>
              <a:gd name="connsiteX7" fmla="*/ 1047865 w 1117834"/>
              <a:gd name="connsiteY7" fmla="*/ 311275 h 669581"/>
              <a:gd name="connsiteX8" fmla="*/ 1098465 w 1117834"/>
              <a:gd name="connsiteY8" fmla="*/ 342275 h 669581"/>
              <a:gd name="connsiteX9" fmla="*/ 1117834 w 1117834"/>
              <a:gd name="connsiteY9" fmla="*/ 363739 h 669581"/>
              <a:gd name="connsiteX10" fmla="*/ 1067172 w 1117834"/>
              <a:gd name="connsiteY10" fmla="*/ 339328 h 669581"/>
              <a:gd name="connsiteX11" fmla="*/ 979034 w 1117834"/>
              <a:gd name="connsiteY11" fmla="*/ 326014 h 669581"/>
              <a:gd name="connsiteX12" fmla="*/ 877440 w 1117834"/>
              <a:gd name="connsiteY12" fmla="*/ 343917 h 669581"/>
              <a:gd name="connsiteX13" fmla="*/ 804390 w 1117834"/>
              <a:gd name="connsiteY13" fmla="*/ 385531 h 669581"/>
              <a:gd name="connsiteX14" fmla="*/ 793747 w 1117834"/>
              <a:gd name="connsiteY14" fmla="*/ 370047 h 669581"/>
              <a:gd name="connsiteX15" fmla="*/ 648613 w 1117834"/>
              <a:gd name="connsiteY15" fmla="*/ 309562 h 669581"/>
              <a:gd name="connsiteX16" fmla="*/ 443007 w 1117834"/>
              <a:gd name="connsiteY16" fmla="*/ 516177 h 669581"/>
              <a:gd name="connsiteX17" fmla="*/ 453650 w 1117834"/>
              <a:gd name="connsiteY17" fmla="*/ 567468 h 669581"/>
              <a:gd name="connsiteX18" fmla="*/ 389308 w 1117834"/>
              <a:gd name="connsiteY18" fmla="*/ 581016 h 669581"/>
              <a:gd name="connsiteX19" fmla="*/ 338428 w 1117834"/>
              <a:gd name="connsiteY19" fmla="*/ 611750 h 669581"/>
              <a:gd name="connsiteX20" fmla="*/ 324545 w 1117834"/>
              <a:gd name="connsiteY20" fmla="*/ 627055 h 669581"/>
              <a:gd name="connsiteX21" fmla="*/ 285853 w 1117834"/>
              <a:gd name="connsiteY21" fmla="*/ 653278 h 669581"/>
              <a:gd name="connsiteX22" fmla="*/ 205606 w 1117834"/>
              <a:gd name="connsiteY22" fmla="*/ 669581 h 669581"/>
              <a:gd name="connsiteX23" fmla="*/ 0 w 1117834"/>
              <a:gd name="connsiteY23" fmla="*/ 462549 h 669581"/>
              <a:gd name="connsiteX24" fmla="*/ 125783 w 1117834"/>
              <a:gd name="connsiteY24" fmla="*/ 272002 h 669581"/>
              <a:gd name="connsiteX25" fmla="*/ 190125 w 1117834"/>
              <a:gd name="connsiteY25" fmla="*/ 258426 h 669581"/>
              <a:gd name="connsiteX26" fmla="*/ 179482 w 1117834"/>
              <a:gd name="connsiteY26" fmla="*/ 207032 h 669581"/>
              <a:gd name="connsiteX27" fmla="*/ 385572 w 1117834"/>
              <a:gd name="connsiteY27" fmla="*/ 0 h 66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17834" h="669581">
                <a:moveTo>
                  <a:pt x="385572" y="0"/>
                </a:moveTo>
                <a:cubicBezTo>
                  <a:pt x="441690" y="0"/>
                  <a:pt x="493454" y="23273"/>
                  <a:pt x="530705" y="60607"/>
                </a:cubicBezTo>
                <a:lnTo>
                  <a:pt x="541348" y="76122"/>
                </a:lnTo>
                <a:lnTo>
                  <a:pt x="613915" y="34425"/>
                </a:lnTo>
                <a:cubicBezTo>
                  <a:pt x="645361" y="22788"/>
                  <a:pt x="680193" y="16485"/>
                  <a:pt x="715509" y="16485"/>
                </a:cubicBezTo>
                <a:cubicBezTo>
                  <a:pt x="838388" y="16485"/>
                  <a:pt x="943368" y="91152"/>
                  <a:pt x="988360" y="198305"/>
                </a:cubicBezTo>
                <a:lnTo>
                  <a:pt x="1009162" y="303518"/>
                </a:lnTo>
                <a:lnTo>
                  <a:pt x="1047865" y="311275"/>
                </a:lnTo>
                <a:cubicBezTo>
                  <a:pt x="1066248" y="319154"/>
                  <a:pt x="1083271" y="329639"/>
                  <a:pt x="1098465" y="342275"/>
                </a:cubicBezTo>
                <a:lnTo>
                  <a:pt x="1117834" y="363739"/>
                </a:lnTo>
                <a:lnTo>
                  <a:pt x="1067172" y="339328"/>
                </a:lnTo>
                <a:cubicBezTo>
                  <a:pt x="1039355" y="330671"/>
                  <a:pt x="1009754" y="326014"/>
                  <a:pt x="979034" y="326014"/>
                </a:cubicBezTo>
                <a:cubicBezTo>
                  <a:pt x="943234" y="326014"/>
                  <a:pt x="908886" y="332304"/>
                  <a:pt x="877440" y="343917"/>
                </a:cubicBezTo>
                <a:lnTo>
                  <a:pt x="804390" y="385531"/>
                </a:lnTo>
                <a:lnTo>
                  <a:pt x="793747" y="370047"/>
                </a:lnTo>
                <a:cubicBezTo>
                  <a:pt x="756496" y="332304"/>
                  <a:pt x="705215" y="309562"/>
                  <a:pt x="648613" y="309562"/>
                </a:cubicBezTo>
                <a:cubicBezTo>
                  <a:pt x="534925" y="309562"/>
                  <a:pt x="443007" y="401982"/>
                  <a:pt x="443007" y="516177"/>
                </a:cubicBezTo>
                <a:lnTo>
                  <a:pt x="453650" y="567468"/>
                </a:lnTo>
                <a:lnTo>
                  <a:pt x="389308" y="581016"/>
                </a:lnTo>
                <a:cubicBezTo>
                  <a:pt x="370803" y="588758"/>
                  <a:pt x="353690" y="599161"/>
                  <a:pt x="338428" y="611750"/>
                </a:cubicBezTo>
                <a:lnTo>
                  <a:pt x="324545" y="627055"/>
                </a:lnTo>
                <a:lnTo>
                  <a:pt x="285853" y="653278"/>
                </a:lnTo>
                <a:cubicBezTo>
                  <a:pt x="261241" y="663763"/>
                  <a:pt x="234149" y="669581"/>
                  <a:pt x="205606" y="669581"/>
                </a:cubicBezTo>
                <a:cubicBezTo>
                  <a:pt x="91918" y="669581"/>
                  <a:pt x="0" y="576974"/>
                  <a:pt x="0" y="462549"/>
                </a:cubicBezTo>
                <a:cubicBezTo>
                  <a:pt x="0" y="376730"/>
                  <a:pt x="52248" y="303033"/>
                  <a:pt x="125783" y="272002"/>
                </a:cubicBezTo>
                <a:lnTo>
                  <a:pt x="190125" y="258426"/>
                </a:lnTo>
                <a:lnTo>
                  <a:pt x="179482" y="207032"/>
                </a:lnTo>
                <a:cubicBezTo>
                  <a:pt x="179482" y="93092"/>
                  <a:pt x="271884" y="0"/>
                  <a:pt x="385572" y="0"/>
                </a:cubicBezTo>
                <a:close/>
              </a:path>
            </a:pathLst>
          </a:custGeom>
          <a:solidFill>
            <a:schemeClr val="accent3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43" name="Freeform 25"/>
          <p:cNvSpPr>
            <a:spLocks/>
          </p:cNvSpPr>
          <p:nvPr/>
        </p:nvSpPr>
        <p:spPr bwMode="auto">
          <a:xfrm>
            <a:off x="6449152" y="1479802"/>
            <a:ext cx="1363394" cy="766909"/>
          </a:xfrm>
          <a:custGeom>
            <a:avLst/>
            <a:gdLst>
              <a:gd name="T0" fmla="*/ 676 w 2184"/>
              <a:gd name="T1" fmla="*/ 0 h 1383"/>
              <a:gd name="T2" fmla="*/ 789 w 2184"/>
              <a:gd name="T3" fmla="*/ 22 h 1383"/>
              <a:gd name="T4" fmla="*/ 883 w 2184"/>
              <a:gd name="T5" fmla="*/ 83 h 1383"/>
              <a:gd name="T6" fmla="*/ 961 w 2184"/>
              <a:gd name="T7" fmla="*/ 198 h 1383"/>
              <a:gd name="T8" fmla="*/ 1200 w 2184"/>
              <a:gd name="T9" fmla="*/ 61 h 1383"/>
              <a:gd name="T10" fmla="*/ 1390 w 2184"/>
              <a:gd name="T11" fmla="*/ 40 h 1383"/>
              <a:gd name="T12" fmla="*/ 1558 w 2184"/>
              <a:gd name="T13" fmla="*/ 76 h 1383"/>
              <a:gd name="T14" fmla="*/ 1705 w 2184"/>
              <a:gd name="T15" fmla="*/ 178 h 1383"/>
              <a:gd name="T16" fmla="*/ 1806 w 2184"/>
              <a:gd name="T17" fmla="*/ 325 h 1383"/>
              <a:gd name="T18" fmla="*/ 1864 w 2184"/>
              <a:gd name="T19" fmla="*/ 608 h 1383"/>
              <a:gd name="T20" fmla="*/ 2009 w 2184"/>
              <a:gd name="T21" fmla="*/ 638 h 1383"/>
              <a:gd name="T22" fmla="*/ 2119 w 2184"/>
              <a:gd name="T23" fmla="*/ 726 h 1383"/>
              <a:gd name="T24" fmla="*/ 2176 w 2184"/>
              <a:gd name="T25" fmla="*/ 846 h 1383"/>
              <a:gd name="T26" fmla="*/ 2184 w 2184"/>
              <a:gd name="T27" fmla="*/ 918 h 1383"/>
              <a:gd name="T28" fmla="*/ 2184 w 2184"/>
              <a:gd name="T29" fmla="*/ 918 h 1383"/>
              <a:gd name="T30" fmla="*/ 2161 w 2184"/>
              <a:gd name="T31" fmla="*/ 1034 h 1383"/>
              <a:gd name="T32" fmla="*/ 2078 w 2184"/>
              <a:gd name="T33" fmla="*/ 1147 h 1383"/>
              <a:gd name="T34" fmla="*/ 1953 w 2184"/>
              <a:gd name="T35" fmla="*/ 1212 h 1383"/>
              <a:gd name="T36" fmla="*/ 1890 w 2184"/>
              <a:gd name="T37" fmla="*/ 1221 h 1383"/>
              <a:gd name="T38" fmla="*/ 1890 w 2184"/>
              <a:gd name="T39" fmla="*/ 1221 h 1383"/>
              <a:gd name="T40" fmla="*/ 1825 w 2184"/>
              <a:gd name="T41" fmla="*/ 1216 h 1383"/>
              <a:gd name="T42" fmla="*/ 1772 w 2184"/>
              <a:gd name="T43" fmla="*/ 1201 h 1383"/>
              <a:gd name="T44" fmla="*/ 1629 w 2184"/>
              <a:gd name="T45" fmla="*/ 1105 h 1383"/>
              <a:gd name="T46" fmla="*/ 1482 w 2184"/>
              <a:gd name="T47" fmla="*/ 1277 h 1383"/>
              <a:gd name="T48" fmla="*/ 1291 w 2184"/>
              <a:gd name="T49" fmla="*/ 1370 h 1383"/>
              <a:gd name="T50" fmla="*/ 1168 w 2184"/>
              <a:gd name="T51" fmla="*/ 1383 h 1383"/>
              <a:gd name="T52" fmla="*/ 1168 w 2184"/>
              <a:gd name="T53" fmla="*/ 1383 h 1383"/>
              <a:gd name="T54" fmla="*/ 990 w 2184"/>
              <a:gd name="T55" fmla="*/ 1345 h 1383"/>
              <a:gd name="T56" fmla="*/ 837 w 2184"/>
              <a:gd name="T57" fmla="*/ 1245 h 1383"/>
              <a:gd name="T58" fmla="*/ 731 w 2184"/>
              <a:gd name="T59" fmla="*/ 1095 h 1383"/>
              <a:gd name="T60" fmla="*/ 660 w 2184"/>
              <a:gd name="T61" fmla="*/ 817 h 1383"/>
              <a:gd name="T62" fmla="*/ 511 w 2184"/>
              <a:gd name="T63" fmla="*/ 1059 h 1383"/>
              <a:gd name="T64" fmla="*/ 395 w 2184"/>
              <a:gd name="T65" fmla="*/ 1126 h 1383"/>
              <a:gd name="T66" fmla="*/ 297 w 2184"/>
              <a:gd name="T67" fmla="*/ 1140 h 1383"/>
              <a:gd name="T68" fmla="*/ 297 w 2184"/>
              <a:gd name="T69" fmla="*/ 1140 h 1383"/>
              <a:gd name="T70" fmla="*/ 189 w 2184"/>
              <a:gd name="T71" fmla="*/ 1117 h 1383"/>
              <a:gd name="T72" fmla="*/ 79 w 2184"/>
              <a:gd name="T73" fmla="*/ 1039 h 1383"/>
              <a:gd name="T74" fmla="*/ 11 w 2184"/>
              <a:gd name="T75" fmla="*/ 914 h 1383"/>
              <a:gd name="T76" fmla="*/ 1 w 2184"/>
              <a:gd name="T77" fmla="*/ 836 h 1383"/>
              <a:gd name="T78" fmla="*/ 23 w 2184"/>
              <a:gd name="T79" fmla="*/ 718 h 1383"/>
              <a:gd name="T80" fmla="*/ 85 w 2184"/>
              <a:gd name="T81" fmla="*/ 623 h 1383"/>
              <a:gd name="T82" fmla="*/ 177 w 2184"/>
              <a:gd name="T83" fmla="*/ 556 h 1383"/>
              <a:gd name="T84" fmla="*/ 416 w 2184"/>
              <a:gd name="T85" fmla="*/ 507 h 1383"/>
              <a:gd name="T86" fmla="*/ 372 w 2184"/>
              <a:gd name="T87" fmla="*/ 295 h 1383"/>
              <a:gd name="T88" fmla="*/ 400 w 2184"/>
              <a:gd name="T89" fmla="*/ 179 h 1383"/>
              <a:gd name="T90" fmla="*/ 487 w 2184"/>
              <a:gd name="T91" fmla="*/ 67 h 1383"/>
              <a:gd name="T92" fmla="*/ 575 w 2184"/>
              <a:gd name="T93" fmla="*/ 18 h 1383"/>
              <a:gd name="T94" fmla="*/ 676 w 2184"/>
              <a:gd name="T95" fmla="*/ 0 h 1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184" h="1383">
                <a:moveTo>
                  <a:pt x="676" y="0"/>
                </a:moveTo>
                <a:cubicBezTo>
                  <a:pt x="716" y="0"/>
                  <a:pt x="754" y="8"/>
                  <a:pt x="789" y="22"/>
                </a:cubicBezTo>
                <a:cubicBezTo>
                  <a:pt x="824" y="36"/>
                  <a:pt x="856" y="57"/>
                  <a:pt x="883" y="83"/>
                </a:cubicBezTo>
                <a:lnTo>
                  <a:pt x="961" y="198"/>
                </a:lnTo>
                <a:lnTo>
                  <a:pt x="1200" y="61"/>
                </a:lnTo>
                <a:cubicBezTo>
                  <a:pt x="1249" y="44"/>
                  <a:pt x="1264" y="28"/>
                  <a:pt x="1390" y="40"/>
                </a:cubicBezTo>
                <a:cubicBezTo>
                  <a:pt x="1437" y="44"/>
                  <a:pt x="1499" y="52"/>
                  <a:pt x="1558" y="76"/>
                </a:cubicBezTo>
                <a:cubicBezTo>
                  <a:pt x="1611" y="99"/>
                  <a:pt x="1662" y="135"/>
                  <a:pt x="1705" y="178"/>
                </a:cubicBezTo>
                <a:cubicBezTo>
                  <a:pt x="1748" y="220"/>
                  <a:pt x="1782" y="270"/>
                  <a:pt x="1806" y="325"/>
                </a:cubicBezTo>
                <a:lnTo>
                  <a:pt x="1864" y="608"/>
                </a:lnTo>
                <a:lnTo>
                  <a:pt x="2009" y="638"/>
                </a:lnTo>
                <a:cubicBezTo>
                  <a:pt x="2052" y="658"/>
                  <a:pt x="2090" y="689"/>
                  <a:pt x="2119" y="726"/>
                </a:cubicBezTo>
                <a:cubicBezTo>
                  <a:pt x="2147" y="761"/>
                  <a:pt x="2166" y="802"/>
                  <a:pt x="2176" y="846"/>
                </a:cubicBezTo>
                <a:cubicBezTo>
                  <a:pt x="2182" y="867"/>
                  <a:pt x="2184" y="889"/>
                  <a:pt x="2184" y="918"/>
                </a:cubicBezTo>
                <a:cubicBezTo>
                  <a:pt x="2184" y="918"/>
                  <a:pt x="2184" y="918"/>
                  <a:pt x="2184" y="918"/>
                </a:cubicBezTo>
                <a:cubicBezTo>
                  <a:pt x="2184" y="956"/>
                  <a:pt x="2176" y="997"/>
                  <a:pt x="2161" y="1034"/>
                </a:cubicBezTo>
                <a:cubicBezTo>
                  <a:pt x="2142" y="1078"/>
                  <a:pt x="2113" y="1117"/>
                  <a:pt x="2078" y="1147"/>
                </a:cubicBezTo>
                <a:cubicBezTo>
                  <a:pt x="2044" y="1178"/>
                  <a:pt x="2002" y="1200"/>
                  <a:pt x="1953" y="1212"/>
                </a:cubicBezTo>
                <a:cubicBezTo>
                  <a:pt x="1928" y="1218"/>
                  <a:pt x="1901" y="1221"/>
                  <a:pt x="1890" y="1221"/>
                </a:cubicBezTo>
                <a:cubicBezTo>
                  <a:pt x="1890" y="1221"/>
                  <a:pt x="1890" y="1221"/>
                  <a:pt x="1890" y="1221"/>
                </a:cubicBezTo>
                <a:cubicBezTo>
                  <a:pt x="1856" y="1221"/>
                  <a:pt x="1842" y="1219"/>
                  <a:pt x="1825" y="1216"/>
                </a:cubicBezTo>
                <a:cubicBezTo>
                  <a:pt x="1808" y="1212"/>
                  <a:pt x="1788" y="1207"/>
                  <a:pt x="1772" y="1201"/>
                </a:cubicBezTo>
                <a:lnTo>
                  <a:pt x="1629" y="1105"/>
                </a:lnTo>
                <a:lnTo>
                  <a:pt x="1482" y="1277"/>
                </a:lnTo>
                <a:cubicBezTo>
                  <a:pt x="1426" y="1321"/>
                  <a:pt x="1359" y="1353"/>
                  <a:pt x="1291" y="1370"/>
                </a:cubicBezTo>
                <a:cubicBezTo>
                  <a:pt x="1256" y="1378"/>
                  <a:pt x="1221" y="1383"/>
                  <a:pt x="1168" y="1383"/>
                </a:cubicBezTo>
                <a:cubicBezTo>
                  <a:pt x="1168" y="1383"/>
                  <a:pt x="1168" y="1383"/>
                  <a:pt x="1168" y="1383"/>
                </a:cubicBezTo>
                <a:cubicBezTo>
                  <a:pt x="1116" y="1383"/>
                  <a:pt x="1049" y="1369"/>
                  <a:pt x="990" y="1345"/>
                </a:cubicBezTo>
                <a:cubicBezTo>
                  <a:pt x="931" y="1322"/>
                  <a:pt x="880" y="1287"/>
                  <a:pt x="837" y="1245"/>
                </a:cubicBezTo>
                <a:cubicBezTo>
                  <a:pt x="793" y="1202"/>
                  <a:pt x="757" y="1152"/>
                  <a:pt x="731" y="1095"/>
                </a:cubicBezTo>
                <a:lnTo>
                  <a:pt x="660" y="817"/>
                </a:lnTo>
                <a:lnTo>
                  <a:pt x="511" y="1059"/>
                </a:lnTo>
                <a:cubicBezTo>
                  <a:pt x="478" y="1090"/>
                  <a:pt x="437" y="1113"/>
                  <a:pt x="395" y="1126"/>
                </a:cubicBezTo>
                <a:cubicBezTo>
                  <a:pt x="368" y="1135"/>
                  <a:pt x="341" y="1140"/>
                  <a:pt x="297" y="1140"/>
                </a:cubicBezTo>
                <a:cubicBezTo>
                  <a:pt x="297" y="1140"/>
                  <a:pt x="297" y="1140"/>
                  <a:pt x="297" y="1140"/>
                </a:cubicBezTo>
                <a:cubicBezTo>
                  <a:pt x="268" y="1140"/>
                  <a:pt x="226" y="1132"/>
                  <a:pt x="189" y="1117"/>
                </a:cubicBezTo>
                <a:cubicBezTo>
                  <a:pt x="146" y="1099"/>
                  <a:pt x="109" y="1072"/>
                  <a:pt x="79" y="1039"/>
                </a:cubicBezTo>
                <a:cubicBezTo>
                  <a:pt x="48" y="1004"/>
                  <a:pt x="24" y="962"/>
                  <a:pt x="11" y="914"/>
                </a:cubicBezTo>
                <a:cubicBezTo>
                  <a:pt x="5" y="888"/>
                  <a:pt x="2" y="860"/>
                  <a:pt x="1" y="836"/>
                </a:cubicBezTo>
                <a:cubicBezTo>
                  <a:pt x="0" y="788"/>
                  <a:pt x="8" y="753"/>
                  <a:pt x="23" y="718"/>
                </a:cubicBezTo>
                <a:cubicBezTo>
                  <a:pt x="38" y="684"/>
                  <a:pt x="59" y="650"/>
                  <a:pt x="85" y="623"/>
                </a:cubicBezTo>
                <a:cubicBezTo>
                  <a:pt x="111" y="595"/>
                  <a:pt x="142" y="573"/>
                  <a:pt x="177" y="556"/>
                </a:cubicBezTo>
                <a:lnTo>
                  <a:pt x="416" y="507"/>
                </a:lnTo>
                <a:lnTo>
                  <a:pt x="372" y="295"/>
                </a:lnTo>
                <a:cubicBezTo>
                  <a:pt x="374" y="254"/>
                  <a:pt x="383" y="214"/>
                  <a:pt x="400" y="179"/>
                </a:cubicBezTo>
                <a:cubicBezTo>
                  <a:pt x="420" y="135"/>
                  <a:pt x="450" y="97"/>
                  <a:pt x="487" y="67"/>
                </a:cubicBezTo>
                <a:cubicBezTo>
                  <a:pt x="513" y="46"/>
                  <a:pt x="543" y="29"/>
                  <a:pt x="575" y="18"/>
                </a:cubicBezTo>
                <a:cubicBezTo>
                  <a:pt x="606" y="7"/>
                  <a:pt x="640" y="1"/>
                  <a:pt x="676" y="0"/>
                </a:cubicBezTo>
              </a:path>
            </a:pathLst>
          </a:custGeom>
          <a:solidFill>
            <a:schemeClr val="accent3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3" name="手繪多邊形: 圖案 62"/>
          <p:cNvSpPr>
            <a:spLocks/>
          </p:cNvSpPr>
          <p:nvPr/>
        </p:nvSpPr>
        <p:spPr bwMode="auto">
          <a:xfrm>
            <a:off x="1392187" y="2773136"/>
            <a:ext cx="1300538" cy="789381"/>
          </a:xfrm>
          <a:custGeom>
            <a:avLst/>
            <a:gdLst>
              <a:gd name="connsiteX0" fmla="*/ 365416 w 1015007"/>
              <a:gd name="connsiteY0" fmla="*/ 0 h 704850"/>
              <a:gd name="connsiteX1" fmla="*/ 554657 w 1015007"/>
              <a:gd name="connsiteY1" fmla="*/ 78478 h 704850"/>
              <a:gd name="connsiteX2" fmla="*/ 593377 w 1015007"/>
              <a:gd name="connsiteY2" fmla="*/ 135157 h 704850"/>
              <a:gd name="connsiteX3" fmla="*/ 607896 w 1015007"/>
              <a:gd name="connsiteY3" fmla="*/ 125468 h 704850"/>
              <a:gd name="connsiteX4" fmla="*/ 712439 w 1015007"/>
              <a:gd name="connsiteY4" fmla="*/ 104153 h 704850"/>
              <a:gd name="connsiteX5" fmla="*/ 980088 w 1015007"/>
              <a:gd name="connsiteY5" fmla="*/ 372045 h 704850"/>
              <a:gd name="connsiteX6" fmla="*/ 972828 w 1015007"/>
              <a:gd name="connsiteY6" fmla="*/ 407893 h 704850"/>
              <a:gd name="connsiteX7" fmla="*/ 1015007 w 1015007"/>
              <a:gd name="connsiteY7" fmla="*/ 416078 h 704850"/>
              <a:gd name="connsiteX8" fmla="*/ 975964 w 1015007"/>
              <a:gd name="connsiteY8" fmla="*/ 412128 h 704850"/>
              <a:gd name="connsiteX9" fmla="*/ 871421 w 1015007"/>
              <a:gd name="connsiteY9" fmla="*/ 433443 h 704850"/>
              <a:gd name="connsiteX10" fmla="*/ 856418 w 1015007"/>
              <a:gd name="connsiteY10" fmla="*/ 443132 h 704850"/>
              <a:gd name="connsiteX11" fmla="*/ 818182 w 1015007"/>
              <a:gd name="connsiteY11" fmla="*/ 386938 h 704850"/>
              <a:gd name="connsiteX12" fmla="*/ 628941 w 1015007"/>
              <a:gd name="connsiteY12" fmla="*/ 307975 h 704850"/>
              <a:gd name="connsiteX13" fmla="*/ 361776 w 1015007"/>
              <a:gd name="connsiteY13" fmla="*/ 575867 h 704850"/>
              <a:gd name="connsiteX14" fmla="*/ 382588 w 1015007"/>
              <a:gd name="connsiteY14" fmla="*/ 680020 h 704850"/>
              <a:gd name="connsiteX15" fmla="*/ 399126 w 1015007"/>
              <a:gd name="connsiteY15" fmla="*/ 704850 h 704850"/>
              <a:gd name="connsiteX16" fmla="*/ 150038 w 1015007"/>
              <a:gd name="connsiteY16" fmla="*/ 704850 h 704850"/>
              <a:gd name="connsiteX17" fmla="*/ 11616 w 1015007"/>
              <a:gd name="connsiteY17" fmla="*/ 613292 h 704850"/>
              <a:gd name="connsiteX18" fmla="*/ 0 w 1015007"/>
              <a:gd name="connsiteY18" fmla="*/ 555160 h 704850"/>
              <a:gd name="connsiteX19" fmla="*/ 11616 w 1015007"/>
              <a:gd name="connsiteY19" fmla="*/ 496544 h 704850"/>
              <a:gd name="connsiteX20" fmla="*/ 105027 w 1015007"/>
              <a:gd name="connsiteY20" fmla="*/ 412253 h 704850"/>
              <a:gd name="connsiteX21" fmla="*/ 142294 w 1015007"/>
              <a:gd name="connsiteY21" fmla="*/ 406439 h 704850"/>
              <a:gd name="connsiteX22" fmla="*/ 119063 w 1015007"/>
              <a:gd name="connsiteY22" fmla="*/ 372045 h 704850"/>
              <a:gd name="connsiteX23" fmla="*/ 98251 w 1015007"/>
              <a:gd name="connsiteY23" fmla="*/ 267407 h 704850"/>
              <a:gd name="connsiteX24" fmla="*/ 365416 w 1015007"/>
              <a:gd name="connsiteY24" fmla="*/ 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15007" h="704850">
                <a:moveTo>
                  <a:pt x="365416" y="0"/>
                </a:moveTo>
                <a:cubicBezTo>
                  <a:pt x="439951" y="0"/>
                  <a:pt x="506258" y="30035"/>
                  <a:pt x="554657" y="78478"/>
                </a:cubicBezTo>
                <a:lnTo>
                  <a:pt x="593377" y="135157"/>
                </a:lnTo>
                <a:lnTo>
                  <a:pt x="607896" y="125468"/>
                </a:lnTo>
                <a:cubicBezTo>
                  <a:pt x="640324" y="111420"/>
                  <a:pt x="675656" y="104153"/>
                  <a:pt x="712439" y="104153"/>
                </a:cubicBezTo>
                <a:cubicBezTo>
                  <a:pt x="860057" y="104153"/>
                  <a:pt x="980088" y="223808"/>
                  <a:pt x="980088" y="372045"/>
                </a:cubicBezTo>
                <a:lnTo>
                  <a:pt x="972828" y="407893"/>
                </a:lnTo>
                <a:lnTo>
                  <a:pt x="1015007" y="416078"/>
                </a:lnTo>
                <a:lnTo>
                  <a:pt x="975964" y="412128"/>
                </a:lnTo>
                <a:cubicBezTo>
                  <a:pt x="939181" y="412128"/>
                  <a:pt x="903849" y="419879"/>
                  <a:pt x="871421" y="433443"/>
                </a:cubicBezTo>
                <a:lnTo>
                  <a:pt x="856418" y="443132"/>
                </a:lnTo>
                <a:lnTo>
                  <a:pt x="818182" y="386938"/>
                </a:lnTo>
                <a:cubicBezTo>
                  <a:pt x="769783" y="338494"/>
                  <a:pt x="702992" y="307975"/>
                  <a:pt x="628941" y="307975"/>
                </a:cubicBezTo>
                <a:cubicBezTo>
                  <a:pt x="481322" y="307975"/>
                  <a:pt x="361776" y="428115"/>
                  <a:pt x="361776" y="575867"/>
                </a:cubicBezTo>
                <a:cubicBezTo>
                  <a:pt x="361776" y="612683"/>
                  <a:pt x="369520" y="648532"/>
                  <a:pt x="382588" y="680020"/>
                </a:cubicBezTo>
                <a:lnTo>
                  <a:pt x="399126" y="704850"/>
                </a:lnTo>
                <a:lnTo>
                  <a:pt x="150038" y="704850"/>
                </a:lnTo>
                <a:cubicBezTo>
                  <a:pt x="87603" y="704850"/>
                  <a:pt x="34364" y="667064"/>
                  <a:pt x="11616" y="613292"/>
                </a:cubicBezTo>
                <a:lnTo>
                  <a:pt x="0" y="555160"/>
                </a:lnTo>
                <a:lnTo>
                  <a:pt x="11616" y="496544"/>
                </a:lnTo>
                <a:cubicBezTo>
                  <a:pt x="29040" y="456336"/>
                  <a:pt x="62919" y="424848"/>
                  <a:pt x="105027" y="412253"/>
                </a:cubicBezTo>
                <a:lnTo>
                  <a:pt x="142294" y="406439"/>
                </a:lnTo>
                <a:lnTo>
                  <a:pt x="119063" y="372045"/>
                </a:lnTo>
                <a:cubicBezTo>
                  <a:pt x="105995" y="340072"/>
                  <a:pt x="98251" y="304708"/>
                  <a:pt x="98251" y="267407"/>
                </a:cubicBezTo>
                <a:cubicBezTo>
                  <a:pt x="98251" y="119655"/>
                  <a:pt x="218281" y="0"/>
                  <a:pt x="365416" y="0"/>
                </a:cubicBezTo>
                <a:close/>
              </a:path>
            </a:pathLst>
          </a:custGeom>
          <a:solidFill>
            <a:schemeClr val="accent1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44" name="Freeform 26"/>
          <p:cNvSpPr>
            <a:spLocks/>
          </p:cNvSpPr>
          <p:nvPr/>
        </p:nvSpPr>
        <p:spPr bwMode="auto">
          <a:xfrm>
            <a:off x="1807138" y="3183827"/>
            <a:ext cx="1271299" cy="657817"/>
          </a:xfrm>
          <a:custGeom>
            <a:avLst/>
            <a:gdLst>
              <a:gd name="T0" fmla="*/ 632 w 2052"/>
              <a:gd name="T1" fmla="*/ 0 h 1213"/>
              <a:gd name="T2" fmla="*/ 795 w 2052"/>
              <a:gd name="T3" fmla="*/ 32 h 1213"/>
              <a:gd name="T4" fmla="*/ 930 w 2052"/>
              <a:gd name="T5" fmla="*/ 120 h 1213"/>
              <a:gd name="T6" fmla="*/ 1069 w 2052"/>
              <a:gd name="T7" fmla="*/ 325 h 1213"/>
              <a:gd name="T8" fmla="*/ 1190 w 2052"/>
              <a:gd name="T9" fmla="*/ 245 h 1213"/>
              <a:gd name="T10" fmla="*/ 1371 w 2052"/>
              <a:gd name="T11" fmla="*/ 215 h 1213"/>
              <a:gd name="T12" fmla="*/ 1371 w 2052"/>
              <a:gd name="T13" fmla="*/ 215 h 1213"/>
              <a:gd name="T14" fmla="*/ 1513 w 2052"/>
              <a:gd name="T15" fmla="*/ 248 h 1213"/>
              <a:gd name="T16" fmla="*/ 1670 w 2052"/>
              <a:gd name="T17" fmla="*/ 359 h 1213"/>
              <a:gd name="T18" fmla="*/ 1749 w 2052"/>
              <a:gd name="T19" fmla="*/ 485 h 1213"/>
              <a:gd name="T20" fmla="*/ 1781 w 2052"/>
              <a:gd name="T21" fmla="*/ 636 h 1213"/>
              <a:gd name="T22" fmla="*/ 1743 w 2052"/>
              <a:gd name="T23" fmla="*/ 816 h 1213"/>
              <a:gd name="T24" fmla="*/ 1947 w 2052"/>
              <a:gd name="T25" fmla="*/ 857 h 1213"/>
              <a:gd name="T26" fmla="*/ 2017 w 2052"/>
              <a:gd name="T27" fmla="*/ 916 h 1213"/>
              <a:gd name="T28" fmla="*/ 2042 w 2052"/>
              <a:gd name="T29" fmla="*/ 967 h 1213"/>
              <a:gd name="T30" fmla="*/ 2052 w 2052"/>
              <a:gd name="T31" fmla="*/ 1026 h 1213"/>
              <a:gd name="T32" fmla="*/ 2037 w 2052"/>
              <a:gd name="T33" fmla="*/ 1098 h 1213"/>
              <a:gd name="T34" fmla="*/ 1988 w 2052"/>
              <a:gd name="T35" fmla="*/ 1167 h 1213"/>
              <a:gd name="T36" fmla="*/ 1931 w 2052"/>
              <a:gd name="T37" fmla="*/ 1201 h 1213"/>
              <a:gd name="T38" fmla="*/ 1864 w 2052"/>
              <a:gd name="T39" fmla="*/ 1213 h 1213"/>
              <a:gd name="T40" fmla="*/ 186 w 2052"/>
              <a:gd name="T41" fmla="*/ 1213 h 1213"/>
              <a:gd name="T42" fmla="*/ 112 w 2052"/>
              <a:gd name="T43" fmla="*/ 1198 h 1213"/>
              <a:gd name="T44" fmla="*/ 56 w 2052"/>
              <a:gd name="T45" fmla="*/ 1162 h 1213"/>
              <a:gd name="T46" fmla="*/ 17 w 2052"/>
              <a:gd name="T47" fmla="*/ 1108 h 1213"/>
              <a:gd name="T48" fmla="*/ 0 w 2052"/>
              <a:gd name="T49" fmla="*/ 1026 h 1213"/>
              <a:gd name="T50" fmla="*/ 17 w 2052"/>
              <a:gd name="T51" fmla="*/ 942 h 1213"/>
              <a:gd name="T52" fmla="*/ 66 w 2052"/>
              <a:gd name="T53" fmla="*/ 880 h 1213"/>
              <a:gd name="T54" fmla="*/ 130 w 2052"/>
              <a:gd name="T55" fmla="*/ 846 h 1213"/>
              <a:gd name="T56" fmla="*/ 378 w 2052"/>
              <a:gd name="T57" fmla="*/ 810 h 1213"/>
              <a:gd name="T58" fmla="*/ 231 w 2052"/>
              <a:gd name="T59" fmla="*/ 590 h 1213"/>
              <a:gd name="T60" fmla="*/ 207 w 2052"/>
              <a:gd name="T61" fmla="*/ 392 h 1213"/>
              <a:gd name="T62" fmla="*/ 237 w 2052"/>
              <a:gd name="T63" fmla="*/ 260 h 1213"/>
              <a:gd name="T64" fmla="*/ 353 w 2052"/>
              <a:gd name="T65" fmla="*/ 103 h 1213"/>
              <a:gd name="T66" fmla="*/ 481 w 2052"/>
              <a:gd name="T67" fmla="*/ 27 h 1213"/>
              <a:gd name="T68" fmla="*/ 632 w 2052"/>
              <a:gd name="T69" fmla="*/ 0 h 1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052" h="1213">
                <a:moveTo>
                  <a:pt x="632" y="0"/>
                </a:moveTo>
                <a:cubicBezTo>
                  <a:pt x="690" y="0"/>
                  <a:pt x="745" y="11"/>
                  <a:pt x="795" y="32"/>
                </a:cubicBezTo>
                <a:cubicBezTo>
                  <a:pt x="845" y="53"/>
                  <a:pt x="891" y="83"/>
                  <a:pt x="930" y="120"/>
                </a:cubicBezTo>
                <a:lnTo>
                  <a:pt x="1069" y="325"/>
                </a:lnTo>
                <a:lnTo>
                  <a:pt x="1190" y="245"/>
                </a:lnTo>
                <a:cubicBezTo>
                  <a:pt x="1239" y="226"/>
                  <a:pt x="1278" y="215"/>
                  <a:pt x="1371" y="215"/>
                </a:cubicBezTo>
                <a:cubicBezTo>
                  <a:pt x="1371" y="215"/>
                  <a:pt x="1371" y="215"/>
                  <a:pt x="1371" y="215"/>
                </a:cubicBezTo>
                <a:cubicBezTo>
                  <a:pt x="1395" y="215"/>
                  <a:pt x="1459" y="227"/>
                  <a:pt x="1513" y="248"/>
                </a:cubicBezTo>
                <a:cubicBezTo>
                  <a:pt x="1577" y="273"/>
                  <a:pt x="1628" y="311"/>
                  <a:pt x="1670" y="359"/>
                </a:cubicBezTo>
                <a:cubicBezTo>
                  <a:pt x="1703" y="396"/>
                  <a:pt x="1730" y="438"/>
                  <a:pt x="1749" y="485"/>
                </a:cubicBezTo>
                <a:cubicBezTo>
                  <a:pt x="1768" y="532"/>
                  <a:pt x="1779" y="582"/>
                  <a:pt x="1781" y="636"/>
                </a:cubicBezTo>
                <a:lnTo>
                  <a:pt x="1743" y="816"/>
                </a:lnTo>
                <a:lnTo>
                  <a:pt x="1947" y="857"/>
                </a:lnTo>
                <a:cubicBezTo>
                  <a:pt x="1975" y="870"/>
                  <a:pt x="1999" y="891"/>
                  <a:pt x="2017" y="916"/>
                </a:cubicBezTo>
                <a:cubicBezTo>
                  <a:pt x="2028" y="932"/>
                  <a:pt x="2036" y="949"/>
                  <a:pt x="2042" y="967"/>
                </a:cubicBezTo>
                <a:cubicBezTo>
                  <a:pt x="2048" y="985"/>
                  <a:pt x="2052" y="1005"/>
                  <a:pt x="2052" y="1026"/>
                </a:cubicBezTo>
                <a:cubicBezTo>
                  <a:pt x="2052" y="1052"/>
                  <a:pt x="2047" y="1076"/>
                  <a:pt x="2037" y="1098"/>
                </a:cubicBezTo>
                <a:cubicBezTo>
                  <a:pt x="2026" y="1124"/>
                  <a:pt x="2009" y="1148"/>
                  <a:pt x="1988" y="1167"/>
                </a:cubicBezTo>
                <a:cubicBezTo>
                  <a:pt x="1971" y="1181"/>
                  <a:pt x="1952" y="1193"/>
                  <a:pt x="1931" y="1201"/>
                </a:cubicBezTo>
                <a:cubicBezTo>
                  <a:pt x="1910" y="1209"/>
                  <a:pt x="1888" y="1213"/>
                  <a:pt x="1864" y="1213"/>
                </a:cubicBezTo>
                <a:lnTo>
                  <a:pt x="186" y="1213"/>
                </a:lnTo>
                <a:cubicBezTo>
                  <a:pt x="160" y="1213"/>
                  <a:pt x="135" y="1208"/>
                  <a:pt x="112" y="1198"/>
                </a:cubicBezTo>
                <a:cubicBezTo>
                  <a:pt x="91" y="1190"/>
                  <a:pt x="73" y="1177"/>
                  <a:pt x="56" y="1162"/>
                </a:cubicBezTo>
                <a:cubicBezTo>
                  <a:pt x="40" y="1147"/>
                  <a:pt x="27" y="1129"/>
                  <a:pt x="17" y="1108"/>
                </a:cubicBezTo>
                <a:lnTo>
                  <a:pt x="0" y="1026"/>
                </a:lnTo>
                <a:lnTo>
                  <a:pt x="17" y="942"/>
                </a:lnTo>
                <a:cubicBezTo>
                  <a:pt x="29" y="919"/>
                  <a:pt x="46" y="897"/>
                  <a:pt x="66" y="880"/>
                </a:cubicBezTo>
                <a:cubicBezTo>
                  <a:pt x="85" y="865"/>
                  <a:pt x="106" y="853"/>
                  <a:pt x="130" y="846"/>
                </a:cubicBezTo>
                <a:lnTo>
                  <a:pt x="378" y="810"/>
                </a:lnTo>
                <a:lnTo>
                  <a:pt x="231" y="590"/>
                </a:lnTo>
                <a:cubicBezTo>
                  <a:pt x="212" y="542"/>
                  <a:pt x="194" y="530"/>
                  <a:pt x="207" y="392"/>
                </a:cubicBezTo>
                <a:cubicBezTo>
                  <a:pt x="211" y="355"/>
                  <a:pt x="217" y="308"/>
                  <a:pt x="237" y="260"/>
                </a:cubicBezTo>
                <a:cubicBezTo>
                  <a:pt x="260" y="204"/>
                  <a:pt x="303" y="146"/>
                  <a:pt x="353" y="103"/>
                </a:cubicBezTo>
                <a:cubicBezTo>
                  <a:pt x="391" y="70"/>
                  <a:pt x="434" y="45"/>
                  <a:pt x="481" y="27"/>
                </a:cubicBezTo>
                <a:cubicBezTo>
                  <a:pt x="528" y="10"/>
                  <a:pt x="579" y="0"/>
                  <a:pt x="632" y="0"/>
                </a:cubicBezTo>
              </a:path>
            </a:pathLst>
          </a:custGeom>
          <a:solidFill>
            <a:schemeClr val="accent1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4" name="手繪多邊形: 圖案 63"/>
          <p:cNvSpPr>
            <a:spLocks/>
          </p:cNvSpPr>
          <p:nvPr/>
        </p:nvSpPr>
        <p:spPr bwMode="auto">
          <a:xfrm>
            <a:off x="3732147" y="2940677"/>
            <a:ext cx="1333397" cy="706407"/>
          </a:xfrm>
          <a:custGeom>
            <a:avLst/>
            <a:gdLst>
              <a:gd name="connsiteX0" fmla="*/ 451659 w 1053526"/>
              <a:gd name="connsiteY0" fmla="*/ 0 h 621749"/>
              <a:gd name="connsiteX1" fmla="*/ 596577 w 1053526"/>
              <a:gd name="connsiteY1" fmla="*/ 60576 h 621749"/>
              <a:gd name="connsiteX2" fmla="*/ 614450 w 1053526"/>
              <a:gd name="connsiteY2" fmla="*/ 87229 h 621749"/>
              <a:gd name="connsiteX3" fmla="*/ 667586 w 1053526"/>
              <a:gd name="connsiteY3" fmla="*/ 50884 h 621749"/>
              <a:gd name="connsiteX4" fmla="*/ 747291 w 1053526"/>
              <a:gd name="connsiteY4" fmla="*/ 34892 h 621749"/>
              <a:gd name="connsiteX5" fmla="*/ 936650 w 1053526"/>
              <a:gd name="connsiteY5" fmla="*/ 160404 h 621749"/>
              <a:gd name="connsiteX6" fmla="*/ 942929 w 1053526"/>
              <a:gd name="connsiteY6" fmla="*/ 191904 h 621749"/>
              <a:gd name="connsiteX7" fmla="*/ 998964 w 1053526"/>
              <a:gd name="connsiteY7" fmla="*/ 229218 h 621749"/>
              <a:gd name="connsiteX8" fmla="*/ 1042862 w 1053526"/>
              <a:gd name="connsiteY8" fmla="*/ 294640 h 621749"/>
              <a:gd name="connsiteX9" fmla="*/ 1053526 w 1053526"/>
              <a:gd name="connsiteY9" fmla="*/ 347928 h 621749"/>
              <a:gd name="connsiteX10" fmla="*/ 1017166 w 1053526"/>
              <a:gd name="connsiteY10" fmla="*/ 342382 h 621749"/>
              <a:gd name="connsiteX11" fmla="*/ 937461 w 1053526"/>
              <a:gd name="connsiteY11" fmla="*/ 358859 h 621749"/>
              <a:gd name="connsiteX12" fmla="*/ 884325 w 1053526"/>
              <a:gd name="connsiteY12" fmla="*/ 394719 h 621749"/>
              <a:gd name="connsiteX13" fmla="*/ 866452 w 1053526"/>
              <a:gd name="connsiteY13" fmla="*/ 368066 h 621749"/>
              <a:gd name="connsiteX14" fmla="*/ 721051 w 1053526"/>
              <a:gd name="connsiteY14" fmla="*/ 307975 h 621749"/>
              <a:gd name="connsiteX15" fmla="*/ 515752 w 1053526"/>
              <a:gd name="connsiteY15" fmla="*/ 513448 h 621749"/>
              <a:gd name="connsiteX16" fmla="*/ 519133 w 1053526"/>
              <a:gd name="connsiteY16" fmla="*/ 528471 h 621749"/>
              <a:gd name="connsiteX17" fmla="*/ 475175 w 1053526"/>
              <a:gd name="connsiteY17" fmla="*/ 519748 h 621749"/>
              <a:gd name="connsiteX18" fmla="*/ 395206 w 1053526"/>
              <a:gd name="connsiteY18" fmla="*/ 535830 h 621749"/>
              <a:gd name="connsiteX19" fmla="*/ 345152 w 1053526"/>
              <a:gd name="connsiteY19" fmla="*/ 569497 h 621749"/>
              <a:gd name="connsiteX20" fmla="*/ 343454 w 1053526"/>
              <a:gd name="connsiteY20" fmla="*/ 566988 h 621749"/>
              <a:gd name="connsiteX21" fmla="*/ 285487 w 1053526"/>
              <a:gd name="connsiteY21" fmla="*/ 605757 h 621749"/>
              <a:gd name="connsiteX22" fmla="*/ 205300 w 1053526"/>
              <a:gd name="connsiteY22" fmla="*/ 621749 h 621749"/>
              <a:gd name="connsiteX23" fmla="*/ 0 w 1053526"/>
              <a:gd name="connsiteY23" fmla="*/ 416761 h 621749"/>
              <a:gd name="connsiteX24" fmla="*/ 205300 w 1053526"/>
              <a:gd name="connsiteY24" fmla="*/ 211773 h 621749"/>
              <a:gd name="connsiteX25" fmla="*/ 249258 w 1053526"/>
              <a:gd name="connsiteY25" fmla="*/ 220496 h 621749"/>
              <a:gd name="connsiteX26" fmla="*/ 246360 w 1053526"/>
              <a:gd name="connsiteY26" fmla="*/ 205473 h 621749"/>
              <a:gd name="connsiteX27" fmla="*/ 451659 w 1053526"/>
              <a:gd name="connsiteY27" fmla="*/ 0 h 62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53526" h="621749">
                <a:moveTo>
                  <a:pt x="451659" y="0"/>
                </a:moveTo>
                <a:cubicBezTo>
                  <a:pt x="508177" y="0"/>
                  <a:pt x="559381" y="23261"/>
                  <a:pt x="596577" y="60576"/>
                </a:cubicBezTo>
                <a:lnTo>
                  <a:pt x="614450" y="87229"/>
                </a:lnTo>
                <a:lnTo>
                  <a:pt x="667586" y="50884"/>
                </a:lnTo>
                <a:cubicBezTo>
                  <a:pt x="692222" y="40707"/>
                  <a:pt x="719273" y="34892"/>
                  <a:pt x="747291" y="34892"/>
                </a:cubicBezTo>
                <a:cubicBezTo>
                  <a:pt x="832309" y="34892"/>
                  <a:pt x="905734" y="86744"/>
                  <a:pt x="936650" y="160404"/>
                </a:cubicBezTo>
                <a:lnTo>
                  <a:pt x="942929" y="191904"/>
                </a:lnTo>
                <a:lnTo>
                  <a:pt x="998964" y="229218"/>
                </a:lnTo>
                <a:cubicBezTo>
                  <a:pt x="1017562" y="247876"/>
                  <a:pt x="1032536" y="270046"/>
                  <a:pt x="1042862" y="294640"/>
                </a:cubicBezTo>
                <a:lnTo>
                  <a:pt x="1053526" y="347928"/>
                </a:lnTo>
                <a:lnTo>
                  <a:pt x="1017166" y="342382"/>
                </a:lnTo>
                <a:cubicBezTo>
                  <a:pt x="989148" y="342382"/>
                  <a:pt x="962097" y="348682"/>
                  <a:pt x="937461" y="358859"/>
                </a:cubicBezTo>
                <a:lnTo>
                  <a:pt x="884325" y="394719"/>
                </a:lnTo>
                <a:lnTo>
                  <a:pt x="866452" y="368066"/>
                </a:lnTo>
                <a:cubicBezTo>
                  <a:pt x="829256" y="331236"/>
                  <a:pt x="778052" y="307975"/>
                  <a:pt x="721051" y="307975"/>
                </a:cubicBezTo>
                <a:cubicBezTo>
                  <a:pt x="608016" y="307975"/>
                  <a:pt x="515752" y="400050"/>
                  <a:pt x="515752" y="513448"/>
                </a:cubicBezTo>
                <a:lnTo>
                  <a:pt x="519133" y="528471"/>
                </a:lnTo>
                <a:lnTo>
                  <a:pt x="475175" y="519748"/>
                </a:lnTo>
                <a:cubicBezTo>
                  <a:pt x="446795" y="519748"/>
                  <a:pt x="419774" y="525472"/>
                  <a:pt x="395206" y="535830"/>
                </a:cubicBezTo>
                <a:lnTo>
                  <a:pt x="345152" y="569497"/>
                </a:lnTo>
                <a:lnTo>
                  <a:pt x="343454" y="566988"/>
                </a:lnTo>
                <a:lnTo>
                  <a:pt x="285487" y="605757"/>
                </a:lnTo>
                <a:cubicBezTo>
                  <a:pt x="260851" y="616418"/>
                  <a:pt x="233800" y="621749"/>
                  <a:pt x="205300" y="621749"/>
                </a:cubicBezTo>
                <a:cubicBezTo>
                  <a:pt x="91781" y="621749"/>
                  <a:pt x="0" y="530158"/>
                  <a:pt x="0" y="416761"/>
                </a:cubicBezTo>
                <a:cubicBezTo>
                  <a:pt x="0" y="303363"/>
                  <a:pt x="91781" y="211773"/>
                  <a:pt x="205300" y="211773"/>
                </a:cubicBezTo>
                <a:lnTo>
                  <a:pt x="249258" y="220496"/>
                </a:lnTo>
                <a:lnTo>
                  <a:pt x="246360" y="205473"/>
                </a:lnTo>
                <a:cubicBezTo>
                  <a:pt x="246360" y="92075"/>
                  <a:pt x="338141" y="0"/>
                  <a:pt x="451659" y="0"/>
                </a:cubicBezTo>
                <a:close/>
              </a:path>
            </a:pathLst>
          </a:custGeom>
          <a:solidFill>
            <a:schemeClr val="accent2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45" name="Freeform 27"/>
          <p:cNvSpPr>
            <a:spLocks/>
          </p:cNvSpPr>
          <p:nvPr/>
        </p:nvSpPr>
        <p:spPr bwMode="auto">
          <a:xfrm>
            <a:off x="4146047" y="3357321"/>
            <a:ext cx="1195488" cy="703426"/>
          </a:xfrm>
          <a:custGeom>
            <a:avLst/>
            <a:gdLst>
              <a:gd name="T0" fmla="*/ 814 w 1952"/>
              <a:gd name="T1" fmla="*/ 0 h 1278"/>
              <a:gd name="T2" fmla="*/ 927 w 1952"/>
              <a:gd name="T3" fmla="*/ 22 h 1278"/>
              <a:gd name="T4" fmla="*/ 1022 w 1952"/>
              <a:gd name="T5" fmla="*/ 81 h 1278"/>
              <a:gd name="T6" fmla="*/ 1118 w 1952"/>
              <a:gd name="T7" fmla="*/ 227 h 1278"/>
              <a:gd name="T8" fmla="*/ 1319 w 1952"/>
              <a:gd name="T9" fmla="*/ 91 h 1278"/>
              <a:gd name="T10" fmla="*/ 1424 w 1952"/>
              <a:gd name="T11" fmla="*/ 71 h 1278"/>
              <a:gd name="T12" fmla="*/ 1428 w 1952"/>
              <a:gd name="T13" fmla="*/ 71 h 1278"/>
              <a:gd name="T14" fmla="*/ 1428 w 1952"/>
              <a:gd name="T15" fmla="*/ 71 h 1278"/>
              <a:gd name="T16" fmla="*/ 1543 w 1952"/>
              <a:gd name="T17" fmla="*/ 94 h 1278"/>
              <a:gd name="T18" fmla="*/ 1637 w 1952"/>
              <a:gd name="T19" fmla="*/ 156 h 1278"/>
              <a:gd name="T20" fmla="*/ 1703 w 1952"/>
              <a:gd name="T21" fmla="*/ 246 h 1278"/>
              <a:gd name="T22" fmla="*/ 1723 w 1952"/>
              <a:gd name="T23" fmla="*/ 347 h 1278"/>
              <a:gd name="T24" fmla="*/ 1870 w 1952"/>
              <a:gd name="T25" fmla="*/ 445 h 1278"/>
              <a:gd name="T26" fmla="*/ 1938 w 1952"/>
              <a:gd name="T27" fmla="*/ 561 h 1278"/>
              <a:gd name="T28" fmla="*/ 1951 w 1952"/>
              <a:gd name="T29" fmla="*/ 652 h 1278"/>
              <a:gd name="T30" fmla="*/ 1926 w 1952"/>
              <a:gd name="T31" fmla="*/ 770 h 1278"/>
              <a:gd name="T32" fmla="*/ 1865 w 1952"/>
              <a:gd name="T33" fmla="*/ 861 h 1278"/>
              <a:gd name="T34" fmla="*/ 1775 w 1952"/>
              <a:gd name="T35" fmla="*/ 925 h 1278"/>
              <a:gd name="T36" fmla="*/ 1634 w 1952"/>
              <a:gd name="T37" fmla="*/ 954 h 1278"/>
              <a:gd name="T38" fmla="*/ 1511 w 1952"/>
              <a:gd name="T39" fmla="*/ 1135 h 1278"/>
              <a:gd name="T40" fmla="*/ 1304 w 1952"/>
              <a:gd name="T41" fmla="*/ 1256 h 1278"/>
              <a:gd name="T42" fmla="*/ 1149 w 1952"/>
              <a:gd name="T43" fmla="*/ 1278 h 1278"/>
              <a:gd name="T44" fmla="*/ 956 w 1952"/>
              <a:gd name="T45" fmla="*/ 1239 h 1278"/>
              <a:gd name="T46" fmla="*/ 796 w 1952"/>
              <a:gd name="T47" fmla="*/ 1135 h 1278"/>
              <a:gd name="T48" fmla="*/ 623 w 1952"/>
              <a:gd name="T49" fmla="*/ 881 h 1278"/>
              <a:gd name="T50" fmla="*/ 413 w 1952"/>
              <a:gd name="T51" fmla="*/ 1021 h 1278"/>
              <a:gd name="T52" fmla="*/ 289 w 1952"/>
              <a:gd name="T53" fmla="*/ 1041 h 1278"/>
              <a:gd name="T54" fmla="*/ 289 w 1952"/>
              <a:gd name="T55" fmla="*/ 1041 h 1278"/>
              <a:gd name="T56" fmla="*/ 187 w 1952"/>
              <a:gd name="T57" fmla="*/ 1018 h 1278"/>
              <a:gd name="T58" fmla="*/ 74 w 1952"/>
              <a:gd name="T59" fmla="*/ 936 h 1278"/>
              <a:gd name="T60" fmla="*/ 10 w 1952"/>
              <a:gd name="T61" fmla="*/ 813 h 1278"/>
              <a:gd name="T62" fmla="*/ 1 w 1952"/>
              <a:gd name="T63" fmla="*/ 733 h 1278"/>
              <a:gd name="T64" fmla="*/ 25 w 1952"/>
              <a:gd name="T65" fmla="*/ 620 h 1278"/>
              <a:gd name="T66" fmla="*/ 104 w 1952"/>
              <a:gd name="T67" fmla="*/ 512 h 1278"/>
              <a:gd name="T68" fmla="*/ 191 w 1952"/>
              <a:gd name="T69" fmla="*/ 459 h 1278"/>
              <a:gd name="T70" fmla="*/ 294 w 1952"/>
              <a:gd name="T71" fmla="*/ 437 h 1278"/>
              <a:gd name="T72" fmla="*/ 552 w 1952"/>
              <a:gd name="T73" fmla="*/ 488 h 1278"/>
              <a:gd name="T74" fmla="*/ 511 w 1952"/>
              <a:gd name="T75" fmla="*/ 291 h 1278"/>
              <a:gd name="T76" fmla="*/ 538 w 1952"/>
              <a:gd name="T77" fmla="*/ 177 h 1278"/>
              <a:gd name="T78" fmla="*/ 622 w 1952"/>
              <a:gd name="T79" fmla="*/ 69 h 1278"/>
              <a:gd name="T80" fmla="*/ 710 w 1952"/>
              <a:gd name="T81" fmla="*/ 18 h 1278"/>
              <a:gd name="T82" fmla="*/ 814 w 1952"/>
              <a:gd name="T83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952" h="1278">
                <a:moveTo>
                  <a:pt x="814" y="0"/>
                </a:moveTo>
                <a:cubicBezTo>
                  <a:pt x="855" y="0"/>
                  <a:pt x="892" y="8"/>
                  <a:pt x="927" y="22"/>
                </a:cubicBezTo>
                <a:cubicBezTo>
                  <a:pt x="962" y="36"/>
                  <a:pt x="994" y="56"/>
                  <a:pt x="1022" y="81"/>
                </a:cubicBezTo>
                <a:lnTo>
                  <a:pt x="1118" y="227"/>
                </a:lnTo>
                <a:lnTo>
                  <a:pt x="1319" y="91"/>
                </a:lnTo>
                <a:cubicBezTo>
                  <a:pt x="1352" y="79"/>
                  <a:pt x="1388" y="72"/>
                  <a:pt x="1424" y="71"/>
                </a:cubicBezTo>
                <a:cubicBezTo>
                  <a:pt x="1425" y="71"/>
                  <a:pt x="1426" y="71"/>
                  <a:pt x="1428" y="71"/>
                </a:cubicBezTo>
                <a:cubicBezTo>
                  <a:pt x="1428" y="71"/>
                  <a:pt x="1428" y="71"/>
                  <a:pt x="1428" y="71"/>
                </a:cubicBezTo>
                <a:cubicBezTo>
                  <a:pt x="1468" y="71"/>
                  <a:pt x="1507" y="80"/>
                  <a:pt x="1543" y="94"/>
                </a:cubicBezTo>
                <a:cubicBezTo>
                  <a:pt x="1578" y="109"/>
                  <a:pt x="1610" y="130"/>
                  <a:pt x="1637" y="156"/>
                </a:cubicBezTo>
                <a:cubicBezTo>
                  <a:pt x="1665" y="182"/>
                  <a:pt x="1687" y="212"/>
                  <a:pt x="1703" y="246"/>
                </a:cubicBezTo>
                <a:lnTo>
                  <a:pt x="1723" y="347"/>
                </a:lnTo>
                <a:lnTo>
                  <a:pt x="1870" y="445"/>
                </a:lnTo>
                <a:cubicBezTo>
                  <a:pt x="1901" y="478"/>
                  <a:pt x="1923" y="520"/>
                  <a:pt x="1938" y="561"/>
                </a:cubicBezTo>
                <a:cubicBezTo>
                  <a:pt x="1947" y="587"/>
                  <a:pt x="1952" y="613"/>
                  <a:pt x="1951" y="652"/>
                </a:cubicBezTo>
                <a:cubicBezTo>
                  <a:pt x="1949" y="687"/>
                  <a:pt x="1942" y="732"/>
                  <a:pt x="1926" y="770"/>
                </a:cubicBezTo>
                <a:cubicBezTo>
                  <a:pt x="1912" y="806"/>
                  <a:pt x="1891" y="836"/>
                  <a:pt x="1865" y="861"/>
                </a:cubicBezTo>
                <a:cubicBezTo>
                  <a:pt x="1839" y="887"/>
                  <a:pt x="1809" y="910"/>
                  <a:pt x="1775" y="925"/>
                </a:cubicBezTo>
                <a:lnTo>
                  <a:pt x="1634" y="954"/>
                </a:lnTo>
                <a:lnTo>
                  <a:pt x="1511" y="1135"/>
                </a:lnTo>
                <a:cubicBezTo>
                  <a:pt x="1453" y="1190"/>
                  <a:pt x="1384" y="1232"/>
                  <a:pt x="1304" y="1256"/>
                </a:cubicBezTo>
                <a:cubicBezTo>
                  <a:pt x="1255" y="1271"/>
                  <a:pt x="1202" y="1278"/>
                  <a:pt x="1149" y="1278"/>
                </a:cubicBezTo>
                <a:cubicBezTo>
                  <a:pt x="1082" y="1278"/>
                  <a:pt x="1016" y="1264"/>
                  <a:pt x="956" y="1239"/>
                </a:cubicBezTo>
                <a:cubicBezTo>
                  <a:pt x="896" y="1215"/>
                  <a:pt x="842" y="1179"/>
                  <a:pt x="796" y="1135"/>
                </a:cubicBezTo>
                <a:lnTo>
                  <a:pt x="623" y="881"/>
                </a:lnTo>
                <a:lnTo>
                  <a:pt x="413" y="1021"/>
                </a:lnTo>
                <a:cubicBezTo>
                  <a:pt x="380" y="1034"/>
                  <a:pt x="355" y="1041"/>
                  <a:pt x="289" y="1041"/>
                </a:cubicBezTo>
                <a:cubicBezTo>
                  <a:pt x="289" y="1041"/>
                  <a:pt x="289" y="1041"/>
                  <a:pt x="289" y="1041"/>
                </a:cubicBezTo>
                <a:cubicBezTo>
                  <a:pt x="272" y="1041"/>
                  <a:pt x="226" y="1033"/>
                  <a:pt x="187" y="1018"/>
                </a:cubicBezTo>
                <a:cubicBezTo>
                  <a:pt x="141" y="999"/>
                  <a:pt x="104" y="971"/>
                  <a:pt x="74" y="936"/>
                </a:cubicBezTo>
                <a:cubicBezTo>
                  <a:pt x="45" y="901"/>
                  <a:pt x="22" y="860"/>
                  <a:pt x="10" y="813"/>
                </a:cubicBezTo>
                <a:cubicBezTo>
                  <a:pt x="3" y="787"/>
                  <a:pt x="0" y="760"/>
                  <a:pt x="1" y="733"/>
                </a:cubicBezTo>
                <a:cubicBezTo>
                  <a:pt x="1" y="693"/>
                  <a:pt x="10" y="655"/>
                  <a:pt x="25" y="620"/>
                </a:cubicBezTo>
                <a:cubicBezTo>
                  <a:pt x="43" y="578"/>
                  <a:pt x="70" y="541"/>
                  <a:pt x="104" y="512"/>
                </a:cubicBezTo>
                <a:cubicBezTo>
                  <a:pt x="130" y="489"/>
                  <a:pt x="159" y="471"/>
                  <a:pt x="191" y="459"/>
                </a:cubicBezTo>
                <a:cubicBezTo>
                  <a:pt x="223" y="446"/>
                  <a:pt x="258" y="438"/>
                  <a:pt x="294" y="437"/>
                </a:cubicBezTo>
                <a:lnTo>
                  <a:pt x="552" y="488"/>
                </a:lnTo>
                <a:lnTo>
                  <a:pt x="511" y="291"/>
                </a:lnTo>
                <a:cubicBezTo>
                  <a:pt x="512" y="251"/>
                  <a:pt x="522" y="212"/>
                  <a:pt x="538" y="177"/>
                </a:cubicBezTo>
                <a:cubicBezTo>
                  <a:pt x="557" y="135"/>
                  <a:pt x="586" y="98"/>
                  <a:pt x="622" y="69"/>
                </a:cubicBezTo>
                <a:cubicBezTo>
                  <a:pt x="648" y="47"/>
                  <a:pt x="678" y="30"/>
                  <a:pt x="710" y="18"/>
                </a:cubicBezTo>
                <a:cubicBezTo>
                  <a:pt x="743" y="6"/>
                  <a:pt x="777" y="0"/>
                  <a:pt x="814" y="0"/>
                </a:cubicBezTo>
              </a:path>
            </a:pathLst>
          </a:custGeom>
          <a:solidFill>
            <a:schemeClr val="accent2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5" name="手繪多邊形: 圖案 64"/>
          <p:cNvSpPr>
            <a:spLocks/>
          </p:cNvSpPr>
          <p:nvPr/>
        </p:nvSpPr>
        <p:spPr bwMode="auto">
          <a:xfrm>
            <a:off x="6005011" y="2861603"/>
            <a:ext cx="1270079" cy="829505"/>
          </a:xfrm>
          <a:custGeom>
            <a:avLst/>
            <a:gdLst>
              <a:gd name="connsiteX0" fmla="*/ 696923 w 969505"/>
              <a:gd name="connsiteY0" fmla="*/ 0 h 712788"/>
              <a:gd name="connsiteX1" fmla="*/ 969505 w 969505"/>
              <a:gd name="connsiteY1" fmla="*/ 274149 h 712788"/>
              <a:gd name="connsiteX2" fmla="*/ 966000 w 969505"/>
              <a:gd name="connsiteY2" fmla="*/ 310136 h 712788"/>
              <a:gd name="connsiteX3" fmla="*/ 960341 w 969505"/>
              <a:gd name="connsiteY3" fmla="*/ 309563 h 712788"/>
              <a:gd name="connsiteX4" fmla="*/ 766744 w 969505"/>
              <a:gd name="connsiteY4" fmla="*/ 389985 h 712788"/>
              <a:gd name="connsiteX5" fmla="*/ 729960 w 969505"/>
              <a:gd name="connsiteY5" fmla="*/ 444245 h 712788"/>
              <a:gd name="connsiteX6" fmla="*/ 708665 w 969505"/>
              <a:gd name="connsiteY6" fmla="*/ 437463 h 712788"/>
              <a:gd name="connsiteX7" fmla="*/ 664621 w 969505"/>
              <a:gd name="connsiteY7" fmla="*/ 433103 h 712788"/>
              <a:gd name="connsiteX8" fmla="*/ 446340 w 969505"/>
              <a:gd name="connsiteY8" fmla="*/ 651114 h 712788"/>
              <a:gd name="connsiteX9" fmla="*/ 459000 w 969505"/>
              <a:gd name="connsiteY9" fmla="*/ 712788 h 712788"/>
              <a:gd name="connsiteX10" fmla="*/ 149341 w 969505"/>
              <a:gd name="connsiteY10" fmla="*/ 712788 h 712788"/>
              <a:gd name="connsiteX11" fmla="*/ 11600 w 969505"/>
              <a:gd name="connsiteY11" fmla="*/ 621082 h 712788"/>
              <a:gd name="connsiteX12" fmla="*/ 0 w 969505"/>
              <a:gd name="connsiteY12" fmla="*/ 562855 h 712788"/>
              <a:gd name="connsiteX13" fmla="*/ 11600 w 969505"/>
              <a:gd name="connsiteY13" fmla="*/ 504629 h 712788"/>
              <a:gd name="connsiteX14" fmla="*/ 149341 w 969505"/>
              <a:gd name="connsiteY14" fmla="*/ 412922 h 712788"/>
              <a:gd name="connsiteX15" fmla="*/ 198154 w 969505"/>
              <a:gd name="connsiteY15" fmla="*/ 412922 h 712788"/>
              <a:gd name="connsiteX16" fmla="*/ 183655 w 969505"/>
              <a:gd name="connsiteY16" fmla="*/ 342080 h 712788"/>
              <a:gd name="connsiteX17" fmla="*/ 401625 w 969505"/>
              <a:gd name="connsiteY17" fmla="*/ 123731 h 712788"/>
              <a:gd name="connsiteX18" fmla="*/ 445605 w 969505"/>
              <a:gd name="connsiteY18" fmla="*/ 128098 h 712788"/>
              <a:gd name="connsiteX19" fmla="*/ 466871 w 969505"/>
              <a:gd name="connsiteY19" fmla="*/ 134891 h 712788"/>
              <a:gd name="connsiteX20" fmla="*/ 503602 w 969505"/>
              <a:gd name="connsiteY20" fmla="*/ 80547 h 712788"/>
              <a:gd name="connsiteX21" fmla="*/ 696923 w 969505"/>
              <a:gd name="connsiteY21" fmla="*/ 0 h 71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69505" h="712788">
                <a:moveTo>
                  <a:pt x="696923" y="0"/>
                </a:moveTo>
                <a:cubicBezTo>
                  <a:pt x="847230" y="0"/>
                  <a:pt x="969505" y="123246"/>
                  <a:pt x="969505" y="274149"/>
                </a:cubicBezTo>
                <a:lnTo>
                  <a:pt x="966000" y="310136"/>
                </a:lnTo>
                <a:lnTo>
                  <a:pt x="960341" y="309563"/>
                </a:lnTo>
                <a:cubicBezTo>
                  <a:pt x="884354" y="309563"/>
                  <a:pt x="816111" y="340085"/>
                  <a:pt x="766744" y="389985"/>
                </a:cubicBezTo>
                <a:lnTo>
                  <a:pt x="729960" y="444245"/>
                </a:lnTo>
                <a:lnTo>
                  <a:pt x="708665" y="437463"/>
                </a:lnTo>
                <a:cubicBezTo>
                  <a:pt x="694629" y="434072"/>
                  <a:pt x="679625" y="433103"/>
                  <a:pt x="664621" y="433103"/>
                </a:cubicBezTo>
                <a:cubicBezTo>
                  <a:pt x="543623" y="433103"/>
                  <a:pt x="446340" y="530481"/>
                  <a:pt x="446340" y="651114"/>
                </a:cubicBezTo>
                <a:lnTo>
                  <a:pt x="459000" y="712788"/>
                </a:lnTo>
                <a:lnTo>
                  <a:pt x="149341" y="712788"/>
                </a:lnTo>
                <a:cubicBezTo>
                  <a:pt x="87478" y="712788"/>
                  <a:pt x="34315" y="674941"/>
                  <a:pt x="11600" y="621082"/>
                </a:cubicBezTo>
                <a:lnTo>
                  <a:pt x="0" y="562855"/>
                </a:lnTo>
                <a:lnTo>
                  <a:pt x="11600" y="504629"/>
                </a:lnTo>
                <a:cubicBezTo>
                  <a:pt x="34315" y="450769"/>
                  <a:pt x="87478" y="412922"/>
                  <a:pt x="149341" y="412922"/>
                </a:cubicBezTo>
                <a:lnTo>
                  <a:pt x="198154" y="412922"/>
                </a:lnTo>
                <a:lnTo>
                  <a:pt x="183655" y="342080"/>
                </a:lnTo>
                <a:cubicBezTo>
                  <a:pt x="183655" y="221746"/>
                  <a:pt x="281282" y="123731"/>
                  <a:pt x="401625" y="123731"/>
                </a:cubicBezTo>
                <a:cubicBezTo>
                  <a:pt x="416607" y="123731"/>
                  <a:pt x="431590" y="125187"/>
                  <a:pt x="445605" y="128098"/>
                </a:cubicBezTo>
                <a:lnTo>
                  <a:pt x="466871" y="134891"/>
                </a:lnTo>
                <a:lnTo>
                  <a:pt x="503602" y="80547"/>
                </a:lnTo>
                <a:cubicBezTo>
                  <a:pt x="552899" y="31054"/>
                  <a:pt x="621044" y="0"/>
                  <a:pt x="696923" y="0"/>
                </a:cubicBezTo>
                <a:close/>
              </a:path>
            </a:pathLst>
          </a:custGeom>
          <a:solidFill>
            <a:schemeClr val="accent3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46" name="Freeform 28"/>
          <p:cNvSpPr>
            <a:spLocks/>
          </p:cNvSpPr>
          <p:nvPr/>
        </p:nvSpPr>
        <p:spPr bwMode="auto">
          <a:xfrm>
            <a:off x="6427185" y="3290211"/>
            <a:ext cx="1299794" cy="690946"/>
          </a:xfrm>
          <a:custGeom>
            <a:avLst/>
            <a:gdLst>
              <a:gd name="T0" fmla="*/ 1319 w 2051"/>
              <a:gd name="T1" fmla="*/ 0 h 1226"/>
              <a:gd name="T2" fmla="*/ 1485 w 2051"/>
              <a:gd name="T3" fmla="*/ 33 h 1226"/>
              <a:gd name="T4" fmla="*/ 1645 w 2051"/>
              <a:gd name="T5" fmla="*/ 144 h 1226"/>
              <a:gd name="T6" fmla="*/ 1742 w 2051"/>
              <a:gd name="T7" fmla="*/ 328 h 1226"/>
              <a:gd name="T8" fmla="*/ 1757 w 2051"/>
              <a:gd name="T9" fmla="*/ 511 h 1226"/>
              <a:gd name="T10" fmla="*/ 1732 w 2051"/>
              <a:gd name="T11" fmla="*/ 606 h 1226"/>
              <a:gd name="T12" fmla="*/ 1565 w 2051"/>
              <a:gd name="T13" fmla="*/ 851 h 1226"/>
              <a:gd name="T14" fmla="*/ 1863 w 2051"/>
              <a:gd name="T15" fmla="*/ 851 h 1226"/>
              <a:gd name="T16" fmla="*/ 1936 w 2051"/>
              <a:gd name="T17" fmla="*/ 865 h 1226"/>
              <a:gd name="T18" fmla="*/ 2005 w 2051"/>
              <a:gd name="T19" fmla="*/ 915 h 1226"/>
              <a:gd name="T20" fmla="*/ 2039 w 2051"/>
              <a:gd name="T21" fmla="*/ 971 h 1226"/>
              <a:gd name="T22" fmla="*/ 2051 w 2051"/>
              <a:gd name="T23" fmla="*/ 1039 h 1226"/>
              <a:gd name="T24" fmla="*/ 2037 w 2051"/>
              <a:gd name="T25" fmla="*/ 1111 h 1226"/>
              <a:gd name="T26" fmla="*/ 1988 w 2051"/>
              <a:gd name="T27" fmla="*/ 1180 h 1226"/>
              <a:gd name="T28" fmla="*/ 1931 w 2051"/>
              <a:gd name="T29" fmla="*/ 1214 h 1226"/>
              <a:gd name="T30" fmla="*/ 1863 w 2051"/>
              <a:gd name="T31" fmla="*/ 1226 h 1226"/>
              <a:gd name="T32" fmla="*/ 186 w 2051"/>
              <a:gd name="T33" fmla="*/ 1226 h 1226"/>
              <a:gd name="T34" fmla="*/ 112 w 2051"/>
              <a:gd name="T35" fmla="*/ 1211 h 1226"/>
              <a:gd name="T36" fmla="*/ 56 w 2051"/>
              <a:gd name="T37" fmla="*/ 1175 h 1226"/>
              <a:gd name="T38" fmla="*/ 17 w 2051"/>
              <a:gd name="T39" fmla="*/ 1121 h 1226"/>
              <a:gd name="T40" fmla="*/ 0 w 2051"/>
              <a:gd name="T41" fmla="*/ 1039 h 1226"/>
              <a:gd name="T42" fmla="*/ 17 w 2051"/>
              <a:gd name="T43" fmla="*/ 956 h 1226"/>
              <a:gd name="T44" fmla="*/ 73 w 2051"/>
              <a:gd name="T45" fmla="*/ 889 h 1226"/>
              <a:gd name="T46" fmla="*/ 125 w 2051"/>
              <a:gd name="T47" fmla="*/ 861 h 1226"/>
              <a:gd name="T48" fmla="*/ 186 w 2051"/>
              <a:gd name="T49" fmla="*/ 851 h 1226"/>
              <a:gd name="T50" fmla="*/ 435 w 2051"/>
              <a:gd name="T51" fmla="*/ 851 h 1226"/>
              <a:gd name="T52" fmla="*/ 378 w 2051"/>
              <a:gd name="T53" fmla="*/ 573 h 1226"/>
              <a:gd name="T54" fmla="*/ 407 w 2051"/>
              <a:gd name="T55" fmla="*/ 449 h 1226"/>
              <a:gd name="T56" fmla="*/ 498 w 2051"/>
              <a:gd name="T57" fmla="*/ 330 h 1226"/>
              <a:gd name="T58" fmla="*/ 631 w 2051"/>
              <a:gd name="T59" fmla="*/ 264 h 1226"/>
              <a:gd name="T60" fmla="*/ 687 w 2051"/>
              <a:gd name="T61" fmla="*/ 257 h 1226"/>
              <a:gd name="T62" fmla="*/ 743 w 2051"/>
              <a:gd name="T63" fmla="*/ 256 h 1226"/>
              <a:gd name="T64" fmla="*/ 773 w 2051"/>
              <a:gd name="T65" fmla="*/ 261 h 1226"/>
              <a:gd name="T66" fmla="*/ 892 w 2051"/>
              <a:gd name="T67" fmla="*/ 299 h 1226"/>
              <a:gd name="T68" fmla="*/ 1012 w 2051"/>
              <a:gd name="T69" fmla="*/ 123 h 1226"/>
              <a:gd name="T70" fmla="*/ 1151 w 2051"/>
              <a:gd name="T71" fmla="*/ 33 h 1226"/>
              <a:gd name="T72" fmla="*/ 1319 w 2051"/>
              <a:gd name="T73" fmla="*/ 0 h 1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51" h="1226">
                <a:moveTo>
                  <a:pt x="1319" y="0"/>
                </a:moveTo>
                <a:cubicBezTo>
                  <a:pt x="1378" y="0"/>
                  <a:pt x="1434" y="13"/>
                  <a:pt x="1485" y="33"/>
                </a:cubicBezTo>
                <a:cubicBezTo>
                  <a:pt x="1546" y="56"/>
                  <a:pt x="1601" y="90"/>
                  <a:pt x="1645" y="144"/>
                </a:cubicBezTo>
                <a:cubicBezTo>
                  <a:pt x="1689" y="198"/>
                  <a:pt x="1723" y="272"/>
                  <a:pt x="1742" y="328"/>
                </a:cubicBezTo>
                <a:cubicBezTo>
                  <a:pt x="1780" y="437"/>
                  <a:pt x="1766" y="477"/>
                  <a:pt x="1757" y="511"/>
                </a:cubicBezTo>
                <a:cubicBezTo>
                  <a:pt x="1748" y="546"/>
                  <a:pt x="1745" y="575"/>
                  <a:pt x="1732" y="606"/>
                </a:cubicBezTo>
                <a:lnTo>
                  <a:pt x="1565" y="851"/>
                </a:lnTo>
                <a:lnTo>
                  <a:pt x="1863" y="851"/>
                </a:lnTo>
                <a:cubicBezTo>
                  <a:pt x="1890" y="851"/>
                  <a:pt x="1914" y="856"/>
                  <a:pt x="1936" y="865"/>
                </a:cubicBezTo>
                <a:cubicBezTo>
                  <a:pt x="1962" y="876"/>
                  <a:pt x="1986" y="893"/>
                  <a:pt x="2005" y="915"/>
                </a:cubicBezTo>
                <a:cubicBezTo>
                  <a:pt x="2019" y="931"/>
                  <a:pt x="2031" y="950"/>
                  <a:pt x="2039" y="971"/>
                </a:cubicBezTo>
                <a:cubicBezTo>
                  <a:pt x="2047" y="992"/>
                  <a:pt x="2051" y="1014"/>
                  <a:pt x="2051" y="1039"/>
                </a:cubicBezTo>
                <a:cubicBezTo>
                  <a:pt x="2051" y="1065"/>
                  <a:pt x="2046" y="1089"/>
                  <a:pt x="2037" y="1111"/>
                </a:cubicBezTo>
                <a:cubicBezTo>
                  <a:pt x="2026" y="1137"/>
                  <a:pt x="2009" y="1161"/>
                  <a:pt x="1988" y="1180"/>
                </a:cubicBezTo>
                <a:cubicBezTo>
                  <a:pt x="1971" y="1194"/>
                  <a:pt x="1952" y="1206"/>
                  <a:pt x="1931" y="1214"/>
                </a:cubicBezTo>
                <a:cubicBezTo>
                  <a:pt x="1910" y="1222"/>
                  <a:pt x="1888" y="1226"/>
                  <a:pt x="1863" y="1226"/>
                </a:cubicBezTo>
                <a:lnTo>
                  <a:pt x="186" y="1226"/>
                </a:lnTo>
                <a:cubicBezTo>
                  <a:pt x="159" y="1226"/>
                  <a:pt x="135" y="1221"/>
                  <a:pt x="112" y="1211"/>
                </a:cubicBezTo>
                <a:cubicBezTo>
                  <a:pt x="91" y="1203"/>
                  <a:pt x="72" y="1190"/>
                  <a:pt x="56" y="1175"/>
                </a:cubicBezTo>
                <a:cubicBezTo>
                  <a:pt x="40" y="1160"/>
                  <a:pt x="26" y="1141"/>
                  <a:pt x="17" y="1121"/>
                </a:cubicBezTo>
                <a:lnTo>
                  <a:pt x="0" y="1039"/>
                </a:lnTo>
                <a:lnTo>
                  <a:pt x="17" y="956"/>
                </a:lnTo>
                <a:cubicBezTo>
                  <a:pt x="30" y="930"/>
                  <a:pt x="49" y="906"/>
                  <a:pt x="73" y="889"/>
                </a:cubicBezTo>
                <a:cubicBezTo>
                  <a:pt x="89" y="877"/>
                  <a:pt x="106" y="867"/>
                  <a:pt x="125" y="861"/>
                </a:cubicBezTo>
                <a:cubicBezTo>
                  <a:pt x="144" y="854"/>
                  <a:pt x="165" y="851"/>
                  <a:pt x="186" y="851"/>
                </a:cubicBezTo>
                <a:lnTo>
                  <a:pt x="435" y="851"/>
                </a:lnTo>
                <a:lnTo>
                  <a:pt x="378" y="573"/>
                </a:lnTo>
                <a:cubicBezTo>
                  <a:pt x="379" y="528"/>
                  <a:pt x="390" y="487"/>
                  <a:pt x="407" y="449"/>
                </a:cubicBezTo>
                <a:cubicBezTo>
                  <a:pt x="427" y="403"/>
                  <a:pt x="458" y="362"/>
                  <a:pt x="498" y="330"/>
                </a:cubicBezTo>
                <a:cubicBezTo>
                  <a:pt x="538" y="298"/>
                  <a:pt x="587" y="274"/>
                  <a:pt x="631" y="264"/>
                </a:cubicBezTo>
                <a:cubicBezTo>
                  <a:pt x="652" y="259"/>
                  <a:pt x="672" y="258"/>
                  <a:pt x="687" y="257"/>
                </a:cubicBezTo>
                <a:cubicBezTo>
                  <a:pt x="741" y="253"/>
                  <a:pt x="737" y="255"/>
                  <a:pt x="743" y="256"/>
                </a:cubicBezTo>
                <a:cubicBezTo>
                  <a:pt x="749" y="258"/>
                  <a:pt x="766" y="259"/>
                  <a:pt x="773" y="261"/>
                </a:cubicBezTo>
                <a:lnTo>
                  <a:pt x="892" y="299"/>
                </a:lnTo>
                <a:lnTo>
                  <a:pt x="1012" y="123"/>
                </a:lnTo>
                <a:cubicBezTo>
                  <a:pt x="1052" y="85"/>
                  <a:pt x="1099" y="54"/>
                  <a:pt x="1151" y="33"/>
                </a:cubicBezTo>
                <a:cubicBezTo>
                  <a:pt x="1202" y="12"/>
                  <a:pt x="1259" y="0"/>
                  <a:pt x="1319" y="0"/>
                </a:cubicBezTo>
              </a:path>
            </a:pathLst>
          </a:custGeom>
          <a:solidFill>
            <a:schemeClr val="accent3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4" name="手繪多邊形: 圖案 73"/>
          <p:cNvSpPr>
            <a:spLocks/>
          </p:cNvSpPr>
          <p:nvPr/>
        </p:nvSpPr>
        <p:spPr bwMode="auto">
          <a:xfrm>
            <a:off x="3693715" y="4481086"/>
            <a:ext cx="1266756" cy="757360"/>
          </a:xfrm>
          <a:custGeom>
            <a:avLst/>
            <a:gdLst>
              <a:gd name="connsiteX0" fmla="*/ 605579 w 992221"/>
              <a:gd name="connsiteY0" fmla="*/ 0 h 685800"/>
              <a:gd name="connsiteX1" fmla="*/ 760235 w 992221"/>
              <a:gd name="connsiteY1" fmla="*/ 64415 h 685800"/>
              <a:gd name="connsiteX2" fmla="*/ 795516 w 992221"/>
              <a:gd name="connsiteY2" fmla="*/ 117690 h 685800"/>
              <a:gd name="connsiteX3" fmla="*/ 824031 w 992221"/>
              <a:gd name="connsiteY3" fmla="*/ 111879 h 685800"/>
              <a:gd name="connsiteX4" fmla="*/ 992221 w 992221"/>
              <a:gd name="connsiteY4" fmla="*/ 281876 h 685800"/>
              <a:gd name="connsiteX5" fmla="*/ 981048 w 992221"/>
              <a:gd name="connsiteY5" fmla="*/ 340871 h 685800"/>
              <a:gd name="connsiteX6" fmla="*/ 960515 w 992221"/>
              <a:gd name="connsiteY6" fmla="*/ 326878 h 685800"/>
              <a:gd name="connsiteX7" fmla="*/ 875454 w 992221"/>
              <a:gd name="connsiteY7" fmla="*/ 309563 h 685800"/>
              <a:gd name="connsiteX8" fmla="*/ 790392 w 992221"/>
              <a:gd name="connsiteY8" fmla="*/ 326515 h 685800"/>
              <a:gd name="connsiteX9" fmla="*/ 723213 w 992221"/>
              <a:gd name="connsiteY9" fmla="*/ 372525 h 685800"/>
              <a:gd name="connsiteX10" fmla="*/ 674400 w 992221"/>
              <a:gd name="connsiteY10" fmla="*/ 339107 h 685800"/>
              <a:gd name="connsiteX11" fmla="*/ 589338 w 992221"/>
              <a:gd name="connsiteY11" fmla="*/ 322156 h 685800"/>
              <a:gd name="connsiteX12" fmla="*/ 371369 w 992221"/>
              <a:gd name="connsiteY12" fmla="*/ 542038 h 685800"/>
              <a:gd name="connsiteX13" fmla="*/ 388284 w 992221"/>
              <a:gd name="connsiteY13" fmla="*/ 627278 h 685800"/>
              <a:gd name="connsiteX14" fmla="*/ 427777 w 992221"/>
              <a:gd name="connsiteY14" fmla="*/ 685800 h 685800"/>
              <a:gd name="connsiteX15" fmla="*/ 149824 w 992221"/>
              <a:gd name="connsiteY15" fmla="*/ 685800 h 685800"/>
              <a:gd name="connsiteX16" fmla="*/ 11599 w 992221"/>
              <a:gd name="connsiteY16" fmla="*/ 594263 h 685800"/>
              <a:gd name="connsiteX17" fmla="*/ 0 w 992221"/>
              <a:gd name="connsiteY17" fmla="*/ 535660 h 685800"/>
              <a:gd name="connsiteX18" fmla="*/ 11599 w 992221"/>
              <a:gd name="connsiteY18" fmla="*/ 477057 h 685800"/>
              <a:gd name="connsiteX19" fmla="*/ 149824 w 992221"/>
              <a:gd name="connsiteY19" fmla="*/ 385036 h 685800"/>
              <a:gd name="connsiteX20" fmla="*/ 163840 w 992221"/>
              <a:gd name="connsiteY20" fmla="*/ 385036 h 685800"/>
              <a:gd name="connsiteX21" fmla="*/ 118893 w 992221"/>
              <a:gd name="connsiteY21" fmla="*/ 317715 h 685800"/>
              <a:gd name="connsiteX22" fmla="*/ 101977 w 992221"/>
              <a:gd name="connsiteY22" fmla="*/ 232475 h 685800"/>
              <a:gd name="connsiteX23" fmla="*/ 319463 w 992221"/>
              <a:gd name="connsiteY23" fmla="*/ 12592 h 685800"/>
              <a:gd name="connsiteX24" fmla="*/ 404525 w 992221"/>
              <a:gd name="connsiteY24" fmla="*/ 30028 h 685800"/>
              <a:gd name="connsiteX25" fmla="*/ 453821 w 992221"/>
              <a:gd name="connsiteY25" fmla="*/ 63446 h 685800"/>
              <a:gd name="connsiteX26" fmla="*/ 520517 w 992221"/>
              <a:gd name="connsiteY26" fmla="*/ 17436 h 685800"/>
              <a:gd name="connsiteX27" fmla="*/ 605579 w 992221"/>
              <a:gd name="connsiteY27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2221" h="685800">
                <a:moveTo>
                  <a:pt x="605579" y="0"/>
                </a:moveTo>
                <a:cubicBezTo>
                  <a:pt x="665991" y="0"/>
                  <a:pt x="720605" y="24701"/>
                  <a:pt x="760235" y="64415"/>
                </a:cubicBezTo>
                <a:lnTo>
                  <a:pt x="795516" y="117690"/>
                </a:lnTo>
                <a:lnTo>
                  <a:pt x="824031" y="111879"/>
                </a:lnTo>
                <a:cubicBezTo>
                  <a:pt x="916825" y="111879"/>
                  <a:pt x="992221" y="187917"/>
                  <a:pt x="992221" y="281876"/>
                </a:cubicBezTo>
                <a:lnTo>
                  <a:pt x="981048" y="340871"/>
                </a:lnTo>
                <a:lnTo>
                  <a:pt x="960515" y="326878"/>
                </a:lnTo>
                <a:cubicBezTo>
                  <a:pt x="934416" y="315738"/>
                  <a:pt x="905660" y="309563"/>
                  <a:pt x="875454" y="309563"/>
                </a:cubicBezTo>
                <a:cubicBezTo>
                  <a:pt x="845489" y="309563"/>
                  <a:pt x="816491" y="315859"/>
                  <a:pt x="790392" y="326515"/>
                </a:cubicBezTo>
                <a:lnTo>
                  <a:pt x="723213" y="372525"/>
                </a:lnTo>
                <a:lnTo>
                  <a:pt x="674400" y="339107"/>
                </a:lnTo>
                <a:cubicBezTo>
                  <a:pt x="648301" y="328452"/>
                  <a:pt x="619786" y="322156"/>
                  <a:pt x="589338" y="322156"/>
                </a:cubicBezTo>
                <a:cubicBezTo>
                  <a:pt x="468996" y="322156"/>
                  <a:pt x="371369" y="420473"/>
                  <a:pt x="371369" y="542038"/>
                </a:cubicBezTo>
                <a:cubicBezTo>
                  <a:pt x="371369" y="572066"/>
                  <a:pt x="377652" y="600641"/>
                  <a:pt x="388284" y="627278"/>
                </a:cubicBezTo>
                <a:lnTo>
                  <a:pt x="427777" y="685800"/>
                </a:lnTo>
                <a:lnTo>
                  <a:pt x="149824" y="685800"/>
                </a:lnTo>
                <a:cubicBezTo>
                  <a:pt x="87478" y="685800"/>
                  <a:pt x="34315" y="648023"/>
                  <a:pt x="11599" y="594263"/>
                </a:cubicBezTo>
                <a:lnTo>
                  <a:pt x="0" y="535660"/>
                </a:lnTo>
                <a:lnTo>
                  <a:pt x="11599" y="477057"/>
                </a:lnTo>
                <a:cubicBezTo>
                  <a:pt x="34315" y="422813"/>
                  <a:pt x="87478" y="385036"/>
                  <a:pt x="149824" y="385036"/>
                </a:cubicBezTo>
                <a:lnTo>
                  <a:pt x="163840" y="385036"/>
                </a:lnTo>
                <a:lnTo>
                  <a:pt x="118893" y="317715"/>
                </a:lnTo>
                <a:cubicBezTo>
                  <a:pt x="107777" y="291562"/>
                  <a:pt x="101977" y="262987"/>
                  <a:pt x="101977" y="232475"/>
                </a:cubicBezTo>
                <a:cubicBezTo>
                  <a:pt x="101977" y="110910"/>
                  <a:pt x="199604" y="12592"/>
                  <a:pt x="319463" y="12592"/>
                </a:cubicBezTo>
                <a:cubicBezTo>
                  <a:pt x="349911" y="12592"/>
                  <a:pt x="378426" y="18889"/>
                  <a:pt x="404525" y="30028"/>
                </a:cubicBezTo>
                <a:lnTo>
                  <a:pt x="453821" y="63446"/>
                </a:lnTo>
                <a:lnTo>
                  <a:pt x="520517" y="17436"/>
                </a:lnTo>
                <a:cubicBezTo>
                  <a:pt x="547099" y="6296"/>
                  <a:pt x="575614" y="0"/>
                  <a:pt x="605579" y="0"/>
                </a:cubicBezTo>
                <a:close/>
              </a:path>
            </a:pathLst>
          </a:custGeom>
          <a:solidFill>
            <a:schemeClr val="accent2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48" name="Freeform 30"/>
          <p:cNvSpPr>
            <a:spLocks/>
          </p:cNvSpPr>
          <p:nvPr/>
        </p:nvSpPr>
        <p:spPr bwMode="auto">
          <a:xfrm>
            <a:off x="4113251" y="4887817"/>
            <a:ext cx="1266714" cy="627627"/>
          </a:xfrm>
          <a:custGeom>
            <a:avLst/>
            <a:gdLst>
              <a:gd name="T0" fmla="*/ 1130 w 2052"/>
              <a:gd name="T1" fmla="*/ 0 h 1174"/>
              <a:gd name="T2" fmla="*/ 1253 w 2052"/>
              <a:gd name="T3" fmla="*/ 24 h 1174"/>
              <a:gd name="T4" fmla="*/ 1356 w 2052"/>
              <a:gd name="T5" fmla="*/ 90 h 1174"/>
              <a:gd name="T6" fmla="*/ 1467 w 2052"/>
              <a:gd name="T7" fmla="*/ 256 h 1174"/>
              <a:gd name="T8" fmla="*/ 1593 w 2052"/>
              <a:gd name="T9" fmla="*/ 231 h 1174"/>
              <a:gd name="T10" fmla="*/ 1676 w 2052"/>
              <a:gd name="T11" fmla="*/ 251 h 1174"/>
              <a:gd name="T12" fmla="*/ 1757 w 2052"/>
              <a:gd name="T13" fmla="*/ 315 h 1174"/>
              <a:gd name="T14" fmla="*/ 1803 w 2052"/>
              <a:gd name="T15" fmla="*/ 407 h 1174"/>
              <a:gd name="T16" fmla="*/ 1808 w 2052"/>
              <a:gd name="T17" fmla="*/ 450 h 1174"/>
              <a:gd name="T18" fmla="*/ 1806 w 2052"/>
              <a:gd name="T19" fmla="*/ 502 h 1174"/>
              <a:gd name="T20" fmla="*/ 1795 w 2052"/>
              <a:gd name="T21" fmla="*/ 541 h 1174"/>
              <a:gd name="T22" fmla="*/ 1626 w 2052"/>
              <a:gd name="T23" fmla="*/ 795 h 1174"/>
              <a:gd name="T24" fmla="*/ 1864 w 2052"/>
              <a:gd name="T25" fmla="*/ 795 h 1174"/>
              <a:gd name="T26" fmla="*/ 1938 w 2052"/>
              <a:gd name="T27" fmla="*/ 810 h 1174"/>
              <a:gd name="T28" fmla="*/ 2006 w 2052"/>
              <a:gd name="T29" fmla="*/ 860 h 1174"/>
              <a:gd name="T30" fmla="*/ 2039 w 2052"/>
              <a:gd name="T31" fmla="*/ 917 h 1174"/>
              <a:gd name="T32" fmla="*/ 2052 w 2052"/>
              <a:gd name="T33" fmla="*/ 985 h 1174"/>
              <a:gd name="T34" fmla="*/ 2037 w 2052"/>
              <a:gd name="T35" fmla="*/ 1058 h 1174"/>
              <a:gd name="T36" fmla="*/ 1986 w 2052"/>
              <a:gd name="T37" fmla="*/ 1128 h 1174"/>
              <a:gd name="T38" fmla="*/ 1930 w 2052"/>
              <a:gd name="T39" fmla="*/ 1162 h 1174"/>
              <a:gd name="T40" fmla="*/ 1864 w 2052"/>
              <a:gd name="T41" fmla="*/ 1174 h 1174"/>
              <a:gd name="T42" fmla="*/ 186 w 2052"/>
              <a:gd name="T43" fmla="*/ 1174 h 1174"/>
              <a:gd name="T44" fmla="*/ 114 w 2052"/>
              <a:gd name="T45" fmla="*/ 1160 h 1174"/>
              <a:gd name="T46" fmla="*/ 57 w 2052"/>
              <a:gd name="T47" fmla="*/ 1123 h 1174"/>
              <a:gd name="T48" fmla="*/ 17 w 2052"/>
              <a:gd name="T49" fmla="*/ 1068 h 1174"/>
              <a:gd name="T50" fmla="*/ 0 w 2052"/>
              <a:gd name="T51" fmla="*/ 985 h 1174"/>
              <a:gd name="T52" fmla="*/ 17 w 2052"/>
              <a:gd name="T53" fmla="*/ 901 h 1174"/>
              <a:gd name="T54" fmla="*/ 79 w 2052"/>
              <a:gd name="T55" fmla="*/ 828 h 1174"/>
              <a:gd name="T56" fmla="*/ 129 w 2052"/>
              <a:gd name="T57" fmla="*/ 804 h 1174"/>
              <a:gd name="T58" fmla="*/ 186 w 2052"/>
              <a:gd name="T59" fmla="*/ 795 h 1174"/>
              <a:gd name="T60" fmla="*/ 442 w 2052"/>
              <a:gd name="T61" fmla="*/ 795 h 1174"/>
              <a:gd name="T62" fmla="*/ 230 w 2052"/>
              <a:gd name="T63" fmla="*/ 478 h 1174"/>
              <a:gd name="T64" fmla="*/ 208 w 2052"/>
              <a:gd name="T65" fmla="*/ 344 h 1174"/>
              <a:gd name="T66" fmla="*/ 208 w 2052"/>
              <a:gd name="T67" fmla="*/ 342 h 1174"/>
              <a:gd name="T68" fmla="*/ 234 w 2052"/>
              <a:gd name="T69" fmla="*/ 231 h 1174"/>
              <a:gd name="T70" fmla="*/ 322 w 2052"/>
              <a:gd name="T71" fmla="*/ 107 h 1174"/>
              <a:gd name="T72" fmla="*/ 453 w 2052"/>
              <a:gd name="T73" fmla="*/ 37 h 1174"/>
              <a:gd name="T74" fmla="*/ 522 w 2052"/>
              <a:gd name="T75" fmla="*/ 27 h 1174"/>
              <a:gd name="T76" fmla="*/ 599 w 2052"/>
              <a:gd name="T77" fmla="*/ 31 h 1174"/>
              <a:gd name="T78" fmla="*/ 657 w 2052"/>
              <a:gd name="T79" fmla="*/ 48 h 1174"/>
              <a:gd name="T80" fmla="*/ 816 w 2052"/>
              <a:gd name="T81" fmla="*/ 156 h 1174"/>
              <a:gd name="T82" fmla="*/ 1011 w 2052"/>
              <a:gd name="T83" fmla="*/ 22 h 1174"/>
              <a:gd name="T84" fmla="*/ 1069 w 2052"/>
              <a:gd name="T85" fmla="*/ 5 h 1174"/>
              <a:gd name="T86" fmla="*/ 1130 w 2052"/>
              <a:gd name="T87" fmla="*/ 0 h 1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052" h="1174">
                <a:moveTo>
                  <a:pt x="1130" y="0"/>
                </a:moveTo>
                <a:cubicBezTo>
                  <a:pt x="1174" y="0"/>
                  <a:pt x="1215" y="8"/>
                  <a:pt x="1253" y="24"/>
                </a:cubicBezTo>
                <a:cubicBezTo>
                  <a:pt x="1291" y="39"/>
                  <a:pt x="1326" y="62"/>
                  <a:pt x="1356" y="90"/>
                </a:cubicBezTo>
                <a:lnTo>
                  <a:pt x="1467" y="256"/>
                </a:lnTo>
                <a:lnTo>
                  <a:pt x="1593" y="231"/>
                </a:lnTo>
                <a:cubicBezTo>
                  <a:pt x="1623" y="232"/>
                  <a:pt x="1651" y="239"/>
                  <a:pt x="1676" y="251"/>
                </a:cubicBezTo>
                <a:cubicBezTo>
                  <a:pt x="1708" y="266"/>
                  <a:pt x="1735" y="287"/>
                  <a:pt x="1757" y="315"/>
                </a:cubicBezTo>
                <a:cubicBezTo>
                  <a:pt x="1779" y="342"/>
                  <a:pt x="1796" y="375"/>
                  <a:pt x="1803" y="407"/>
                </a:cubicBezTo>
                <a:cubicBezTo>
                  <a:pt x="1806" y="423"/>
                  <a:pt x="1807" y="438"/>
                  <a:pt x="1808" y="450"/>
                </a:cubicBezTo>
                <a:cubicBezTo>
                  <a:pt x="1810" y="487"/>
                  <a:pt x="1808" y="492"/>
                  <a:pt x="1806" y="502"/>
                </a:cubicBezTo>
                <a:cubicBezTo>
                  <a:pt x="1803" y="513"/>
                  <a:pt x="1800" y="530"/>
                  <a:pt x="1795" y="541"/>
                </a:cubicBezTo>
                <a:lnTo>
                  <a:pt x="1626" y="795"/>
                </a:lnTo>
                <a:lnTo>
                  <a:pt x="1864" y="795"/>
                </a:lnTo>
                <a:cubicBezTo>
                  <a:pt x="1891" y="795"/>
                  <a:pt x="1915" y="800"/>
                  <a:pt x="1938" y="810"/>
                </a:cubicBezTo>
                <a:cubicBezTo>
                  <a:pt x="1964" y="821"/>
                  <a:pt x="1987" y="839"/>
                  <a:pt x="2006" y="860"/>
                </a:cubicBezTo>
                <a:cubicBezTo>
                  <a:pt x="2020" y="877"/>
                  <a:pt x="2032" y="896"/>
                  <a:pt x="2039" y="917"/>
                </a:cubicBezTo>
                <a:cubicBezTo>
                  <a:pt x="2047" y="938"/>
                  <a:pt x="2052" y="960"/>
                  <a:pt x="2052" y="985"/>
                </a:cubicBezTo>
                <a:cubicBezTo>
                  <a:pt x="2052" y="1011"/>
                  <a:pt x="2046" y="1036"/>
                  <a:pt x="2037" y="1058"/>
                </a:cubicBezTo>
                <a:cubicBezTo>
                  <a:pt x="2026" y="1085"/>
                  <a:pt x="2008" y="1110"/>
                  <a:pt x="1986" y="1128"/>
                </a:cubicBezTo>
                <a:cubicBezTo>
                  <a:pt x="1970" y="1143"/>
                  <a:pt x="1951" y="1154"/>
                  <a:pt x="1930" y="1162"/>
                </a:cubicBezTo>
                <a:cubicBezTo>
                  <a:pt x="1910" y="1170"/>
                  <a:pt x="1887" y="1174"/>
                  <a:pt x="1864" y="1174"/>
                </a:cubicBezTo>
                <a:lnTo>
                  <a:pt x="186" y="1174"/>
                </a:lnTo>
                <a:cubicBezTo>
                  <a:pt x="161" y="1174"/>
                  <a:pt x="136" y="1169"/>
                  <a:pt x="114" y="1160"/>
                </a:cubicBezTo>
                <a:cubicBezTo>
                  <a:pt x="93" y="1151"/>
                  <a:pt x="74" y="1138"/>
                  <a:pt x="57" y="1123"/>
                </a:cubicBezTo>
                <a:cubicBezTo>
                  <a:pt x="41" y="1107"/>
                  <a:pt x="27" y="1089"/>
                  <a:pt x="17" y="1068"/>
                </a:cubicBezTo>
                <a:lnTo>
                  <a:pt x="0" y="985"/>
                </a:lnTo>
                <a:lnTo>
                  <a:pt x="17" y="901"/>
                </a:lnTo>
                <a:cubicBezTo>
                  <a:pt x="31" y="872"/>
                  <a:pt x="53" y="847"/>
                  <a:pt x="79" y="828"/>
                </a:cubicBezTo>
                <a:cubicBezTo>
                  <a:pt x="94" y="818"/>
                  <a:pt x="111" y="809"/>
                  <a:pt x="129" y="804"/>
                </a:cubicBezTo>
                <a:cubicBezTo>
                  <a:pt x="147" y="798"/>
                  <a:pt x="166" y="795"/>
                  <a:pt x="186" y="795"/>
                </a:cubicBezTo>
                <a:lnTo>
                  <a:pt x="442" y="795"/>
                </a:lnTo>
                <a:lnTo>
                  <a:pt x="230" y="478"/>
                </a:lnTo>
                <a:cubicBezTo>
                  <a:pt x="216" y="441"/>
                  <a:pt x="209" y="413"/>
                  <a:pt x="208" y="344"/>
                </a:cubicBezTo>
                <a:cubicBezTo>
                  <a:pt x="208" y="343"/>
                  <a:pt x="208" y="343"/>
                  <a:pt x="208" y="342"/>
                </a:cubicBezTo>
                <a:cubicBezTo>
                  <a:pt x="208" y="323"/>
                  <a:pt x="218" y="273"/>
                  <a:pt x="234" y="231"/>
                </a:cubicBezTo>
                <a:cubicBezTo>
                  <a:pt x="253" y="180"/>
                  <a:pt x="283" y="140"/>
                  <a:pt x="322" y="107"/>
                </a:cubicBezTo>
                <a:cubicBezTo>
                  <a:pt x="360" y="75"/>
                  <a:pt x="407" y="49"/>
                  <a:pt x="453" y="37"/>
                </a:cubicBezTo>
                <a:cubicBezTo>
                  <a:pt x="478" y="31"/>
                  <a:pt x="503" y="29"/>
                  <a:pt x="522" y="27"/>
                </a:cubicBezTo>
                <a:cubicBezTo>
                  <a:pt x="577" y="24"/>
                  <a:pt x="583" y="27"/>
                  <a:pt x="599" y="31"/>
                </a:cubicBezTo>
                <a:cubicBezTo>
                  <a:pt x="615" y="36"/>
                  <a:pt x="640" y="40"/>
                  <a:pt x="657" y="48"/>
                </a:cubicBezTo>
                <a:lnTo>
                  <a:pt x="816" y="156"/>
                </a:lnTo>
                <a:lnTo>
                  <a:pt x="1011" y="22"/>
                </a:lnTo>
                <a:cubicBezTo>
                  <a:pt x="1030" y="15"/>
                  <a:pt x="1049" y="9"/>
                  <a:pt x="1069" y="5"/>
                </a:cubicBezTo>
                <a:cubicBezTo>
                  <a:pt x="1089" y="2"/>
                  <a:pt x="1109" y="0"/>
                  <a:pt x="1130" y="0"/>
                </a:cubicBezTo>
              </a:path>
            </a:pathLst>
          </a:custGeom>
          <a:solidFill>
            <a:schemeClr val="accent2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5" name="手繪多邊形: 圖案 74"/>
          <p:cNvSpPr>
            <a:spLocks/>
          </p:cNvSpPr>
          <p:nvPr/>
        </p:nvSpPr>
        <p:spPr bwMode="auto">
          <a:xfrm>
            <a:off x="6079629" y="4525631"/>
            <a:ext cx="1423537" cy="675437"/>
          </a:xfrm>
          <a:custGeom>
            <a:avLst/>
            <a:gdLst>
              <a:gd name="connsiteX0" fmla="*/ 899221 w 1109663"/>
              <a:gd name="connsiteY0" fmla="*/ 324558 h 623888"/>
              <a:gd name="connsiteX1" fmla="*/ 960323 w 1109663"/>
              <a:gd name="connsiteY1" fmla="*/ 324558 h 623888"/>
              <a:gd name="connsiteX2" fmla="*/ 1109663 w 1109663"/>
              <a:gd name="connsiteY2" fmla="*/ 474466 h 623888"/>
              <a:gd name="connsiteX3" fmla="*/ 1065985 w 1109663"/>
              <a:gd name="connsiteY3" fmla="*/ 580105 h 623888"/>
              <a:gd name="connsiteX4" fmla="*/ 1063584 w 1109663"/>
              <a:gd name="connsiteY4" fmla="*/ 581725 h 623888"/>
              <a:gd name="connsiteX5" fmla="*/ 1067788 w 1109663"/>
              <a:gd name="connsiteY5" fmla="*/ 560709 h 623888"/>
              <a:gd name="connsiteX6" fmla="*/ 914445 w 1109663"/>
              <a:gd name="connsiteY6" fmla="*/ 329275 h 623888"/>
              <a:gd name="connsiteX7" fmla="*/ 553382 w 1109663"/>
              <a:gd name="connsiteY7" fmla="*/ 0 h 623888"/>
              <a:gd name="connsiteX8" fmla="*/ 804216 w 1109663"/>
              <a:gd name="connsiteY8" fmla="*/ 251787 h 623888"/>
              <a:gd name="connsiteX9" fmla="*/ 792214 w 1109663"/>
              <a:gd name="connsiteY9" fmla="*/ 312024 h 623888"/>
              <a:gd name="connsiteX10" fmla="*/ 766109 w 1109663"/>
              <a:gd name="connsiteY10" fmla="*/ 314659 h 623888"/>
              <a:gd name="connsiteX11" fmla="*/ 638969 w 1109663"/>
              <a:gd name="connsiteY11" fmla="*/ 383117 h 623888"/>
              <a:gd name="connsiteX12" fmla="*/ 637518 w 1109663"/>
              <a:gd name="connsiteY12" fmla="*/ 385052 h 623888"/>
              <a:gd name="connsiteX13" fmla="*/ 606542 w 1109663"/>
              <a:gd name="connsiteY13" fmla="*/ 382149 h 623888"/>
              <a:gd name="connsiteX14" fmla="*/ 375132 w 1109663"/>
              <a:gd name="connsiteY14" fmla="*/ 535463 h 623888"/>
              <a:gd name="connsiteX15" fmla="*/ 357251 w 1109663"/>
              <a:gd name="connsiteY15" fmla="*/ 623888 h 623888"/>
              <a:gd name="connsiteX16" fmla="*/ 149341 w 1109663"/>
              <a:gd name="connsiteY16" fmla="*/ 623888 h 623888"/>
              <a:gd name="connsiteX17" fmla="*/ 11600 w 1109663"/>
              <a:gd name="connsiteY17" fmla="*/ 532682 h 623888"/>
              <a:gd name="connsiteX18" fmla="*/ 0 w 1109663"/>
              <a:gd name="connsiteY18" fmla="*/ 474466 h 623888"/>
              <a:gd name="connsiteX19" fmla="*/ 11600 w 1109663"/>
              <a:gd name="connsiteY19" fmla="*/ 416249 h 623888"/>
              <a:gd name="connsiteX20" fmla="*/ 66213 w 1109663"/>
              <a:gd name="connsiteY20" fmla="*/ 349785 h 623888"/>
              <a:gd name="connsiteX21" fmla="*/ 95211 w 1109663"/>
              <a:gd name="connsiteY21" fmla="*/ 335716 h 623888"/>
              <a:gd name="connsiteX22" fmla="*/ 93278 w 1109663"/>
              <a:gd name="connsiteY22" fmla="*/ 324558 h 623888"/>
              <a:gd name="connsiteX23" fmla="*/ 343628 w 1109663"/>
              <a:gd name="connsiteY23" fmla="*/ 72771 h 623888"/>
              <a:gd name="connsiteX24" fmla="*/ 374560 w 1109663"/>
              <a:gd name="connsiteY24" fmla="*/ 76167 h 623888"/>
              <a:gd name="connsiteX25" fmla="*/ 376493 w 1109663"/>
              <a:gd name="connsiteY25" fmla="*/ 74226 h 623888"/>
              <a:gd name="connsiteX26" fmla="*/ 553382 w 1109663"/>
              <a:gd name="connsiteY26" fmla="*/ 0 h 62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109663" h="623888">
                <a:moveTo>
                  <a:pt x="899221" y="324558"/>
                </a:moveTo>
                <a:lnTo>
                  <a:pt x="960323" y="324558"/>
                </a:lnTo>
                <a:cubicBezTo>
                  <a:pt x="1042967" y="324558"/>
                  <a:pt x="1109663" y="391507"/>
                  <a:pt x="1109663" y="474466"/>
                </a:cubicBezTo>
                <a:cubicBezTo>
                  <a:pt x="1109663" y="515702"/>
                  <a:pt x="1092989" y="553058"/>
                  <a:pt x="1065985" y="580105"/>
                </a:cubicBezTo>
                <a:lnTo>
                  <a:pt x="1063584" y="581725"/>
                </a:lnTo>
                <a:lnTo>
                  <a:pt x="1067788" y="560709"/>
                </a:lnTo>
                <a:cubicBezTo>
                  <a:pt x="1067788" y="456549"/>
                  <a:pt x="1004627" y="367359"/>
                  <a:pt x="914445" y="329275"/>
                </a:cubicBezTo>
                <a:close/>
                <a:moveTo>
                  <a:pt x="553382" y="0"/>
                </a:moveTo>
                <a:cubicBezTo>
                  <a:pt x="692090" y="0"/>
                  <a:pt x="804216" y="112552"/>
                  <a:pt x="804216" y="251787"/>
                </a:cubicBezTo>
                <a:lnTo>
                  <a:pt x="792214" y="312024"/>
                </a:lnTo>
                <a:lnTo>
                  <a:pt x="766109" y="314659"/>
                </a:lnTo>
                <a:cubicBezTo>
                  <a:pt x="717195" y="324685"/>
                  <a:pt x="673454" y="349002"/>
                  <a:pt x="638969" y="383117"/>
                </a:cubicBezTo>
                <a:lnTo>
                  <a:pt x="637518" y="385052"/>
                </a:lnTo>
                <a:lnTo>
                  <a:pt x="606542" y="382149"/>
                </a:lnTo>
                <a:cubicBezTo>
                  <a:pt x="502725" y="382149"/>
                  <a:pt x="413338" y="445298"/>
                  <a:pt x="375132" y="535463"/>
                </a:cubicBezTo>
                <a:lnTo>
                  <a:pt x="357251" y="623888"/>
                </a:lnTo>
                <a:lnTo>
                  <a:pt x="149341" y="623888"/>
                </a:lnTo>
                <a:cubicBezTo>
                  <a:pt x="87478" y="623888"/>
                  <a:pt x="34315" y="586533"/>
                  <a:pt x="11600" y="532682"/>
                </a:cubicBezTo>
                <a:lnTo>
                  <a:pt x="0" y="474466"/>
                </a:lnTo>
                <a:lnTo>
                  <a:pt x="11600" y="416249"/>
                </a:lnTo>
                <a:cubicBezTo>
                  <a:pt x="22715" y="389081"/>
                  <a:pt x="42048" y="366280"/>
                  <a:pt x="66213" y="349785"/>
                </a:cubicBezTo>
                <a:lnTo>
                  <a:pt x="95211" y="335716"/>
                </a:lnTo>
                <a:lnTo>
                  <a:pt x="93278" y="324558"/>
                </a:lnTo>
                <a:cubicBezTo>
                  <a:pt x="93278" y="185808"/>
                  <a:pt x="205404" y="72771"/>
                  <a:pt x="343628" y="72771"/>
                </a:cubicBezTo>
                <a:lnTo>
                  <a:pt x="374560" y="76167"/>
                </a:lnTo>
                <a:lnTo>
                  <a:pt x="376493" y="74226"/>
                </a:lnTo>
                <a:cubicBezTo>
                  <a:pt x="421923" y="28623"/>
                  <a:pt x="484270" y="0"/>
                  <a:pt x="553382" y="0"/>
                </a:cubicBezTo>
                <a:close/>
              </a:path>
            </a:pathLst>
          </a:custGeom>
          <a:solidFill>
            <a:schemeClr val="accent3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49" name="Freeform 31"/>
          <p:cNvSpPr>
            <a:spLocks/>
          </p:cNvSpPr>
          <p:nvPr/>
        </p:nvSpPr>
        <p:spPr bwMode="auto">
          <a:xfrm>
            <a:off x="6493046" y="4924362"/>
            <a:ext cx="1272833" cy="546537"/>
          </a:xfrm>
          <a:custGeom>
            <a:avLst/>
            <a:gdLst>
              <a:gd name="T0" fmla="*/ 1022 w 2051"/>
              <a:gd name="T1" fmla="*/ 0 h 1044"/>
              <a:gd name="T2" fmla="*/ 1175 w 2051"/>
              <a:gd name="T3" fmla="*/ 30 h 1044"/>
              <a:gd name="T4" fmla="*/ 1319 w 2051"/>
              <a:gd name="T5" fmla="*/ 133 h 1044"/>
              <a:gd name="T6" fmla="*/ 1391 w 2051"/>
              <a:gd name="T7" fmla="*/ 249 h 1044"/>
              <a:gd name="T8" fmla="*/ 1420 w 2051"/>
              <a:gd name="T9" fmla="*/ 386 h 1044"/>
              <a:gd name="T10" fmla="*/ 1363 w 2051"/>
              <a:gd name="T11" fmla="*/ 669 h 1044"/>
              <a:gd name="T12" fmla="*/ 1863 w 2051"/>
              <a:gd name="T13" fmla="*/ 669 h 1044"/>
              <a:gd name="T14" fmla="*/ 1936 w 2051"/>
              <a:gd name="T15" fmla="*/ 683 h 1044"/>
              <a:gd name="T16" fmla="*/ 2005 w 2051"/>
              <a:gd name="T17" fmla="*/ 732 h 1044"/>
              <a:gd name="T18" fmla="*/ 2039 w 2051"/>
              <a:gd name="T19" fmla="*/ 789 h 1044"/>
              <a:gd name="T20" fmla="*/ 2051 w 2051"/>
              <a:gd name="T21" fmla="*/ 856 h 1044"/>
              <a:gd name="T22" fmla="*/ 2037 w 2051"/>
              <a:gd name="T23" fmla="*/ 929 h 1044"/>
              <a:gd name="T24" fmla="*/ 1988 w 2051"/>
              <a:gd name="T25" fmla="*/ 997 h 1044"/>
              <a:gd name="T26" fmla="*/ 1931 w 2051"/>
              <a:gd name="T27" fmla="*/ 1032 h 1044"/>
              <a:gd name="T28" fmla="*/ 1863 w 2051"/>
              <a:gd name="T29" fmla="*/ 1044 h 1044"/>
              <a:gd name="T30" fmla="*/ 186 w 2051"/>
              <a:gd name="T31" fmla="*/ 1044 h 1044"/>
              <a:gd name="T32" fmla="*/ 112 w 2051"/>
              <a:gd name="T33" fmla="*/ 1029 h 1044"/>
              <a:gd name="T34" fmla="*/ 56 w 2051"/>
              <a:gd name="T35" fmla="*/ 993 h 1044"/>
              <a:gd name="T36" fmla="*/ 17 w 2051"/>
              <a:gd name="T37" fmla="*/ 939 h 1044"/>
              <a:gd name="T38" fmla="*/ 0 w 2051"/>
              <a:gd name="T39" fmla="*/ 856 h 1044"/>
              <a:gd name="T40" fmla="*/ 17 w 2051"/>
              <a:gd name="T41" fmla="*/ 774 h 1044"/>
              <a:gd name="T42" fmla="*/ 44 w 2051"/>
              <a:gd name="T43" fmla="*/ 733 h 1044"/>
              <a:gd name="T44" fmla="*/ 82 w 2051"/>
              <a:gd name="T45" fmla="*/ 699 h 1044"/>
              <a:gd name="T46" fmla="*/ 212 w 2051"/>
              <a:gd name="T47" fmla="*/ 638 h 1044"/>
              <a:gd name="T48" fmla="*/ 190 w 2051"/>
              <a:gd name="T49" fmla="*/ 536 h 1044"/>
              <a:gd name="T50" fmla="*/ 225 w 2051"/>
              <a:gd name="T51" fmla="*/ 385 h 1044"/>
              <a:gd name="T52" fmla="*/ 335 w 2051"/>
              <a:gd name="T53" fmla="*/ 241 h 1044"/>
              <a:gd name="T54" fmla="*/ 451 w 2051"/>
              <a:gd name="T55" fmla="*/ 174 h 1044"/>
              <a:gd name="T56" fmla="*/ 588 w 2051"/>
              <a:gd name="T57" fmla="*/ 150 h 1044"/>
              <a:gd name="T58" fmla="*/ 706 w 2051"/>
              <a:gd name="T59" fmla="*/ 162 h 1044"/>
              <a:gd name="T60" fmla="*/ 750 w 2051"/>
              <a:gd name="T61" fmla="*/ 107 h 1044"/>
              <a:gd name="T62" fmla="*/ 874 w 2051"/>
              <a:gd name="T63" fmla="*/ 28 h 1044"/>
              <a:gd name="T64" fmla="*/ 1022 w 2051"/>
              <a:gd name="T65" fmla="*/ 0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51" h="1044">
                <a:moveTo>
                  <a:pt x="1022" y="0"/>
                </a:moveTo>
                <a:cubicBezTo>
                  <a:pt x="1076" y="0"/>
                  <a:pt x="1128" y="10"/>
                  <a:pt x="1175" y="30"/>
                </a:cubicBezTo>
                <a:cubicBezTo>
                  <a:pt x="1230" y="53"/>
                  <a:pt x="1280" y="89"/>
                  <a:pt x="1319" y="133"/>
                </a:cubicBezTo>
                <a:cubicBezTo>
                  <a:pt x="1350" y="167"/>
                  <a:pt x="1374" y="206"/>
                  <a:pt x="1391" y="249"/>
                </a:cubicBezTo>
                <a:cubicBezTo>
                  <a:pt x="1408" y="291"/>
                  <a:pt x="1418" y="338"/>
                  <a:pt x="1420" y="386"/>
                </a:cubicBezTo>
                <a:lnTo>
                  <a:pt x="1363" y="669"/>
                </a:lnTo>
                <a:lnTo>
                  <a:pt x="1863" y="669"/>
                </a:lnTo>
                <a:cubicBezTo>
                  <a:pt x="1890" y="669"/>
                  <a:pt x="1914" y="674"/>
                  <a:pt x="1936" y="683"/>
                </a:cubicBezTo>
                <a:cubicBezTo>
                  <a:pt x="1962" y="694"/>
                  <a:pt x="1986" y="711"/>
                  <a:pt x="2005" y="732"/>
                </a:cubicBezTo>
                <a:cubicBezTo>
                  <a:pt x="2019" y="749"/>
                  <a:pt x="2031" y="768"/>
                  <a:pt x="2039" y="789"/>
                </a:cubicBezTo>
                <a:cubicBezTo>
                  <a:pt x="2047" y="810"/>
                  <a:pt x="2051" y="832"/>
                  <a:pt x="2051" y="856"/>
                </a:cubicBezTo>
                <a:cubicBezTo>
                  <a:pt x="2051" y="882"/>
                  <a:pt x="2046" y="907"/>
                  <a:pt x="2037" y="929"/>
                </a:cubicBezTo>
                <a:cubicBezTo>
                  <a:pt x="2026" y="955"/>
                  <a:pt x="2009" y="979"/>
                  <a:pt x="1988" y="997"/>
                </a:cubicBezTo>
                <a:cubicBezTo>
                  <a:pt x="1971" y="1012"/>
                  <a:pt x="1952" y="1024"/>
                  <a:pt x="1931" y="1032"/>
                </a:cubicBezTo>
                <a:cubicBezTo>
                  <a:pt x="1910" y="1040"/>
                  <a:pt x="1888" y="1044"/>
                  <a:pt x="1863" y="1044"/>
                </a:cubicBezTo>
                <a:lnTo>
                  <a:pt x="186" y="1044"/>
                </a:lnTo>
                <a:cubicBezTo>
                  <a:pt x="159" y="1044"/>
                  <a:pt x="135" y="1039"/>
                  <a:pt x="112" y="1029"/>
                </a:cubicBezTo>
                <a:cubicBezTo>
                  <a:pt x="91" y="1020"/>
                  <a:pt x="72" y="1008"/>
                  <a:pt x="56" y="993"/>
                </a:cubicBezTo>
                <a:cubicBezTo>
                  <a:pt x="40" y="977"/>
                  <a:pt x="26" y="959"/>
                  <a:pt x="17" y="939"/>
                </a:cubicBezTo>
                <a:lnTo>
                  <a:pt x="0" y="856"/>
                </a:lnTo>
                <a:lnTo>
                  <a:pt x="17" y="774"/>
                </a:lnTo>
                <a:cubicBezTo>
                  <a:pt x="24" y="759"/>
                  <a:pt x="33" y="746"/>
                  <a:pt x="44" y="733"/>
                </a:cubicBezTo>
                <a:cubicBezTo>
                  <a:pt x="55" y="721"/>
                  <a:pt x="68" y="709"/>
                  <a:pt x="82" y="699"/>
                </a:cubicBezTo>
                <a:lnTo>
                  <a:pt x="212" y="638"/>
                </a:lnTo>
                <a:lnTo>
                  <a:pt x="190" y="536"/>
                </a:lnTo>
                <a:cubicBezTo>
                  <a:pt x="192" y="482"/>
                  <a:pt x="204" y="431"/>
                  <a:pt x="225" y="385"/>
                </a:cubicBezTo>
                <a:cubicBezTo>
                  <a:pt x="250" y="329"/>
                  <a:pt x="288" y="280"/>
                  <a:pt x="335" y="241"/>
                </a:cubicBezTo>
                <a:cubicBezTo>
                  <a:pt x="369" y="213"/>
                  <a:pt x="408" y="190"/>
                  <a:pt x="451" y="174"/>
                </a:cubicBezTo>
                <a:cubicBezTo>
                  <a:pt x="494" y="158"/>
                  <a:pt x="540" y="150"/>
                  <a:pt x="588" y="150"/>
                </a:cubicBezTo>
                <a:lnTo>
                  <a:pt x="706" y="162"/>
                </a:lnTo>
                <a:lnTo>
                  <a:pt x="750" y="107"/>
                </a:lnTo>
                <a:cubicBezTo>
                  <a:pt x="786" y="74"/>
                  <a:pt x="828" y="47"/>
                  <a:pt x="874" y="28"/>
                </a:cubicBezTo>
                <a:cubicBezTo>
                  <a:pt x="920" y="10"/>
                  <a:pt x="970" y="0"/>
                  <a:pt x="1022" y="0"/>
                </a:cubicBezTo>
              </a:path>
            </a:pathLst>
          </a:custGeom>
          <a:solidFill>
            <a:schemeClr val="accent3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7" name="Freeform 29"/>
          <p:cNvSpPr>
            <a:spLocks/>
          </p:cNvSpPr>
          <p:nvPr/>
        </p:nvSpPr>
        <p:spPr bwMode="auto">
          <a:xfrm>
            <a:off x="1807139" y="4906374"/>
            <a:ext cx="1271298" cy="586017"/>
          </a:xfrm>
          <a:custGeom>
            <a:avLst/>
            <a:gdLst>
              <a:gd name="T0" fmla="*/ 1085 w 2052"/>
              <a:gd name="T1" fmla="*/ 0 h 1109"/>
              <a:gd name="T2" fmla="*/ 1257 w 2052"/>
              <a:gd name="T3" fmla="*/ 35 h 1109"/>
              <a:gd name="T4" fmla="*/ 1413 w 2052"/>
              <a:gd name="T5" fmla="*/ 149 h 1109"/>
              <a:gd name="T6" fmla="*/ 1491 w 2052"/>
              <a:gd name="T7" fmla="*/ 277 h 1109"/>
              <a:gd name="T8" fmla="*/ 1521 w 2052"/>
              <a:gd name="T9" fmla="*/ 428 h 1109"/>
              <a:gd name="T10" fmla="*/ 1461 w 2052"/>
              <a:gd name="T11" fmla="*/ 730 h 1109"/>
              <a:gd name="T12" fmla="*/ 1864 w 2052"/>
              <a:gd name="T13" fmla="*/ 730 h 1109"/>
              <a:gd name="T14" fmla="*/ 1935 w 2052"/>
              <a:gd name="T15" fmla="*/ 745 h 1109"/>
              <a:gd name="T16" fmla="*/ 2003 w 2052"/>
              <a:gd name="T17" fmla="*/ 793 h 1109"/>
              <a:gd name="T18" fmla="*/ 2039 w 2052"/>
              <a:gd name="T19" fmla="*/ 850 h 1109"/>
              <a:gd name="T20" fmla="*/ 2052 w 2052"/>
              <a:gd name="T21" fmla="*/ 920 h 1109"/>
              <a:gd name="T22" fmla="*/ 2037 w 2052"/>
              <a:gd name="T23" fmla="*/ 993 h 1109"/>
              <a:gd name="T24" fmla="*/ 1986 w 2052"/>
              <a:gd name="T25" fmla="*/ 1064 h 1109"/>
              <a:gd name="T26" fmla="*/ 1930 w 2052"/>
              <a:gd name="T27" fmla="*/ 1097 h 1109"/>
              <a:gd name="T28" fmla="*/ 1864 w 2052"/>
              <a:gd name="T29" fmla="*/ 1109 h 1109"/>
              <a:gd name="T30" fmla="*/ 186 w 2052"/>
              <a:gd name="T31" fmla="*/ 1109 h 1109"/>
              <a:gd name="T32" fmla="*/ 114 w 2052"/>
              <a:gd name="T33" fmla="*/ 1095 h 1109"/>
              <a:gd name="T34" fmla="*/ 57 w 2052"/>
              <a:gd name="T35" fmla="*/ 1058 h 1109"/>
              <a:gd name="T36" fmla="*/ 17 w 2052"/>
              <a:gd name="T37" fmla="*/ 1003 h 1109"/>
              <a:gd name="T38" fmla="*/ 0 w 2052"/>
              <a:gd name="T39" fmla="*/ 920 h 1109"/>
              <a:gd name="T40" fmla="*/ 17 w 2052"/>
              <a:gd name="T41" fmla="*/ 837 h 1109"/>
              <a:gd name="T42" fmla="*/ 46 w 2052"/>
              <a:gd name="T43" fmla="*/ 793 h 1109"/>
              <a:gd name="T44" fmla="*/ 193 w 2052"/>
              <a:gd name="T45" fmla="*/ 694 h 1109"/>
              <a:gd name="T46" fmla="*/ 171 w 2052"/>
              <a:gd name="T47" fmla="*/ 584 h 1109"/>
              <a:gd name="T48" fmla="*/ 188 w 2052"/>
              <a:gd name="T49" fmla="*/ 516 h 1109"/>
              <a:gd name="T50" fmla="*/ 242 w 2052"/>
              <a:gd name="T51" fmla="*/ 451 h 1109"/>
              <a:gd name="T52" fmla="*/ 309 w 2052"/>
              <a:gd name="T53" fmla="*/ 420 h 1109"/>
              <a:gd name="T54" fmla="*/ 340 w 2052"/>
              <a:gd name="T55" fmla="*/ 416 h 1109"/>
              <a:gd name="T56" fmla="*/ 379 w 2052"/>
              <a:gd name="T57" fmla="*/ 418 h 1109"/>
              <a:gd name="T58" fmla="*/ 407 w 2052"/>
              <a:gd name="T59" fmla="*/ 425 h 1109"/>
              <a:gd name="T60" fmla="*/ 624 w 2052"/>
              <a:gd name="T61" fmla="*/ 572 h 1109"/>
              <a:gd name="T62" fmla="*/ 687 w 2052"/>
              <a:gd name="T63" fmla="*/ 257 h 1109"/>
              <a:gd name="T64" fmla="*/ 820 w 2052"/>
              <a:gd name="T65" fmla="*/ 90 h 1109"/>
              <a:gd name="T66" fmla="*/ 943 w 2052"/>
              <a:gd name="T67" fmla="*/ 24 h 1109"/>
              <a:gd name="T68" fmla="*/ 1085 w 2052"/>
              <a:gd name="T69" fmla="*/ 0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052" h="1109">
                <a:moveTo>
                  <a:pt x="1085" y="0"/>
                </a:moveTo>
                <a:cubicBezTo>
                  <a:pt x="1147" y="0"/>
                  <a:pt x="1204" y="12"/>
                  <a:pt x="1257" y="35"/>
                </a:cubicBezTo>
                <a:cubicBezTo>
                  <a:pt x="1317" y="61"/>
                  <a:pt x="1371" y="100"/>
                  <a:pt x="1413" y="149"/>
                </a:cubicBezTo>
                <a:cubicBezTo>
                  <a:pt x="1446" y="187"/>
                  <a:pt x="1472" y="230"/>
                  <a:pt x="1491" y="277"/>
                </a:cubicBezTo>
                <a:cubicBezTo>
                  <a:pt x="1509" y="323"/>
                  <a:pt x="1520" y="374"/>
                  <a:pt x="1521" y="428"/>
                </a:cubicBezTo>
                <a:lnTo>
                  <a:pt x="1461" y="730"/>
                </a:lnTo>
                <a:lnTo>
                  <a:pt x="1864" y="730"/>
                </a:lnTo>
                <a:cubicBezTo>
                  <a:pt x="1889" y="730"/>
                  <a:pt x="1913" y="735"/>
                  <a:pt x="1935" y="745"/>
                </a:cubicBezTo>
                <a:cubicBezTo>
                  <a:pt x="1961" y="755"/>
                  <a:pt x="1984" y="772"/>
                  <a:pt x="2003" y="793"/>
                </a:cubicBezTo>
                <a:cubicBezTo>
                  <a:pt x="2018" y="809"/>
                  <a:pt x="2030" y="829"/>
                  <a:pt x="2039" y="850"/>
                </a:cubicBezTo>
                <a:cubicBezTo>
                  <a:pt x="2047" y="872"/>
                  <a:pt x="2052" y="895"/>
                  <a:pt x="2052" y="920"/>
                </a:cubicBezTo>
                <a:cubicBezTo>
                  <a:pt x="2052" y="946"/>
                  <a:pt x="2046" y="971"/>
                  <a:pt x="2037" y="993"/>
                </a:cubicBezTo>
                <a:cubicBezTo>
                  <a:pt x="2026" y="1020"/>
                  <a:pt x="2008" y="1045"/>
                  <a:pt x="1986" y="1064"/>
                </a:cubicBezTo>
                <a:cubicBezTo>
                  <a:pt x="1970" y="1078"/>
                  <a:pt x="1951" y="1089"/>
                  <a:pt x="1930" y="1097"/>
                </a:cubicBezTo>
                <a:cubicBezTo>
                  <a:pt x="1910" y="1105"/>
                  <a:pt x="1887" y="1109"/>
                  <a:pt x="1864" y="1109"/>
                </a:cubicBezTo>
                <a:lnTo>
                  <a:pt x="186" y="1109"/>
                </a:lnTo>
                <a:cubicBezTo>
                  <a:pt x="161" y="1109"/>
                  <a:pt x="136" y="1104"/>
                  <a:pt x="114" y="1095"/>
                </a:cubicBezTo>
                <a:cubicBezTo>
                  <a:pt x="93" y="1086"/>
                  <a:pt x="74" y="1073"/>
                  <a:pt x="57" y="1058"/>
                </a:cubicBezTo>
                <a:cubicBezTo>
                  <a:pt x="41" y="1042"/>
                  <a:pt x="27" y="1024"/>
                  <a:pt x="17" y="1003"/>
                </a:cubicBezTo>
                <a:lnTo>
                  <a:pt x="0" y="920"/>
                </a:lnTo>
                <a:lnTo>
                  <a:pt x="17" y="837"/>
                </a:lnTo>
                <a:cubicBezTo>
                  <a:pt x="25" y="821"/>
                  <a:pt x="35" y="805"/>
                  <a:pt x="46" y="793"/>
                </a:cubicBezTo>
                <a:lnTo>
                  <a:pt x="193" y="694"/>
                </a:lnTo>
                <a:lnTo>
                  <a:pt x="171" y="584"/>
                </a:lnTo>
                <a:cubicBezTo>
                  <a:pt x="172" y="559"/>
                  <a:pt x="178" y="536"/>
                  <a:pt x="188" y="516"/>
                </a:cubicBezTo>
                <a:cubicBezTo>
                  <a:pt x="201" y="490"/>
                  <a:pt x="219" y="468"/>
                  <a:pt x="242" y="451"/>
                </a:cubicBezTo>
                <a:cubicBezTo>
                  <a:pt x="262" y="436"/>
                  <a:pt x="286" y="424"/>
                  <a:pt x="309" y="420"/>
                </a:cubicBezTo>
                <a:cubicBezTo>
                  <a:pt x="320" y="417"/>
                  <a:pt x="331" y="417"/>
                  <a:pt x="340" y="416"/>
                </a:cubicBezTo>
                <a:cubicBezTo>
                  <a:pt x="367" y="415"/>
                  <a:pt x="371" y="416"/>
                  <a:pt x="379" y="418"/>
                </a:cubicBezTo>
                <a:cubicBezTo>
                  <a:pt x="387" y="420"/>
                  <a:pt x="400" y="422"/>
                  <a:pt x="407" y="425"/>
                </a:cubicBezTo>
                <a:lnTo>
                  <a:pt x="624" y="572"/>
                </a:lnTo>
                <a:lnTo>
                  <a:pt x="687" y="257"/>
                </a:lnTo>
                <a:cubicBezTo>
                  <a:pt x="717" y="191"/>
                  <a:pt x="763" y="134"/>
                  <a:pt x="820" y="90"/>
                </a:cubicBezTo>
                <a:cubicBezTo>
                  <a:pt x="857" y="62"/>
                  <a:pt x="898" y="39"/>
                  <a:pt x="943" y="24"/>
                </a:cubicBezTo>
                <a:cubicBezTo>
                  <a:pt x="987" y="8"/>
                  <a:pt x="1035" y="0"/>
                  <a:pt x="1085" y="0"/>
                </a:cubicBezTo>
              </a:path>
            </a:pathLst>
          </a:custGeom>
          <a:solidFill>
            <a:schemeClr val="accent1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8" name="手繪多邊形: 圖案 77"/>
          <p:cNvSpPr/>
          <p:nvPr/>
        </p:nvSpPr>
        <p:spPr>
          <a:xfrm>
            <a:off x="1392187" y="4504137"/>
            <a:ext cx="1095176" cy="716051"/>
          </a:xfrm>
          <a:custGeom>
            <a:avLst/>
            <a:gdLst>
              <a:gd name="connsiteX0" fmla="*/ 585149 w 854733"/>
              <a:gd name="connsiteY0" fmla="*/ 0 h 655638"/>
              <a:gd name="connsiteX1" fmla="*/ 854733 w 854733"/>
              <a:gd name="connsiteY1" fmla="*/ 271767 h 655638"/>
              <a:gd name="connsiteX2" fmla="*/ 847209 w 854733"/>
              <a:gd name="connsiteY2" fmla="*/ 309712 h 655638"/>
              <a:gd name="connsiteX3" fmla="*/ 768006 w 854733"/>
              <a:gd name="connsiteY3" fmla="*/ 321750 h 655638"/>
              <a:gd name="connsiteX4" fmla="*/ 599417 w 854733"/>
              <a:gd name="connsiteY4" fmla="*/ 475133 h 655638"/>
              <a:gd name="connsiteX5" fmla="*/ 584897 w 854733"/>
              <a:gd name="connsiteY5" fmla="*/ 547268 h 655638"/>
              <a:gd name="connsiteX6" fmla="*/ 547630 w 854733"/>
              <a:gd name="connsiteY6" fmla="*/ 522093 h 655638"/>
              <a:gd name="connsiteX7" fmla="*/ 491486 w 854733"/>
              <a:gd name="connsiteY7" fmla="*/ 510474 h 655638"/>
              <a:gd name="connsiteX8" fmla="*/ 358154 w 854733"/>
              <a:gd name="connsiteY8" fmla="*/ 599114 h 655638"/>
              <a:gd name="connsiteX9" fmla="*/ 346787 w 854733"/>
              <a:gd name="connsiteY9" fmla="*/ 655638 h 655638"/>
              <a:gd name="connsiteX10" fmla="*/ 150038 w 854733"/>
              <a:gd name="connsiteY10" fmla="*/ 655638 h 655638"/>
              <a:gd name="connsiteX11" fmla="*/ 11616 w 854733"/>
              <a:gd name="connsiteY11" fmla="*/ 563917 h 655638"/>
              <a:gd name="connsiteX12" fmla="*/ 0 w 854733"/>
              <a:gd name="connsiteY12" fmla="*/ 505196 h 655638"/>
              <a:gd name="connsiteX13" fmla="*/ 11616 w 854733"/>
              <a:gd name="connsiteY13" fmla="*/ 446475 h 655638"/>
              <a:gd name="connsiteX14" fmla="*/ 44044 w 854733"/>
              <a:gd name="connsiteY14" fmla="*/ 398915 h 655638"/>
              <a:gd name="connsiteX15" fmla="*/ 87603 w 854733"/>
              <a:gd name="connsiteY15" fmla="*/ 368827 h 655638"/>
              <a:gd name="connsiteX16" fmla="*/ 83731 w 854733"/>
              <a:gd name="connsiteY16" fmla="*/ 346989 h 655638"/>
              <a:gd name="connsiteX17" fmla="*/ 227961 w 854733"/>
              <a:gd name="connsiteY17" fmla="*/ 201884 h 655638"/>
              <a:gd name="connsiteX18" fmla="*/ 284589 w 854733"/>
              <a:gd name="connsiteY18" fmla="*/ 213046 h 655638"/>
              <a:gd name="connsiteX19" fmla="*/ 321856 w 854733"/>
              <a:gd name="connsiteY19" fmla="*/ 238282 h 655638"/>
              <a:gd name="connsiteX20" fmla="*/ 336376 w 854733"/>
              <a:gd name="connsiteY20" fmla="*/ 165972 h 655638"/>
              <a:gd name="connsiteX21" fmla="*/ 585149 w 854733"/>
              <a:gd name="connsiteY21" fmla="*/ 0 h 655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54733" h="655638">
                <a:moveTo>
                  <a:pt x="585149" y="0"/>
                </a:moveTo>
                <a:cubicBezTo>
                  <a:pt x="734219" y="0"/>
                  <a:pt x="854733" y="121810"/>
                  <a:pt x="854733" y="271767"/>
                </a:cubicBezTo>
                <a:lnTo>
                  <a:pt x="847209" y="309712"/>
                </a:lnTo>
                <a:lnTo>
                  <a:pt x="768006" y="321750"/>
                </a:lnTo>
                <a:cubicBezTo>
                  <a:pt x="692071" y="345509"/>
                  <a:pt x="630635" y="402152"/>
                  <a:pt x="599417" y="475133"/>
                </a:cubicBezTo>
                <a:lnTo>
                  <a:pt x="584897" y="547268"/>
                </a:lnTo>
                <a:lnTo>
                  <a:pt x="547630" y="522093"/>
                </a:lnTo>
                <a:cubicBezTo>
                  <a:pt x="530690" y="514831"/>
                  <a:pt x="511330" y="510474"/>
                  <a:pt x="491486" y="510474"/>
                </a:cubicBezTo>
                <a:cubicBezTo>
                  <a:pt x="431592" y="510474"/>
                  <a:pt x="380137" y="546965"/>
                  <a:pt x="358154" y="599114"/>
                </a:cubicBezTo>
                <a:lnTo>
                  <a:pt x="346787" y="655638"/>
                </a:lnTo>
                <a:lnTo>
                  <a:pt x="150038" y="655638"/>
                </a:lnTo>
                <a:cubicBezTo>
                  <a:pt x="87603" y="655638"/>
                  <a:pt x="34364" y="617785"/>
                  <a:pt x="11616" y="563917"/>
                </a:cubicBezTo>
                <a:lnTo>
                  <a:pt x="0" y="505196"/>
                </a:lnTo>
                <a:lnTo>
                  <a:pt x="11616" y="446475"/>
                </a:lnTo>
                <a:cubicBezTo>
                  <a:pt x="19360" y="429004"/>
                  <a:pt x="30492" y="412018"/>
                  <a:pt x="44044" y="398915"/>
                </a:cubicBezTo>
                <a:lnTo>
                  <a:pt x="87603" y="368827"/>
                </a:lnTo>
                <a:lnTo>
                  <a:pt x="83731" y="346989"/>
                </a:lnTo>
                <a:cubicBezTo>
                  <a:pt x="83731" y="266914"/>
                  <a:pt x="148102" y="201884"/>
                  <a:pt x="227961" y="201884"/>
                </a:cubicBezTo>
                <a:cubicBezTo>
                  <a:pt x="247805" y="201884"/>
                  <a:pt x="267165" y="205767"/>
                  <a:pt x="284589" y="213046"/>
                </a:cubicBezTo>
                <a:lnTo>
                  <a:pt x="321856" y="238282"/>
                </a:lnTo>
                <a:lnTo>
                  <a:pt x="336376" y="165972"/>
                </a:lnTo>
                <a:cubicBezTo>
                  <a:pt x="377515" y="68427"/>
                  <a:pt x="473346" y="0"/>
                  <a:pt x="5851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393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1437699" y="250300"/>
            <a:ext cx="1904826" cy="1712980"/>
            <a:chOff x="1437699" y="250300"/>
            <a:chExt cx="1904826" cy="1712980"/>
          </a:xfrm>
        </p:grpSpPr>
        <p:sp>
          <p:nvSpPr>
            <p:cNvPr id="12" name="Freeform 33"/>
            <p:cNvSpPr>
              <a:spLocks/>
            </p:cNvSpPr>
            <p:nvPr/>
          </p:nvSpPr>
          <p:spPr bwMode="auto">
            <a:xfrm>
              <a:off x="1437699" y="1102479"/>
              <a:ext cx="1559931" cy="860801"/>
            </a:xfrm>
            <a:custGeom>
              <a:avLst/>
              <a:gdLst>
                <a:gd name="T0" fmla="*/ 2006 w 9568"/>
                <a:gd name="T1" fmla="*/ 5250 h 5277"/>
                <a:gd name="T2" fmla="*/ 792 w 9568"/>
                <a:gd name="T3" fmla="*/ 5021 h 5277"/>
                <a:gd name="T4" fmla="*/ 85 w 9568"/>
                <a:gd name="T5" fmla="*/ 4139 h 5277"/>
                <a:gd name="T6" fmla="*/ 57 w 9568"/>
                <a:gd name="T7" fmla="*/ 3200 h 5277"/>
                <a:gd name="T8" fmla="*/ 924 w 9568"/>
                <a:gd name="T9" fmla="*/ 2148 h 5277"/>
                <a:gd name="T10" fmla="*/ 1742 w 9568"/>
                <a:gd name="T11" fmla="*/ 1984 h 5277"/>
                <a:gd name="T12" fmla="*/ 1992 w 9568"/>
                <a:gd name="T13" fmla="*/ 1779 h 5277"/>
                <a:gd name="T14" fmla="*/ 2227 w 9568"/>
                <a:gd name="T15" fmla="*/ 1059 h 5277"/>
                <a:gd name="T16" fmla="*/ 3292 w 9568"/>
                <a:gd name="T17" fmla="*/ 125 h 5277"/>
                <a:gd name="T18" fmla="*/ 3982 w 9568"/>
                <a:gd name="T19" fmla="*/ 1 h 5277"/>
                <a:gd name="T20" fmla="*/ 5019 w 9568"/>
                <a:gd name="T21" fmla="*/ 300 h 5277"/>
                <a:gd name="T22" fmla="*/ 5657 w 9568"/>
                <a:gd name="T23" fmla="*/ 914 h 5277"/>
                <a:gd name="T24" fmla="*/ 5749 w 9568"/>
                <a:gd name="T25" fmla="*/ 1051 h 5277"/>
                <a:gd name="T26" fmla="*/ 5903 w 9568"/>
                <a:gd name="T27" fmla="*/ 1034 h 5277"/>
                <a:gd name="T28" fmla="*/ 6215 w 9568"/>
                <a:gd name="T29" fmla="*/ 998 h 5277"/>
                <a:gd name="T30" fmla="*/ 7016 w 9568"/>
                <a:gd name="T31" fmla="*/ 1165 h 5277"/>
                <a:gd name="T32" fmla="*/ 7947 w 9568"/>
                <a:gd name="T33" fmla="*/ 2499 h 5277"/>
                <a:gd name="T34" fmla="*/ 7981 w 9568"/>
                <a:gd name="T35" fmla="*/ 2647 h 5277"/>
                <a:gd name="T36" fmla="*/ 8231 w 9568"/>
                <a:gd name="T37" fmla="*/ 2681 h 5277"/>
                <a:gd name="T38" fmla="*/ 9514 w 9568"/>
                <a:gd name="T39" fmla="*/ 3689 h 5277"/>
                <a:gd name="T40" fmla="*/ 9511 w 9568"/>
                <a:gd name="T41" fmla="*/ 4272 h 5277"/>
                <a:gd name="T42" fmla="*/ 8549 w 9568"/>
                <a:gd name="T43" fmla="*/ 5236 h 5277"/>
                <a:gd name="T44" fmla="*/ 5564 w 9568"/>
                <a:gd name="T45" fmla="*/ 5272 h 5277"/>
                <a:gd name="T46" fmla="*/ 2006 w 9568"/>
                <a:gd name="T47" fmla="*/ 5250 h 5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568" h="5277">
                  <a:moveTo>
                    <a:pt x="2006" y="5250"/>
                  </a:moveTo>
                  <a:cubicBezTo>
                    <a:pt x="1194" y="5231"/>
                    <a:pt x="1115" y="5216"/>
                    <a:pt x="792" y="5021"/>
                  </a:cubicBezTo>
                  <a:cubicBezTo>
                    <a:pt x="487" y="4837"/>
                    <a:pt x="191" y="4467"/>
                    <a:pt x="85" y="4139"/>
                  </a:cubicBezTo>
                  <a:cubicBezTo>
                    <a:pt x="15" y="3921"/>
                    <a:pt x="0" y="3406"/>
                    <a:pt x="57" y="3200"/>
                  </a:cubicBezTo>
                  <a:cubicBezTo>
                    <a:pt x="190" y="2724"/>
                    <a:pt x="505" y="2342"/>
                    <a:pt x="924" y="2148"/>
                  </a:cubicBezTo>
                  <a:cubicBezTo>
                    <a:pt x="1208" y="2016"/>
                    <a:pt x="1479" y="1962"/>
                    <a:pt x="1742" y="1984"/>
                  </a:cubicBezTo>
                  <a:cubicBezTo>
                    <a:pt x="1965" y="2003"/>
                    <a:pt x="1992" y="1981"/>
                    <a:pt x="1992" y="1779"/>
                  </a:cubicBezTo>
                  <a:cubicBezTo>
                    <a:pt x="1992" y="1624"/>
                    <a:pt x="2087" y="1335"/>
                    <a:pt x="2227" y="1059"/>
                  </a:cubicBezTo>
                  <a:cubicBezTo>
                    <a:pt x="2427" y="665"/>
                    <a:pt x="2865" y="281"/>
                    <a:pt x="3292" y="125"/>
                  </a:cubicBezTo>
                  <a:cubicBezTo>
                    <a:pt x="3458" y="64"/>
                    <a:pt x="3806" y="1"/>
                    <a:pt x="3982" y="1"/>
                  </a:cubicBezTo>
                  <a:cubicBezTo>
                    <a:pt x="4300" y="0"/>
                    <a:pt x="4725" y="122"/>
                    <a:pt x="5019" y="300"/>
                  </a:cubicBezTo>
                  <a:cubicBezTo>
                    <a:pt x="5219" y="421"/>
                    <a:pt x="5518" y="709"/>
                    <a:pt x="5657" y="914"/>
                  </a:cubicBezTo>
                  <a:lnTo>
                    <a:pt x="5749" y="1051"/>
                  </a:lnTo>
                  <a:lnTo>
                    <a:pt x="5903" y="1034"/>
                  </a:lnTo>
                  <a:cubicBezTo>
                    <a:pt x="5987" y="1024"/>
                    <a:pt x="6128" y="1008"/>
                    <a:pt x="6215" y="998"/>
                  </a:cubicBezTo>
                  <a:cubicBezTo>
                    <a:pt x="6444" y="973"/>
                    <a:pt x="6738" y="1034"/>
                    <a:pt x="7016" y="1165"/>
                  </a:cubicBezTo>
                  <a:cubicBezTo>
                    <a:pt x="7533" y="1409"/>
                    <a:pt x="7945" y="2000"/>
                    <a:pt x="7947" y="2499"/>
                  </a:cubicBezTo>
                  <a:cubicBezTo>
                    <a:pt x="7947" y="2562"/>
                    <a:pt x="7962" y="2629"/>
                    <a:pt x="7981" y="2647"/>
                  </a:cubicBezTo>
                  <a:cubicBezTo>
                    <a:pt x="8002" y="2668"/>
                    <a:pt x="8101" y="2681"/>
                    <a:pt x="8231" y="2681"/>
                  </a:cubicBezTo>
                  <a:cubicBezTo>
                    <a:pt x="8838" y="2681"/>
                    <a:pt x="9358" y="3089"/>
                    <a:pt x="9514" y="3689"/>
                  </a:cubicBezTo>
                  <a:cubicBezTo>
                    <a:pt x="9568" y="3896"/>
                    <a:pt x="9567" y="4055"/>
                    <a:pt x="9511" y="4272"/>
                  </a:cubicBezTo>
                  <a:cubicBezTo>
                    <a:pt x="9385" y="4760"/>
                    <a:pt x="9037" y="5108"/>
                    <a:pt x="8549" y="5236"/>
                  </a:cubicBezTo>
                  <a:cubicBezTo>
                    <a:pt x="8410" y="5272"/>
                    <a:pt x="7988" y="5277"/>
                    <a:pt x="5564" y="5272"/>
                  </a:cubicBezTo>
                  <a:cubicBezTo>
                    <a:pt x="4011" y="5269"/>
                    <a:pt x="2410" y="5259"/>
                    <a:pt x="2006" y="525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2926496" y="1244748"/>
              <a:ext cx="234960" cy="239990"/>
            </a:xfrm>
            <a:custGeom>
              <a:avLst/>
              <a:gdLst>
                <a:gd name="T0" fmla="*/ 557 w 1439"/>
                <a:gd name="T1" fmla="*/ 914 h 1472"/>
                <a:gd name="T2" fmla="*/ 0 w 1439"/>
                <a:gd name="T3" fmla="*/ 325 h 1472"/>
                <a:gd name="T4" fmla="*/ 156 w 1439"/>
                <a:gd name="T5" fmla="*/ 147 h 1472"/>
                <a:gd name="T6" fmla="*/ 311 w 1439"/>
                <a:gd name="T7" fmla="*/ 0 h 1472"/>
                <a:gd name="T8" fmla="*/ 417 w 1439"/>
                <a:gd name="T9" fmla="*/ 92 h 1472"/>
                <a:gd name="T10" fmla="*/ 1439 w 1439"/>
                <a:gd name="T11" fmla="*/ 1139 h 1472"/>
                <a:gd name="T12" fmla="*/ 1117 w 1439"/>
                <a:gd name="T13" fmla="*/ 1472 h 1472"/>
                <a:gd name="T14" fmla="*/ 557 w 1439"/>
                <a:gd name="T15" fmla="*/ 914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9" h="1472">
                  <a:moveTo>
                    <a:pt x="557" y="914"/>
                  </a:moveTo>
                  <a:cubicBezTo>
                    <a:pt x="250" y="607"/>
                    <a:pt x="0" y="342"/>
                    <a:pt x="0" y="325"/>
                  </a:cubicBezTo>
                  <a:cubicBezTo>
                    <a:pt x="0" y="308"/>
                    <a:pt x="70" y="228"/>
                    <a:pt x="156" y="147"/>
                  </a:cubicBezTo>
                  <a:lnTo>
                    <a:pt x="311" y="0"/>
                  </a:lnTo>
                  <a:lnTo>
                    <a:pt x="417" y="92"/>
                  </a:lnTo>
                  <a:cubicBezTo>
                    <a:pt x="625" y="274"/>
                    <a:pt x="1439" y="1108"/>
                    <a:pt x="1439" y="1139"/>
                  </a:cubicBezTo>
                  <a:cubicBezTo>
                    <a:pt x="1439" y="1162"/>
                    <a:pt x="1140" y="1472"/>
                    <a:pt x="1117" y="1472"/>
                  </a:cubicBezTo>
                  <a:cubicBezTo>
                    <a:pt x="1115" y="1472"/>
                    <a:pt x="863" y="1221"/>
                    <a:pt x="557" y="91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4" name="Freeform 45"/>
            <p:cNvSpPr>
              <a:spLocks/>
            </p:cNvSpPr>
            <p:nvPr/>
          </p:nvSpPr>
          <p:spPr bwMode="auto">
            <a:xfrm>
              <a:off x="2296343" y="622497"/>
              <a:ext cx="676857" cy="655301"/>
            </a:xfrm>
            <a:custGeom>
              <a:avLst/>
              <a:gdLst>
                <a:gd name="T0" fmla="*/ 2609 w 4153"/>
                <a:gd name="T1" fmla="*/ 3934 h 4021"/>
                <a:gd name="T2" fmla="*/ 1933 w 4153"/>
                <a:gd name="T3" fmla="*/ 3488 h 4021"/>
                <a:gd name="T4" fmla="*/ 1074 w 4153"/>
                <a:gd name="T5" fmla="*/ 3315 h 4021"/>
                <a:gd name="T6" fmla="*/ 803 w 4153"/>
                <a:gd name="T7" fmla="*/ 3315 h 4021"/>
                <a:gd name="T8" fmla="*/ 634 w 4153"/>
                <a:gd name="T9" fmla="*/ 3143 h 4021"/>
                <a:gd name="T10" fmla="*/ 292 w 4153"/>
                <a:gd name="T11" fmla="*/ 2847 h 4021"/>
                <a:gd name="T12" fmla="*/ 119 w 4153"/>
                <a:gd name="T13" fmla="*/ 2722 h 4021"/>
                <a:gd name="T14" fmla="*/ 73 w 4153"/>
                <a:gd name="T15" fmla="*/ 2475 h 4021"/>
                <a:gd name="T16" fmla="*/ 151 w 4153"/>
                <a:gd name="T17" fmla="*/ 1389 h 4021"/>
                <a:gd name="T18" fmla="*/ 1124 w 4153"/>
                <a:gd name="T19" fmla="*/ 244 h 4021"/>
                <a:gd name="T20" fmla="*/ 2208 w 4153"/>
                <a:gd name="T21" fmla="*/ 20 h 4021"/>
                <a:gd name="T22" fmla="*/ 3528 w 4153"/>
                <a:gd name="T23" fmla="*/ 605 h 4021"/>
                <a:gd name="T24" fmla="*/ 4045 w 4153"/>
                <a:gd name="T25" fmla="*/ 1417 h 4021"/>
                <a:gd name="T26" fmla="*/ 4143 w 4153"/>
                <a:gd name="T27" fmla="*/ 2005 h 4021"/>
                <a:gd name="T28" fmla="*/ 4092 w 4153"/>
                <a:gd name="T29" fmla="*/ 2583 h 4021"/>
                <a:gd name="T30" fmla="*/ 3472 w 4153"/>
                <a:gd name="T31" fmla="*/ 3605 h 4021"/>
                <a:gd name="T32" fmla="*/ 2755 w 4153"/>
                <a:gd name="T33" fmla="*/ 4021 h 4021"/>
                <a:gd name="T34" fmla="*/ 2609 w 4153"/>
                <a:gd name="T35" fmla="*/ 3934 h 4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53" h="4021">
                  <a:moveTo>
                    <a:pt x="2609" y="3934"/>
                  </a:moveTo>
                  <a:cubicBezTo>
                    <a:pt x="2500" y="3819"/>
                    <a:pt x="2111" y="3563"/>
                    <a:pt x="1933" y="3488"/>
                  </a:cubicBezTo>
                  <a:cubicBezTo>
                    <a:pt x="1671" y="3377"/>
                    <a:pt x="1361" y="3315"/>
                    <a:pt x="1074" y="3315"/>
                  </a:cubicBezTo>
                  <a:lnTo>
                    <a:pt x="803" y="3315"/>
                  </a:lnTo>
                  <a:lnTo>
                    <a:pt x="634" y="3143"/>
                  </a:lnTo>
                  <a:cubicBezTo>
                    <a:pt x="542" y="3049"/>
                    <a:pt x="388" y="2915"/>
                    <a:pt x="292" y="2847"/>
                  </a:cubicBezTo>
                  <a:lnTo>
                    <a:pt x="119" y="2722"/>
                  </a:lnTo>
                  <a:lnTo>
                    <a:pt x="73" y="2475"/>
                  </a:lnTo>
                  <a:cubicBezTo>
                    <a:pt x="0" y="2077"/>
                    <a:pt x="23" y="1766"/>
                    <a:pt x="151" y="1389"/>
                  </a:cubicBezTo>
                  <a:cubicBezTo>
                    <a:pt x="315" y="910"/>
                    <a:pt x="679" y="481"/>
                    <a:pt x="1124" y="244"/>
                  </a:cubicBezTo>
                  <a:cubicBezTo>
                    <a:pt x="1464" y="63"/>
                    <a:pt x="1766" y="0"/>
                    <a:pt x="2208" y="20"/>
                  </a:cubicBezTo>
                  <a:cubicBezTo>
                    <a:pt x="2753" y="45"/>
                    <a:pt x="3139" y="216"/>
                    <a:pt x="3528" y="605"/>
                  </a:cubicBezTo>
                  <a:cubicBezTo>
                    <a:pt x="3803" y="881"/>
                    <a:pt x="3922" y="1067"/>
                    <a:pt x="4045" y="1417"/>
                  </a:cubicBezTo>
                  <a:cubicBezTo>
                    <a:pt x="4119" y="1628"/>
                    <a:pt x="4134" y="1714"/>
                    <a:pt x="4143" y="2005"/>
                  </a:cubicBezTo>
                  <a:cubicBezTo>
                    <a:pt x="4153" y="2291"/>
                    <a:pt x="4144" y="2384"/>
                    <a:pt x="4092" y="2583"/>
                  </a:cubicBezTo>
                  <a:cubicBezTo>
                    <a:pt x="3979" y="3009"/>
                    <a:pt x="3804" y="3297"/>
                    <a:pt x="3472" y="3605"/>
                  </a:cubicBezTo>
                  <a:cubicBezTo>
                    <a:pt x="3273" y="3789"/>
                    <a:pt x="2874" y="4021"/>
                    <a:pt x="2755" y="4021"/>
                  </a:cubicBezTo>
                  <a:cubicBezTo>
                    <a:pt x="2720" y="4021"/>
                    <a:pt x="2654" y="3981"/>
                    <a:pt x="2609" y="393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5" name="Freeform 50"/>
            <p:cNvSpPr>
              <a:spLocks/>
            </p:cNvSpPr>
            <p:nvPr/>
          </p:nvSpPr>
          <p:spPr bwMode="auto">
            <a:xfrm>
              <a:off x="1933483" y="923562"/>
              <a:ext cx="261546" cy="78320"/>
            </a:xfrm>
            <a:custGeom>
              <a:avLst/>
              <a:gdLst>
                <a:gd name="T0" fmla="*/ 10 w 1607"/>
                <a:gd name="T1" fmla="*/ 442 h 480"/>
                <a:gd name="T2" fmla="*/ 4 w 1607"/>
                <a:gd name="T3" fmla="*/ 209 h 480"/>
                <a:gd name="T4" fmla="*/ 13 w 1607"/>
                <a:gd name="T5" fmla="*/ 15 h 480"/>
                <a:gd name="T6" fmla="*/ 810 w 1607"/>
                <a:gd name="T7" fmla="*/ 7 h 480"/>
                <a:gd name="T8" fmla="*/ 1607 w 1607"/>
                <a:gd name="T9" fmla="*/ 0 h 480"/>
                <a:gd name="T10" fmla="*/ 1607 w 1607"/>
                <a:gd name="T11" fmla="*/ 240 h 480"/>
                <a:gd name="T12" fmla="*/ 1607 w 1607"/>
                <a:gd name="T13" fmla="*/ 480 h 480"/>
                <a:gd name="T14" fmla="*/ 816 w 1607"/>
                <a:gd name="T15" fmla="*/ 480 h 480"/>
                <a:gd name="T16" fmla="*/ 10 w 1607"/>
                <a:gd name="T17" fmla="*/ 442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7" h="480">
                  <a:moveTo>
                    <a:pt x="10" y="442"/>
                  </a:moveTo>
                  <a:cubicBezTo>
                    <a:pt x="2" y="421"/>
                    <a:pt x="0" y="316"/>
                    <a:pt x="4" y="209"/>
                  </a:cubicBezTo>
                  <a:lnTo>
                    <a:pt x="13" y="15"/>
                  </a:lnTo>
                  <a:lnTo>
                    <a:pt x="810" y="7"/>
                  </a:lnTo>
                  <a:lnTo>
                    <a:pt x="1607" y="0"/>
                  </a:lnTo>
                  <a:lnTo>
                    <a:pt x="1607" y="240"/>
                  </a:lnTo>
                  <a:lnTo>
                    <a:pt x="1607" y="480"/>
                  </a:lnTo>
                  <a:lnTo>
                    <a:pt x="816" y="480"/>
                  </a:lnTo>
                  <a:cubicBezTo>
                    <a:pt x="178" y="480"/>
                    <a:pt x="22" y="473"/>
                    <a:pt x="10" y="44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6" name="Freeform 51"/>
            <p:cNvSpPr>
              <a:spLocks/>
            </p:cNvSpPr>
            <p:nvPr/>
          </p:nvSpPr>
          <p:spPr bwMode="auto">
            <a:xfrm>
              <a:off x="3078824" y="925720"/>
              <a:ext cx="263701" cy="76165"/>
            </a:xfrm>
            <a:custGeom>
              <a:avLst/>
              <a:gdLst>
                <a:gd name="T0" fmla="*/ 11 w 1622"/>
                <a:gd name="T1" fmla="*/ 428 h 465"/>
                <a:gd name="T2" fmla="*/ 5 w 1622"/>
                <a:gd name="T3" fmla="*/ 194 h 465"/>
                <a:gd name="T4" fmla="*/ 13 w 1622"/>
                <a:gd name="T5" fmla="*/ 0 h 465"/>
                <a:gd name="T6" fmla="*/ 817 w 1622"/>
                <a:gd name="T7" fmla="*/ 0 h 465"/>
                <a:gd name="T8" fmla="*/ 1622 w 1622"/>
                <a:gd name="T9" fmla="*/ 0 h 465"/>
                <a:gd name="T10" fmla="*/ 1622 w 1622"/>
                <a:gd name="T11" fmla="*/ 225 h 465"/>
                <a:gd name="T12" fmla="*/ 1622 w 1622"/>
                <a:gd name="T13" fmla="*/ 451 h 465"/>
                <a:gd name="T14" fmla="*/ 824 w 1622"/>
                <a:gd name="T15" fmla="*/ 459 h 465"/>
                <a:gd name="T16" fmla="*/ 11 w 1622"/>
                <a:gd name="T17" fmla="*/ 428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2" h="465">
                  <a:moveTo>
                    <a:pt x="11" y="428"/>
                  </a:moveTo>
                  <a:cubicBezTo>
                    <a:pt x="3" y="406"/>
                    <a:pt x="0" y="301"/>
                    <a:pt x="5" y="194"/>
                  </a:cubicBezTo>
                  <a:lnTo>
                    <a:pt x="13" y="0"/>
                  </a:lnTo>
                  <a:lnTo>
                    <a:pt x="817" y="0"/>
                  </a:lnTo>
                  <a:lnTo>
                    <a:pt x="1622" y="0"/>
                  </a:lnTo>
                  <a:lnTo>
                    <a:pt x="1622" y="225"/>
                  </a:lnTo>
                  <a:lnTo>
                    <a:pt x="1622" y="451"/>
                  </a:lnTo>
                  <a:lnTo>
                    <a:pt x="824" y="459"/>
                  </a:lnTo>
                  <a:cubicBezTo>
                    <a:pt x="170" y="465"/>
                    <a:pt x="23" y="459"/>
                    <a:pt x="11" y="42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" name="Freeform 54"/>
            <p:cNvSpPr>
              <a:spLocks/>
            </p:cNvSpPr>
            <p:nvPr/>
          </p:nvSpPr>
          <p:spPr bwMode="auto">
            <a:xfrm>
              <a:off x="2116711" y="439993"/>
              <a:ext cx="234960" cy="234960"/>
            </a:xfrm>
            <a:custGeom>
              <a:avLst/>
              <a:gdLst>
                <a:gd name="T0" fmla="*/ 543 w 1442"/>
                <a:gd name="T1" fmla="*/ 896 h 1440"/>
                <a:gd name="T2" fmla="*/ 0 w 1442"/>
                <a:gd name="T3" fmla="*/ 319 h 1440"/>
                <a:gd name="T4" fmla="*/ 322 w 1442"/>
                <a:gd name="T5" fmla="*/ 0 h 1440"/>
                <a:gd name="T6" fmla="*/ 900 w 1442"/>
                <a:gd name="T7" fmla="*/ 547 h 1440"/>
                <a:gd name="T8" fmla="*/ 1416 w 1442"/>
                <a:gd name="T9" fmla="*/ 1148 h 1440"/>
                <a:gd name="T10" fmla="*/ 1109 w 1442"/>
                <a:gd name="T11" fmla="*/ 1440 h 1440"/>
                <a:gd name="T12" fmla="*/ 543 w 1442"/>
                <a:gd name="T13" fmla="*/ 896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2" h="1440">
                  <a:moveTo>
                    <a:pt x="543" y="896"/>
                  </a:moveTo>
                  <a:cubicBezTo>
                    <a:pt x="245" y="597"/>
                    <a:pt x="0" y="337"/>
                    <a:pt x="0" y="319"/>
                  </a:cubicBezTo>
                  <a:cubicBezTo>
                    <a:pt x="0" y="277"/>
                    <a:pt x="279" y="0"/>
                    <a:pt x="322" y="0"/>
                  </a:cubicBezTo>
                  <a:cubicBezTo>
                    <a:pt x="340" y="0"/>
                    <a:pt x="599" y="246"/>
                    <a:pt x="900" y="547"/>
                  </a:cubicBezTo>
                  <a:cubicBezTo>
                    <a:pt x="1378" y="1026"/>
                    <a:pt x="1442" y="1100"/>
                    <a:pt x="1416" y="1148"/>
                  </a:cubicBezTo>
                  <a:cubicBezTo>
                    <a:pt x="1383" y="1211"/>
                    <a:pt x="1142" y="1440"/>
                    <a:pt x="1109" y="1440"/>
                  </a:cubicBezTo>
                  <a:cubicBezTo>
                    <a:pt x="1096" y="1440"/>
                    <a:pt x="842" y="1195"/>
                    <a:pt x="543" y="89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2926496" y="439993"/>
              <a:ext cx="234960" cy="234960"/>
            </a:xfrm>
            <a:custGeom>
              <a:avLst/>
              <a:gdLst>
                <a:gd name="T0" fmla="*/ 153 w 1439"/>
                <a:gd name="T1" fmla="*/ 1294 h 1440"/>
                <a:gd name="T2" fmla="*/ 0 w 1439"/>
                <a:gd name="T3" fmla="*/ 1118 h 1440"/>
                <a:gd name="T4" fmla="*/ 1130 w 1439"/>
                <a:gd name="T5" fmla="*/ 0 h 1440"/>
                <a:gd name="T6" fmla="*/ 1439 w 1439"/>
                <a:gd name="T7" fmla="*/ 308 h 1440"/>
                <a:gd name="T8" fmla="*/ 326 w 1439"/>
                <a:gd name="T9" fmla="*/ 1440 h 1440"/>
                <a:gd name="T10" fmla="*/ 153 w 1439"/>
                <a:gd name="T11" fmla="*/ 1294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9" h="1440">
                  <a:moveTo>
                    <a:pt x="153" y="1294"/>
                  </a:moveTo>
                  <a:cubicBezTo>
                    <a:pt x="69" y="1214"/>
                    <a:pt x="0" y="1135"/>
                    <a:pt x="0" y="1118"/>
                  </a:cubicBezTo>
                  <a:cubicBezTo>
                    <a:pt x="0" y="1069"/>
                    <a:pt x="1081" y="0"/>
                    <a:pt x="1130" y="0"/>
                  </a:cubicBezTo>
                  <a:cubicBezTo>
                    <a:pt x="1182" y="0"/>
                    <a:pt x="1439" y="255"/>
                    <a:pt x="1439" y="308"/>
                  </a:cubicBezTo>
                  <a:cubicBezTo>
                    <a:pt x="1439" y="345"/>
                    <a:pt x="363" y="1440"/>
                    <a:pt x="326" y="1440"/>
                  </a:cubicBezTo>
                  <a:cubicBezTo>
                    <a:pt x="315" y="1440"/>
                    <a:pt x="238" y="1374"/>
                    <a:pt x="153" y="129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9" name="Freeform 56"/>
            <p:cNvSpPr>
              <a:spLocks/>
            </p:cNvSpPr>
            <p:nvPr/>
          </p:nvSpPr>
          <p:spPr bwMode="auto">
            <a:xfrm>
              <a:off x="2595252" y="250300"/>
              <a:ext cx="82632" cy="272323"/>
            </a:xfrm>
            <a:custGeom>
              <a:avLst/>
              <a:gdLst>
                <a:gd name="T0" fmla="*/ 19 w 507"/>
                <a:gd name="T1" fmla="*/ 1656 h 1673"/>
                <a:gd name="T2" fmla="*/ 0 w 507"/>
                <a:gd name="T3" fmla="*/ 852 h 1673"/>
                <a:gd name="T4" fmla="*/ 54 w 507"/>
                <a:gd name="T5" fmla="*/ 38 h 1673"/>
                <a:gd name="T6" fmla="*/ 473 w 507"/>
                <a:gd name="T7" fmla="*/ 33 h 1673"/>
                <a:gd name="T8" fmla="*/ 501 w 507"/>
                <a:gd name="T9" fmla="*/ 858 h 1673"/>
                <a:gd name="T10" fmla="*/ 493 w 507"/>
                <a:gd name="T11" fmla="*/ 1660 h 1673"/>
                <a:gd name="T12" fmla="*/ 266 w 507"/>
                <a:gd name="T13" fmla="*/ 1668 h 1673"/>
                <a:gd name="T14" fmla="*/ 19 w 507"/>
                <a:gd name="T15" fmla="*/ 1656 h 1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7" h="1673">
                  <a:moveTo>
                    <a:pt x="19" y="1656"/>
                  </a:moveTo>
                  <a:cubicBezTo>
                    <a:pt x="9" y="1646"/>
                    <a:pt x="0" y="1284"/>
                    <a:pt x="0" y="852"/>
                  </a:cubicBezTo>
                  <a:cubicBezTo>
                    <a:pt x="0" y="105"/>
                    <a:pt x="2" y="66"/>
                    <a:pt x="54" y="38"/>
                  </a:cubicBezTo>
                  <a:cubicBezTo>
                    <a:pt x="118" y="4"/>
                    <a:pt x="421" y="0"/>
                    <a:pt x="473" y="33"/>
                  </a:cubicBezTo>
                  <a:cubicBezTo>
                    <a:pt x="500" y="50"/>
                    <a:pt x="507" y="235"/>
                    <a:pt x="501" y="858"/>
                  </a:cubicBezTo>
                  <a:lnTo>
                    <a:pt x="493" y="1660"/>
                  </a:lnTo>
                  <a:lnTo>
                    <a:pt x="266" y="1668"/>
                  </a:lnTo>
                  <a:cubicBezTo>
                    <a:pt x="141" y="1673"/>
                    <a:pt x="30" y="1667"/>
                    <a:pt x="19" y="165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3792034" y="1102479"/>
            <a:ext cx="1559931" cy="1356877"/>
            <a:chOff x="3792034" y="1102479"/>
            <a:chExt cx="1559931" cy="1356877"/>
          </a:xfrm>
        </p:grpSpPr>
        <p:sp>
          <p:nvSpPr>
            <p:cNvPr id="21" name="Freeform 33"/>
            <p:cNvSpPr>
              <a:spLocks/>
            </p:cNvSpPr>
            <p:nvPr/>
          </p:nvSpPr>
          <p:spPr bwMode="auto">
            <a:xfrm>
              <a:off x="3792034" y="1102479"/>
              <a:ext cx="1559931" cy="860801"/>
            </a:xfrm>
            <a:custGeom>
              <a:avLst/>
              <a:gdLst>
                <a:gd name="T0" fmla="*/ 2006 w 9568"/>
                <a:gd name="T1" fmla="*/ 5250 h 5277"/>
                <a:gd name="T2" fmla="*/ 792 w 9568"/>
                <a:gd name="T3" fmla="*/ 5021 h 5277"/>
                <a:gd name="T4" fmla="*/ 85 w 9568"/>
                <a:gd name="T5" fmla="*/ 4139 h 5277"/>
                <a:gd name="T6" fmla="*/ 57 w 9568"/>
                <a:gd name="T7" fmla="*/ 3200 h 5277"/>
                <a:gd name="T8" fmla="*/ 924 w 9568"/>
                <a:gd name="T9" fmla="*/ 2148 h 5277"/>
                <a:gd name="T10" fmla="*/ 1742 w 9568"/>
                <a:gd name="T11" fmla="*/ 1984 h 5277"/>
                <a:gd name="T12" fmla="*/ 1992 w 9568"/>
                <a:gd name="T13" fmla="*/ 1779 h 5277"/>
                <a:gd name="T14" fmla="*/ 2227 w 9568"/>
                <a:gd name="T15" fmla="*/ 1059 h 5277"/>
                <a:gd name="T16" fmla="*/ 3292 w 9568"/>
                <a:gd name="T17" fmla="*/ 125 h 5277"/>
                <a:gd name="T18" fmla="*/ 3982 w 9568"/>
                <a:gd name="T19" fmla="*/ 1 h 5277"/>
                <a:gd name="T20" fmla="*/ 5019 w 9568"/>
                <a:gd name="T21" fmla="*/ 300 h 5277"/>
                <a:gd name="T22" fmla="*/ 5657 w 9568"/>
                <a:gd name="T23" fmla="*/ 914 h 5277"/>
                <a:gd name="T24" fmla="*/ 5749 w 9568"/>
                <a:gd name="T25" fmla="*/ 1051 h 5277"/>
                <a:gd name="T26" fmla="*/ 5903 w 9568"/>
                <a:gd name="T27" fmla="*/ 1034 h 5277"/>
                <a:gd name="T28" fmla="*/ 6215 w 9568"/>
                <a:gd name="T29" fmla="*/ 998 h 5277"/>
                <a:gd name="T30" fmla="*/ 7016 w 9568"/>
                <a:gd name="T31" fmla="*/ 1165 h 5277"/>
                <a:gd name="T32" fmla="*/ 7947 w 9568"/>
                <a:gd name="T33" fmla="*/ 2499 h 5277"/>
                <a:gd name="T34" fmla="*/ 7981 w 9568"/>
                <a:gd name="T35" fmla="*/ 2647 h 5277"/>
                <a:gd name="T36" fmla="*/ 8231 w 9568"/>
                <a:gd name="T37" fmla="*/ 2681 h 5277"/>
                <a:gd name="T38" fmla="*/ 9514 w 9568"/>
                <a:gd name="T39" fmla="*/ 3689 h 5277"/>
                <a:gd name="T40" fmla="*/ 9511 w 9568"/>
                <a:gd name="T41" fmla="*/ 4272 h 5277"/>
                <a:gd name="T42" fmla="*/ 8549 w 9568"/>
                <a:gd name="T43" fmla="*/ 5236 h 5277"/>
                <a:gd name="T44" fmla="*/ 5564 w 9568"/>
                <a:gd name="T45" fmla="*/ 5272 h 5277"/>
                <a:gd name="T46" fmla="*/ 2006 w 9568"/>
                <a:gd name="T47" fmla="*/ 5250 h 5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568" h="5277">
                  <a:moveTo>
                    <a:pt x="2006" y="5250"/>
                  </a:moveTo>
                  <a:cubicBezTo>
                    <a:pt x="1194" y="5231"/>
                    <a:pt x="1115" y="5216"/>
                    <a:pt x="792" y="5021"/>
                  </a:cubicBezTo>
                  <a:cubicBezTo>
                    <a:pt x="487" y="4837"/>
                    <a:pt x="191" y="4467"/>
                    <a:pt x="85" y="4139"/>
                  </a:cubicBezTo>
                  <a:cubicBezTo>
                    <a:pt x="15" y="3921"/>
                    <a:pt x="0" y="3406"/>
                    <a:pt x="57" y="3200"/>
                  </a:cubicBezTo>
                  <a:cubicBezTo>
                    <a:pt x="190" y="2724"/>
                    <a:pt x="505" y="2342"/>
                    <a:pt x="924" y="2148"/>
                  </a:cubicBezTo>
                  <a:cubicBezTo>
                    <a:pt x="1208" y="2016"/>
                    <a:pt x="1479" y="1962"/>
                    <a:pt x="1742" y="1984"/>
                  </a:cubicBezTo>
                  <a:cubicBezTo>
                    <a:pt x="1965" y="2003"/>
                    <a:pt x="1992" y="1981"/>
                    <a:pt x="1992" y="1779"/>
                  </a:cubicBezTo>
                  <a:cubicBezTo>
                    <a:pt x="1992" y="1624"/>
                    <a:pt x="2087" y="1335"/>
                    <a:pt x="2227" y="1059"/>
                  </a:cubicBezTo>
                  <a:cubicBezTo>
                    <a:pt x="2427" y="665"/>
                    <a:pt x="2865" y="281"/>
                    <a:pt x="3292" y="125"/>
                  </a:cubicBezTo>
                  <a:cubicBezTo>
                    <a:pt x="3458" y="64"/>
                    <a:pt x="3806" y="1"/>
                    <a:pt x="3982" y="1"/>
                  </a:cubicBezTo>
                  <a:cubicBezTo>
                    <a:pt x="4300" y="0"/>
                    <a:pt x="4725" y="122"/>
                    <a:pt x="5019" y="300"/>
                  </a:cubicBezTo>
                  <a:cubicBezTo>
                    <a:pt x="5219" y="421"/>
                    <a:pt x="5518" y="709"/>
                    <a:pt x="5657" y="914"/>
                  </a:cubicBezTo>
                  <a:lnTo>
                    <a:pt x="5749" y="1051"/>
                  </a:lnTo>
                  <a:lnTo>
                    <a:pt x="5903" y="1034"/>
                  </a:lnTo>
                  <a:cubicBezTo>
                    <a:pt x="5987" y="1024"/>
                    <a:pt x="6128" y="1008"/>
                    <a:pt x="6215" y="998"/>
                  </a:cubicBezTo>
                  <a:cubicBezTo>
                    <a:pt x="6444" y="973"/>
                    <a:pt x="6738" y="1034"/>
                    <a:pt x="7016" y="1165"/>
                  </a:cubicBezTo>
                  <a:cubicBezTo>
                    <a:pt x="7533" y="1409"/>
                    <a:pt x="7945" y="2000"/>
                    <a:pt x="7947" y="2499"/>
                  </a:cubicBezTo>
                  <a:cubicBezTo>
                    <a:pt x="7947" y="2562"/>
                    <a:pt x="7962" y="2629"/>
                    <a:pt x="7981" y="2647"/>
                  </a:cubicBezTo>
                  <a:cubicBezTo>
                    <a:pt x="8002" y="2668"/>
                    <a:pt x="8101" y="2681"/>
                    <a:pt x="8231" y="2681"/>
                  </a:cubicBezTo>
                  <a:cubicBezTo>
                    <a:pt x="8838" y="2681"/>
                    <a:pt x="9358" y="3089"/>
                    <a:pt x="9514" y="3689"/>
                  </a:cubicBezTo>
                  <a:cubicBezTo>
                    <a:pt x="9568" y="3896"/>
                    <a:pt x="9567" y="4055"/>
                    <a:pt x="9511" y="4272"/>
                  </a:cubicBezTo>
                  <a:cubicBezTo>
                    <a:pt x="9385" y="4760"/>
                    <a:pt x="9037" y="5108"/>
                    <a:pt x="8549" y="5236"/>
                  </a:cubicBezTo>
                  <a:cubicBezTo>
                    <a:pt x="8410" y="5272"/>
                    <a:pt x="7988" y="5277"/>
                    <a:pt x="5564" y="5272"/>
                  </a:cubicBezTo>
                  <a:cubicBezTo>
                    <a:pt x="4011" y="5269"/>
                    <a:pt x="2410" y="5259"/>
                    <a:pt x="2006" y="525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grpSp>
          <p:nvGrpSpPr>
            <p:cNvPr id="3" name="群組 2"/>
            <p:cNvGrpSpPr/>
            <p:nvPr/>
          </p:nvGrpSpPr>
          <p:grpSpPr>
            <a:xfrm>
              <a:off x="3998664" y="2032738"/>
              <a:ext cx="1126790" cy="426618"/>
              <a:chOff x="7458963" y="2186916"/>
              <a:chExt cx="2171095" cy="822008"/>
            </a:xfrm>
            <a:solidFill>
              <a:schemeClr val="accent2"/>
            </a:solidFill>
          </p:grpSpPr>
          <p:sp>
            <p:nvSpPr>
              <p:cNvPr id="29" name="Freeform 37"/>
              <p:cNvSpPr>
                <a:spLocks/>
              </p:cNvSpPr>
              <p:nvPr/>
            </p:nvSpPr>
            <p:spPr bwMode="auto">
              <a:xfrm>
                <a:off x="8172000" y="2186916"/>
                <a:ext cx="724884" cy="822008"/>
              </a:xfrm>
              <a:custGeom>
                <a:avLst/>
                <a:gdLst>
                  <a:gd name="T0" fmla="*/ 1242 w 2700"/>
                  <a:gd name="T1" fmla="*/ 3008 h 3059"/>
                  <a:gd name="T2" fmla="*/ 1131 w 2700"/>
                  <a:gd name="T3" fmla="*/ 2917 h 3059"/>
                  <a:gd name="T4" fmla="*/ 1098 w 2700"/>
                  <a:gd name="T5" fmla="*/ 2452 h 3059"/>
                  <a:gd name="T6" fmla="*/ 1046 w 2700"/>
                  <a:gd name="T7" fmla="*/ 2018 h 3059"/>
                  <a:gd name="T8" fmla="*/ 665 w 2700"/>
                  <a:gd name="T9" fmla="*/ 2204 h 3059"/>
                  <a:gd name="T10" fmla="*/ 78 w 2700"/>
                  <a:gd name="T11" fmla="*/ 2330 h 3059"/>
                  <a:gd name="T12" fmla="*/ 37 w 2700"/>
                  <a:gd name="T13" fmla="*/ 2053 h 3059"/>
                  <a:gd name="T14" fmla="*/ 418 w 2700"/>
                  <a:gd name="T15" fmla="*/ 1793 h 3059"/>
                  <a:gd name="T16" fmla="*/ 781 w 2700"/>
                  <a:gd name="T17" fmla="*/ 1531 h 3059"/>
                  <a:gd name="T18" fmla="*/ 427 w 2700"/>
                  <a:gd name="T19" fmla="*/ 1263 h 3059"/>
                  <a:gd name="T20" fmla="*/ 34 w 2700"/>
                  <a:gd name="T21" fmla="*/ 819 h 3059"/>
                  <a:gd name="T22" fmla="*/ 112 w 2700"/>
                  <a:gd name="T23" fmla="*/ 697 h 3059"/>
                  <a:gd name="T24" fmla="*/ 690 w 2700"/>
                  <a:gd name="T25" fmla="*/ 855 h 3059"/>
                  <a:gd name="T26" fmla="*/ 1079 w 2700"/>
                  <a:gd name="T27" fmla="*/ 1039 h 3059"/>
                  <a:gd name="T28" fmla="*/ 1120 w 2700"/>
                  <a:gd name="T29" fmla="*/ 605 h 3059"/>
                  <a:gd name="T30" fmla="*/ 1283 w 2700"/>
                  <a:gd name="T31" fmla="*/ 40 h 3059"/>
                  <a:gd name="T32" fmla="*/ 1581 w 2700"/>
                  <a:gd name="T33" fmla="*/ 183 h 3059"/>
                  <a:gd name="T34" fmla="*/ 1628 w 2700"/>
                  <a:gd name="T35" fmla="*/ 649 h 3059"/>
                  <a:gd name="T36" fmla="*/ 1665 w 2700"/>
                  <a:gd name="T37" fmla="*/ 1030 h 3059"/>
                  <a:gd name="T38" fmla="*/ 2052 w 2700"/>
                  <a:gd name="T39" fmla="*/ 849 h 3059"/>
                  <a:gd name="T40" fmla="*/ 2469 w 2700"/>
                  <a:gd name="T41" fmla="*/ 655 h 3059"/>
                  <a:gd name="T42" fmla="*/ 2700 w 2700"/>
                  <a:gd name="T43" fmla="*/ 896 h 3059"/>
                  <a:gd name="T44" fmla="*/ 2210 w 2700"/>
                  <a:gd name="T45" fmla="*/ 1331 h 3059"/>
                  <a:gd name="T46" fmla="*/ 1944 w 2700"/>
                  <a:gd name="T47" fmla="*/ 1539 h 3059"/>
                  <a:gd name="T48" fmla="*/ 2254 w 2700"/>
                  <a:gd name="T49" fmla="*/ 1781 h 3059"/>
                  <a:gd name="T50" fmla="*/ 2672 w 2700"/>
                  <a:gd name="T51" fmla="*/ 2177 h 3059"/>
                  <a:gd name="T52" fmla="*/ 2462 w 2700"/>
                  <a:gd name="T53" fmla="*/ 2404 h 3059"/>
                  <a:gd name="T54" fmla="*/ 2029 w 2700"/>
                  <a:gd name="T55" fmla="*/ 2221 h 3059"/>
                  <a:gd name="T56" fmla="*/ 1662 w 2700"/>
                  <a:gd name="T57" fmla="*/ 2037 h 3059"/>
                  <a:gd name="T58" fmla="*/ 1595 w 2700"/>
                  <a:gd name="T59" fmla="*/ 2460 h 3059"/>
                  <a:gd name="T60" fmla="*/ 1515 w 2700"/>
                  <a:gd name="T61" fmla="*/ 2951 h 3059"/>
                  <a:gd name="T62" fmla="*/ 1242 w 2700"/>
                  <a:gd name="T63" fmla="*/ 3008 h 30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700" h="3059">
                    <a:moveTo>
                      <a:pt x="1242" y="3008"/>
                    </a:moveTo>
                    <a:cubicBezTo>
                      <a:pt x="1192" y="2984"/>
                      <a:pt x="1143" y="2943"/>
                      <a:pt x="1131" y="2917"/>
                    </a:cubicBezTo>
                    <a:cubicBezTo>
                      <a:pt x="1120" y="2891"/>
                      <a:pt x="1105" y="2682"/>
                      <a:pt x="1098" y="2452"/>
                    </a:cubicBezTo>
                    <a:cubicBezTo>
                      <a:pt x="1088" y="2130"/>
                      <a:pt x="1076" y="2030"/>
                      <a:pt x="1046" y="2018"/>
                    </a:cubicBezTo>
                    <a:cubicBezTo>
                      <a:pt x="1025" y="2010"/>
                      <a:pt x="853" y="2094"/>
                      <a:pt x="665" y="2204"/>
                    </a:cubicBezTo>
                    <a:cubicBezTo>
                      <a:pt x="277" y="2432"/>
                      <a:pt x="175" y="2454"/>
                      <a:pt x="78" y="2330"/>
                    </a:cubicBezTo>
                    <a:cubicBezTo>
                      <a:pt x="20" y="2256"/>
                      <a:pt x="3" y="2141"/>
                      <a:pt x="37" y="2053"/>
                    </a:cubicBezTo>
                    <a:cubicBezTo>
                      <a:pt x="46" y="2027"/>
                      <a:pt x="218" y="1911"/>
                      <a:pt x="418" y="1793"/>
                    </a:cubicBezTo>
                    <a:cubicBezTo>
                      <a:pt x="664" y="1649"/>
                      <a:pt x="781" y="1564"/>
                      <a:pt x="781" y="1531"/>
                    </a:cubicBezTo>
                    <a:cubicBezTo>
                      <a:pt x="781" y="1498"/>
                      <a:pt x="662" y="1408"/>
                      <a:pt x="427" y="1263"/>
                    </a:cubicBezTo>
                    <a:cubicBezTo>
                      <a:pt x="54" y="1033"/>
                      <a:pt x="0" y="973"/>
                      <a:pt x="34" y="819"/>
                    </a:cubicBezTo>
                    <a:cubicBezTo>
                      <a:pt x="44" y="775"/>
                      <a:pt x="79" y="720"/>
                      <a:pt x="112" y="697"/>
                    </a:cubicBezTo>
                    <a:cubicBezTo>
                      <a:pt x="225" y="618"/>
                      <a:pt x="329" y="647"/>
                      <a:pt x="690" y="855"/>
                    </a:cubicBezTo>
                    <a:cubicBezTo>
                      <a:pt x="881" y="965"/>
                      <a:pt x="1056" y="1048"/>
                      <a:pt x="1079" y="1039"/>
                    </a:cubicBezTo>
                    <a:cubicBezTo>
                      <a:pt x="1112" y="1026"/>
                      <a:pt x="1120" y="944"/>
                      <a:pt x="1120" y="605"/>
                    </a:cubicBezTo>
                    <a:cubicBezTo>
                      <a:pt x="1120" y="147"/>
                      <a:pt x="1136" y="91"/>
                      <a:pt x="1283" y="40"/>
                    </a:cubicBezTo>
                    <a:cubicBezTo>
                      <a:pt x="1398" y="0"/>
                      <a:pt x="1522" y="59"/>
                      <a:pt x="1581" y="183"/>
                    </a:cubicBezTo>
                    <a:cubicBezTo>
                      <a:pt x="1617" y="260"/>
                      <a:pt x="1628" y="365"/>
                      <a:pt x="1628" y="649"/>
                    </a:cubicBezTo>
                    <a:cubicBezTo>
                      <a:pt x="1628" y="925"/>
                      <a:pt x="1637" y="1019"/>
                      <a:pt x="1665" y="1030"/>
                    </a:cubicBezTo>
                    <a:cubicBezTo>
                      <a:pt x="1685" y="1037"/>
                      <a:pt x="1859" y="956"/>
                      <a:pt x="2052" y="849"/>
                    </a:cubicBezTo>
                    <a:cubicBezTo>
                      <a:pt x="2245" y="742"/>
                      <a:pt x="2433" y="655"/>
                      <a:pt x="2469" y="655"/>
                    </a:cubicBezTo>
                    <a:cubicBezTo>
                      <a:pt x="2560" y="655"/>
                      <a:pt x="2700" y="801"/>
                      <a:pt x="2700" y="896"/>
                    </a:cubicBezTo>
                    <a:cubicBezTo>
                      <a:pt x="2700" y="1003"/>
                      <a:pt x="2540" y="1146"/>
                      <a:pt x="2210" y="1331"/>
                    </a:cubicBezTo>
                    <a:cubicBezTo>
                      <a:pt x="1998" y="1450"/>
                      <a:pt x="1938" y="1497"/>
                      <a:pt x="1944" y="1539"/>
                    </a:cubicBezTo>
                    <a:cubicBezTo>
                      <a:pt x="1949" y="1572"/>
                      <a:pt x="2067" y="1664"/>
                      <a:pt x="2254" y="1781"/>
                    </a:cubicBezTo>
                    <a:cubicBezTo>
                      <a:pt x="2645" y="2025"/>
                      <a:pt x="2672" y="2051"/>
                      <a:pt x="2672" y="2177"/>
                    </a:cubicBezTo>
                    <a:cubicBezTo>
                      <a:pt x="2672" y="2335"/>
                      <a:pt x="2608" y="2404"/>
                      <a:pt x="2462" y="2404"/>
                    </a:cubicBezTo>
                    <a:cubicBezTo>
                      <a:pt x="2362" y="2404"/>
                      <a:pt x="2283" y="2371"/>
                      <a:pt x="2029" y="2221"/>
                    </a:cubicBezTo>
                    <a:cubicBezTo>
                      <a:pt x="1859" y="2120"/>
                      <a:pt x="1693" y="2037"/>
                      <a:pt x="1662" y="2037"/>
                    </a:cubicBezTo>
                    <a:cubicBezTo>
                      <a:pt x="1607" y="2037"/>
                      <a:pt x="1604" y="2058"/>
                      <a:pt x="1595" y="2460"/>
                    </a:cubicBezTo>
                    <a:cubicBezTo>
                      <a:pt x="1586" y="2868"/>
                      <a:pt x="1583" y="2885"/>
                      <a:pt x="1515" y="2951"/>
                    </a:cubicBezTo>
                    <a:cubicBezTo>
                      <a:pt x="1418" y="3045"/>
                      <a:pt x="1347" y="3059"/>
                      <a:pt x="1242" y="300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0" name="Freeform 40"/>
              <p:cNvSpPr>
                <a:spLocks/>
              </p:cNvSpPr>
              <p:nvPr/>
            </p:nvSpPr>
            <p:spPr bwMode="auto">
              <a:xfrm>
                <a:off x="7458963" y="2207050"/>
                <a:ext cx="447723" cy="479704"/>
              </a:xfrm>
              <a:custGeom>
                <a:avLst/>
                <a:gdLst>
                  <a:gd name="T0" fmla="*/ 697 w 1663"/>
                  <a:gd name="T1" fmla="*/ 1691 h 1785"/>
                  <a:gd name="T2" fmla="*/ 638 w 1663"/>
                  <a:gd name="T3" fmla="*/ 1437 h 1785"/>
                  <a:gd name="T4" fmla="*/ 575 w 1663"/>
                  <a:gd name="T5" fmla="*/ 1258 h 1785"/>
                  <a:gd name="T6" fmla="*/ 398 w 1663"/>
                  <a:gd name="T7" fmla="*/ 1328 h 1785"/>
                  <a:gd name="T8" fmla="*/ 90 w 1663"/>
                  <a:gd name="T9" fmla="*/ 1344 h 1785"/>
                  <a:gd name="T10" fmla="*/ 222 w 1663"/>
                  <a:gd name="T11" fmla="*/ 1024 h 1785"/>
                  <a:gd name="T12" fmla="*/ 384 w 1663"/>
                  <a:gd name="T13" fmla="*/ 876 h 1785"/>
                  <a:gd name="T14" fmla="*/ 233 w 1663"/>
                  <a:gd name="T15" fmla="*/ 739 h 1785"/>
                  <a:gd name="T16" fmla="*/ 76 w 1663"/>
                  <a:gd name="T17" fmla="*/ 475 h 1785"/>
                  <a:gd name="T18" fmla="*/ 386 w 1663"/>
                  <a:gd name="T19" fmla="*/ 437 h 1785"/>
                  <a:gd name="T20" fmla="*/ 666 w 1663"/>
                  <a:gd name="T21" fmla="*/ 268 h 1785"/>
                  <a:gd name="T22" fmla="*/ 729 w 1663"/>
                  <a:gd name="T23" fmla="*/ 59 h 1785"/>
                  <a:gd name="T24" fmla="*/ 948 w 1663"/>
                  <a:gd name="T25" fmla="*/ 72 h 1785"/>
                  <a:gd name="T26" fmla="*/ 1005 w 1663"/>
                  <a:gd name="T27" fmla="*/ 308 h 1785"/>
                  <a:gd name="T28" fmla="*/ 1222 w 1663"/>
                  <a:gd name="T29" fmla="*/ 486 h 1785"/>
                  <a:gd name="T30" fmla="*/ 1531 w 1663"/>
                  <a:gd name="T31" fmla="*/ 424 h 1785"/>
                  <a:gd name="T32" fmla="*/ 1372 w 1663"/>
                  <a:gd name="T33" fmla="*/ 788 h 1785"/>
                  <a:gd name="T34" fmla="*/ 1382 w 1663"/>
                  <a:gd name="T35" fmla="*/ 1013 h 1785"/>
                  <a:gd name="T36" fmla="*/ 1567 w 1663"/>
                  <a:gd name="T37" fmla="*/ 1161 h 1785"/>
                  <a:gd name="T38" fmla="*/ 1584 w 1663"/>
                  <a:gd name="T39" fmla="*/ 1313 h 1785"/>
                  <a:gd name="T40" fmla="*/ 1240 w 1663"/>
                  <a:gd name="T41" fmla="*/ 1338 h 1785"/>
                  <a:gd name="T42" fmla="*/ 1035 w 1663"/>
                  <a:gd name="T43" fmla="*/ 1270 h 1785"/>
                  <a:gd name="T44" fmla="*/ 1005 w 1663"/>
                  <a:gd name="T45" fmla="*/ 1426 h 1785"/>
                  <a:gd name="T46" fmla="*/ 911 w 1663"/>
                  <a:gd name="T47" fmla="*/ 1743 h 1785"/>
                  <a:gd name="T48" fmla="*/ 697 w 1663"/>
                  <a:gd name="T49" fmla="*/ 1691 h 1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63" h="1785">
                    <a:moveTo>
                      <a:pt x="697" y="1691"/>
                    </a:moveTo>
                    <a:cubicBezTo>
                      <a:pt x="651" y="1633"/>
                      <a:pt x="638" y="1576"/>
                      <a:pt x="638" y="1437"/>
                    </a:cubicBezTo>
                    <a:cubicBezTo>
                      <a:pt x="638" y="1269"/>
                      <a:pt x="634" y="1257"/>
                      <a:pt x="575" y="1258"/>
                    </a:cubicBezTo>
                    <a:cubicBezTo>
                      <a:pt x="540" y="1258"/>
                      <a:pt x="460" y="1290"/>
                      <a:pt x="398" y="1328"/>
                    </a:cubicBezTo>
                    <a:cubicBezTo>
                      <a:pt x="263" y="1412"/>
                      <a:pt x="156" y="1417"/>
                      <a:pt x="90" y="1344"/>
                    </a:cubicBezTo>
                    <a:cubicBezTo>
                      <a:pt x="0" y="1244"/>
                      <a:pt x="42" y="1143"/>
                      <a:pt x="222" y="1024"/>
                    </a:cubicBezTo>
                    <a:cubicBezTo>
                      <a:pt x="311" y="965"/>
                      <a:pt x="384" y="898"/>
                      <a:pt x="384" y="876"/>
                    </a:cubicBezTo>
                    <a:cubicBezTo>
                      <a:pt x="384" y="854"/>
                      <a:pt x="316" y="792"/>
                      <a:pt x="233" y="739"/>
                    </a:cubicBezTo>
                    <a:cubicBezTo>
                      <a:pt x="75" y="638"/>
                      <a:pt x="39" y="576"/>
                      <a:pt x="76" y="475"/>
                    </a:cubicBezTo>
                    <a:cubicBezTo>
                      <a:pt x="121" y="353"/>
                      <a:pt x="200" y="343"/>
                      <a:pt x="386" y="437"/>
                    </a:cubicBezTo>
                    <a:cubicBezTo>
                      <a:pt x="646" y="569"/>
                      <a:pt x="666" y="557"/>
                      <a:pt x="666" y="268"/>
                    </a:cubicBezTo>
                    <a:cubicBezTo>
                      <a:pt x="666" y="129"/>
                      <a:pt x="676" y="96"/>
                      <a:pt x="729" y="59"/>
                    </a:cubicBezTo>
                    <a:cubicBezTo>
                      <a:pt x="813" y="0"/>
                      <a:pt x="881" y="4"/>
                      <a:pt x="948" y="72"/>
                    </a:cubicBezTo>
                    <a:cubicBezTo>
                      <a:pt x="993" y="116"/>
                      <a:pt x="1005" y="166"/>
                      <a:pt x="1005" y="308"/>
                    </a:cubicBezTo>
                    <a:cubicBezTo>
                      <a:pt x="1005" y="550"/>
                      <a:pt x="1041" y="580"/>
                      <a:pt x="1222" y="486"/>
                    </a:cubicBezTo>
                    <a:cubicBezTo>
                      <a:pt x="1420" y="383"/>
                      <a:pt x="1457" y="376"/>
                      <a:pt x="1531" y="424"/>
                    </a:cubicBezTo>
                    <a:cubicBezTo>
                      <a:pt x="1663" y="511"/>
                      <a:pt x="1606" y="641"/>
                      <a:pt x="1372" y="788"/>
                    </a:cubicBezTo>
                    <a:cubicBezTo>
                      <a:pt x="1232" y="876"/>
                      <a:pt x="1234" y="926"/>
                      <a:pt x="1382" y="1013"/>
                    </a:cubicBezTo>
                    <a:cubicBezTo>
                      <a:pt x="1452" y="1054"/>
                      <a:pt x="1535" y="1121"/>
                      <a:pt x="1567" y="1161"/>
                    </a:cubicBezTo>
                    <a:cubicBezTo>
                      <a:pt x="1619" y="1228"/>
                      <a:pt x="1621" y="1242"/>
                      <a:pt x="1584" y="1313"/>
                    </a:cubicBezTo>
                    <a:cubicBezTo>
                      <a:pt x="1522" y="1433"/>
                      <a:pt x="1439" y="1439"/>
                      <a:pt x="1240" y="1338"/>
                    </a:cubicBezTo>
                    <a:cubicBezTo>
                      <a:pt x="1144" y="1290"/>
                      <a:pt x="1052" y="1259"/>
                      <a:pt x="1035" y="1270"/>
                    </a:cubicBezTo>
                    <a:cubicBezTo>
                      <a:pt x="1019" y="1280"/>
                      <a:pt x="1005" y="1350"/>
                      <a:pt x="1005" y="1426"/>
                    </a:cubicBezTo>
                    <a:cubicBezTo>
                      <a:pt x="1005" y="1574"/>
                      <a:pt x="965" y="1708"/>
                      <a:pt x="911" y="1743"/>
                    </a:cubicBezTo>
                    <a:cubicBezTo>
                      <a:pt x="844" y="1785"/>
                      <a:pt x="754" y="1763"/>
                      <a:pt x="697" y="169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1" name="Freeform 41"/>
              <p:cNvSpPr>
                <a:spLocks/>
              </p:cNvSpPr>
              <p:nvPr/>
            </p:nvSpPr>
            <p:spPr bwMode="auto">
              <a:xfrm>
                <a:off x="9184704" y="2207053"/>
                <a:ext cx="445354" cy="499838"/>
              </a:xfrm>
              <a:custGeom>
                <a:avLst/>
                <a:gdLst>
                  <a:gd name="T0" fmla="*/ 711 w 1657"/>
                  <a:gd name="T1" fmla="*/ 1693 h 1859"/>
                  <a:gd name="T2" fmla="*/ 653 w 1657"/>
                  <a:gd name="T3" fmla="*/ 1454 h 1859"/>
                  <a:gd name="T4" fmla="*/ 622 w 1657"/>
                  <a:gd name="T5" fmla="*/ 1272 h 1859"/>
                  <a:gd name="T6" fmla="*/ 408 w 1657"/>
                  <a:gd name="T7" fmla="*/ 1346 h 1859"/>
                  <a:gd name="T8" fmla="*/ 149 w 1657"/>
                  <a:gd name="T9" fmla="*/ 1398 h 1859"/>
                  <a:gd name="T10" fmla="*/ 227 w 1657"/>
                  <a:gd name="T11" fmla="*/ 1047 h 1859"/>
                  <a:gd name="T12" fmla="*/ 351 w 1657"/>
                  <a:gd name="T13" fmla="*/ 841 h 1859"/>
                  <a:gd name="T14" fmla="*/ 180 w 1657"/>
                  <a:gd name="T15" fmla="*/ 721 h 1859"/>
                  <a:gd name="T16" fmla="*/ 60 w 1657"/>
                  <a:gd name="T17" fmla="*/ 540 h 1859"/>
                  <a:gd name="T18" fmla="*/ 146 w 1657"/>
                  <a:gd name="T19" fmla="*/ 398 h 1859"/>
                  <a:gd name="T20" fmla="*/ 399 w 1657"/>
                  <a:gd name="T21" fmla="*/ 443 h 1859"/>
                  <a:gd name="T22" fmla="*/ 653 w 1657"/>
                  <a:gd name="T23" fmla="*/ 327 h 1859"/>
                  <a:gd name="T24" fmla="*/ 722 w 1657"/>
                  <a:gd name="T25" fmla="*/ 86 h 1859"/>
                  <a:gd name="T26" fmla="*/ 933 w 1657"/>
                  <a:gd name="T27" fmla="*/ 67 h 1859"/>
                  <a:gd name="T28" fmla="*/ 1004 w 1657"/>
                  <a:gd name="T29" fmla="*/ 309 h 1859"/>
                  <a:gd name="T30" fmla="*/ 1044 w 1657"/>
                  <a:gd name="T31" fmla="*/ 532 h 1859"/>
                  <a:gd name="T32" fmla="*/ 1253 w 1657"/>
                  <a:gd name="T33" fmla="*/ 472 h 1859"/>
                  <a:gd name="T34" fmla="*/ 1507 w 1657"/>
                  <a:gd name="T35" fmla="*/ 410 h 1859"/>
                  <a:gd name="T36" fmla="*/ 1463 w 1657"/>
                  <a:gd name="T37" fmla="*/ 740 h 1859"/>
                  <a:gd name="T38" fmla="*/ 1274 w 1657"/>
                  <a:gd name="T39" fmla="*/ 908 h 1859"/>
                  <a:gd name="T40" fmla="*/ 1429 w 1657"/>
                  <a:gd name="T41" fmla="*/ 1033 h 1859"/>
                  <a:gd name="T42" fmla="*/ 1572 w 1657"/>
                  <a:gd name="T43" fmla="*/ 1330 h 1859"/>
                  <a:gd name="T44" fmla="*/ 1215 w 1657"/>
                  <a:gd name="T45" fmla="*/ 1323 h 1859"/>
                  <a:gd name="T46" fmla="*/ 1009 w 1657"/>
                  <a:gd name="T47" fmla="*/ 1480 h 1859"/>
                  <a:gd name="T48" fmla="*/ 711 w 1657"/>
                  <a:gd name="T49" fmla="*/ 1693 h 1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57" h="1859">
                    <a:moveTo>
                      <a:pt x="711" y="1693"/>
                    </a:moveTo>
                    <a:cubicBezTo>
                      <a:pt x="667" y="1637"/>
                      <a:pt x="653" y="1577"/>
                      <a:pt x="653" y="1454"/>
                    </a:cubicBezTo>
                    <a:cubicBezTo>
                      <a:pt x="653" y="1364"/>
                      <a:pt x="639" y="1282"/>
                      <a:pt x="622" y="1272"/>
                    </a:cubicBezTo>
                    <a:cubicBezTo>
                      <a:pt x="605" y="1261"/>
                      <a:pt x="509" y="1295"/>
                      <a:pt x="408" y="1346"/>
                    </a:cubicBezTo>
                    <a:cubicBezTo>
                      <a:pt x="236" y="1434"/>
                      <a:pt x="219" y="1437"/>
                      <a:pt x="149" y="1398"/>
                    </a:cubicBezTo>
                    <a:cubicBezTo>
                      <a:pt x="0" y="1314"/>
                      <a:pt x="34" y="1162"/>
                      <a:pt x="227" y="1047"/>
                    </a:cubicBezTo>
                    <a:cubicBezTo>
                      <a:pt x="390" y="950"/>
                      <a:pt x="424" y="893"/>
                      <a:pt x="351" y="841"/>
                    </a:cubicBezTo>
                    <a:cubicBezTo>
                      <a:pt x="323" y="821"/>
                      <a:pt x="246" y="767"/>
                      <a:pt x="180" y="721"/>
                    </a:cubicBezTo>
                    <a:cubicBezTo>
                      <a:pt x="78" y="650"/>
                      <a:pt x="60" y="623"/>
                      <a:pt x="60" y="540"/>
                    </a:cubicBezTo>
                    <a:cubicBezTo>
                      <a:pt x="60" y="459"/>
                      <a:pt x="75" y="434"/>
                      <a:pt x="146" y="398"/>
                    </a:cubicBezTo>
                    <a:cubicBezTo>
                      <a:pt x="228" y="355"/>
                      <a:pt x="238" y="357"/>
                      <a:pt x="399" y="443"/>
                    </a:cubicBezTo>
                    <a:cubicBezTo>
                      <a:pt x="619" y="560"/>
                      <a:pt x="653" y="545"/>
                      <a:pt x="653" y="327"/>
                    </a:cubicBezTo>
                    <a:cubicBezTo>
                      <a:pt x="653" y="183"/>
                      <a:pt x="664" y="145"/>
                      <a:pt x="722" y="86"/>
                    </a:cubicBezTo>
                    <a:cubicBezTo>
                      <a:pt x="804" y="4"/>
                      <a:pt x="851" y="0"/>
                      <a:pt x="933" y="67"/>
                    </a:cubicBezTo>
                    <a:cubicBezTo>
                      <a:pt x="983" y="107"/>
                      <a:pt x="996" y="152"/>
                      <a:pt x="1004" y="309"/>
                    </a:cubicBezTo>
                    <a:cubicBezTo>
                      <a:pt x="1009" y="415"/>
                      <a:pt x="1027" y="516"/>
                      <a:pt x="1044" y="532"/>
                    </a:cubicBezTo>
                    <a:cubicBezTo>
                      <a:pt x="1065" y="554"/>
                      <a:pt x="1126" y="537"/>
                      <a:pt x="1253" y="472"/>
                    </a:cubicBezTo>
                    <a:cubicBezTo>
                      <a:pt x="1402" y="396"/>
                      <a:pt x="1444" y="386"/>
                      <a:pt x="1507" y="410"/>
                    </a:cubicBezTo>
                    <a:cubicBezTo>
                      <a:pt x="1657" y="467"/>
                      <a:pt x="1633" y="654"/>
                      <a:pt x="1463" y="740"/>
                    </a:cubicBezTo>
                    <a:cubicBezTo>
                      <a:pt x="1345" y="800"/>
                      <a:pt x="1274" y="863"/>
                      <a:pt x="1274" y="908"/>
                    </a:cubicBezTo>
                    <a:cubicBezTo>
                      <a:pt x="1274" y="928"/>
                      <a:pt x="1343" y="984"/>
                      <a:pt x="1429" y="1033"/>
                    </a:cubicBezTo>
                    <a:cubicBezTo>
                      <a:pt x="1605" y="1134"/>
                      <a:pt x="1646" y="1218"/>
                      <a:pt x="1572" y="1330"/>
                    </a:cubicBezTo>
                    <a:cubicBezTo>
                      <a:pt x="1511" y="1424"/>
                      <a:pt x="1391" y="1422"/>
                      <a:pt x="1215" y="1323"/>
                    </a:cubicBezTo>
                    <a:cubicBezTo>
                      <a:pt x="1046" y="1228"/>
                      <a:pt x="1023" y="1246"/>
                      <a:pt x="1009" y="1480"/>
                    </a:cubicBezTo>
                    <a:cubicBezTo>
                      <a:pt x="993" y="1752"/>
                      <a:pt x="842" y="1859"/>
                      <a:pt x="711" y="169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</p:grpSp>
      <p:grpSp>
        <p:nvGrpSpPr>
          <p:cNvPr id="6" name="群組 5"/>
          <p:cNvGrpSpPr/>
          <p:nvPr/>
        </p:nvGrpSpPr>
        <p:grpSpPr>
          <a:xfrm>
            <a:off x="6146369" y="1102479"/>
            <a:ext cx="1559931" cy="1359248"/>
            <a:chOff x="6146369" y="1102479"/>
            <a:chExt cx="1559931" cy="1359248"/>
          </a:xfrm>
        </p:grpSpPr>
        <p:sp>
          <p:nvSpPr>
            <p:cNvPr id="22" name="Freeform 33"/>
            <p:cNvSpPr>
              <a:spLocks/>
            </p:cNvSpPr>
            <p:nvPr/>
          </p:nvSpPr>
          <p:spPr bwMode="auto">
            <a:xfrm>
              <a:off x="6146369" y="1102479"/>
              <a:ext cx="1559931" cy="860801"/>
            </a:xfrm>
            <a:custGeom>
              <a:avLst/>
              <a:gdLst>
                <a:gd name="T0" fmla="*/ 2006 w 9568"/>
                <a:gd name="T1" fmla="*/ 5250 h 5277"/>
                <a:gd name="T2" fmla="*/ 792 w 9568"/>
                <a:gd name="T3" fmla="*/ 5021 h 5277"/>
                <a:gd name="T4" fmla="*/ 85 w 9568"/>
                <a:gd name="T5" fmla="*/ 4139 h 5277"/>
                <a:gd name="T6" fmla="*/ 57 w 9568"/>
                <a:gd name="T7" fmla="*/ 3200 h 5277"/>
                <a:gd name="T8" fmla="*/ 924 w 9568"/>
                <a:gd name="T9" fmla="*/ 2148 h 5277"/>
                <a:gd name="T10" fmla="*/ 1742 w 9568"/>
                <a:gd name="T11" fmla="*/ 1984 h 5277"/>
                <a:gd name="T12" fmla="*/ 1992 w 9568"/>
                <a:gd name="T13" fmla="*/ 1779 h 5277"/>
                <a:gd name="T14" fmla="*/ 2227 w 9568"/>
                <a:gd name="T15" fmla="*/ 1059 h 5277"/>
                <a:gd name="T16" fmla="*/ 3292 w 9568"/>
                <a:gd name="T17" fmla="*/ 125 h 5277"/>
                <a:gd name="T18" fmla="*/ 3982 w 9568"/>
                <a:gd name="T19" fmla="*/ 1 h 5277"/>
                <a:gd name="T20" fmla="*/ 5019 w 9568"/>
                <a:gd name="T21" fmla="*/ 300 h 5277"/>
                <a:gd name="T22" fmla="*/ 5657 w 9568"/>
                <a:gd name="T23" fmla="*/ 914 h 5277"/>
                <a:gd name="T24" fmla="*/ 5749 w 9568"/>
                <a:gd name="T25" fmla="*/ 1051 h 5277"/>
                <a:gd name="T26" fmla="*/ 5903 w 9568"/>
                <a:gd name="T27" fmla="*/ 1034 h 5277"/>
                <a:gd name="T28" fmla="*/ 6215 w 9568"/>
                <a:gd name="T29" fmla="*/ 998 h 5277"/>
                <a:gd name="T30" fmla="*/ 7016 w 9568"/>
                <a:gd name="T31" fmla="*/ 1165 h 5277"/>
                <a:gd name="T32" fmla="*/ 7947 w 9568"/>
                <a:gd name="T33" fmla="*/ 2499 h 5277"/>
                <a:gd name="T34" fmla="*/ 7981 w 9568"/>
                <a:gd name="T35" fmla="*/ 2647 h 5277"/>
                <a:gd name="T36" fmla="*/ 8231 w 9568"/>
                <a:gd name="T37" fmla="*/ 2681 h 5277"/>
                <a:gd name="T38" fmla="*/ 9514 w 9568"/>
                <a:gd name="T39" fmla="*/ 3689 h 5277"/>
                <a:gd name="T40" fmla="*/ 9511 w 9568"/>
                <a:gd name="T41" fmla="*/ 4272 h 5277"/>
                <a:gd name="T42" fmla="*/ 8549 w 9568"/>
                <a:gd name="T43" fmla="*/ 5236 h 5277"/>
                <a:gd name="T44" fmla="*/ 5564 w 9568"/>
                <a:gd name="T45" fmla="*/ 5272 h 5277"/>
                <a:gd name="T46" fmla="*/ 2006 w 9568"/>
                <a:gd name="T47" fmla="*/ 5250 h 5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568" h="5277">
                  <a:moveTo>
                    <a:pt x="2006" y="5250"/>
                  </a:moveTo>
                  <a:cubicBezTo>
                    <a:pt x="1194" y="5231"/>
                    <a:pt x="1115" y="5216"/>
                    <a:pt x="792" y="5021"/>
                  </a:cubicBezTo>
                  <a:cubicBezTo>
                    <a:pt x="487" y="4837"/>
                    <a:pt x="191" y="4467"/>
                    <a:pt x="85" y="4139"/>
                  </a:cubicBezTo>
                  <a:cubicBezTo>
                    <a:pt x="15" y="3921"/>
                    <a:pt x="0" y="3406"/>
                    <a:pt x="57" y="3200"/>
                  </a:cubicBezTo>
                  <a:cubicBezTo>
                    <a:pt x="190" y="2724"/>
                    <a:pt x="505" y="2342"/>
                    <a:pt x="924" y="2148"/>
                  </a:cubicBezTo>
                  <a:cubicBezTo>
                    <a:pt x="1208" y="2016"/>
                    <a:pt x="1479" y="1962"/>
                    <a:pt x="1742" y="1984"/>
                  </a:cubicBezTo>
                  <a:cubicBezTo>
                    <a:pt x="1965" y="2003"/>
                    <a:pt x="1992" y="1981"/>
                    <a:pt x="1992" y="1779"/>
                  </a:cubicBezTo>
                  <a:cubicBezTo>
                    <a:pt x="1992" y="1624"/>
                    <a:pt x="2087" y="1335"/>
                    <a:pt x="2227" y="1059"/>
                  </a:cubicBezTo>
                  <a:cubicBezTo>
                    <a:pt x="2427" y="665"/>
                    <a:pt x="2865" y="281"/>
                    <a:pt x="3292" y="125"/>
                  </a:cubicBezTo>
                  <a:cubicBezTo>
                    <a:pt x="3458" y="64"/>
                    <a:pt x="3806" y="1"/>
                    <a:pt x="3982" y="1"/>
                  </a:cubicBezTo>
                  <a:cubicBezTo>
                    <a:pt x="4300" y="0"/>
                    <a:pt x="4725" y="122"/>
                    <a:pt x="5019" y="300"/>
                  </a:cubicBezTo>
                  <a:cubicBezTo>
                    <a:pt x="5219" y="421"/>
                    <a:pt x="5518" y="709"/>
                    <a:pt x="5657" y="914"/>
                  </a:cubicBezTo>
                  <a:lnTo>
                    <a:pt x="5749" y="1051"/>
                  </a:lnTo>
                  <a:lnTo>
                    <a:pt x="5903" y="1034"/>
                  </a:lnTo>
                  <a:cubicBezTo>
                    <a:pt x="5987" y="1024"/>
                    <a:pt x="6128" y="1008"/>
                    <a:pt x="6215" y="998"/>
                  </a:cubicBezTo>
                  <a:cubicBezTo>
                    <a:pt x="6444" y="973"/>
                    <a:pt x="6738" y="1034"/>
                    <a:pt x="7016" y="1165"/>
                  </a:cubicBezTo>
                  <a:cubicBezTo>
                    <a:pt x="7533" y="1409"/>
                    <a:pt x="7945" y="2000"/>
                    <a:pt x="7947" y="2499"/>
                  </a:cubicBezTo>
                  <a:cubicBezTo>
                    <a:pt x="7947" y="2562"/>
                    <a:pt x="7962" y="2629"/>
                    <a:pt x="7981" y="2647"/>
                  </a:cubicBezTo>
                  <a:cubicBezTo>
                    <a:pt x="8002" y="2668"/>
                    <a:pt x="8101" y="2681"/>
                    <a:pt x="8231" y="2681"/>
                  </a:cubicBezTo>
                  <a:cubicBezTo>
                    <a:pt x="8838" y="2681"/>
                    <a:pt x="9358" y="3089"/>
                    <a:pt x="9514" y="3689"/>
                  </a:cubicBezTo>
                  <a:cubicBezTo>
                    <a:pt x="9568" y="3896"/>
                    <a:pt x="9567" y="4055"/>
                    <a:pt x="9511" y="4272"/>
                  </a:cubicBezTo>
                  <a:cubicBezTo>
                    <a:pt x="9385" y="4760"/>
                    <a:pt x="9037" y="5108"/>
                    <a:pt x="8549" y="5236"/>
                  </a:cubicBezTo>
                  <a:cubicBezTo>
                    <a:pt x="8410" y="5272"/>
                    <a:pt x="7988" y="5277"/>
                    <a:pt x="5564" y="5272"/>
                  </a:cubicBezTo>
                  <a:cubicBezTo>
                    <a:pt x="4011" y="5269"/>
                    <a:pt x="2410" y="5259"/>
                    <a:pt x="2006" y="525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grpSp>
          <p:nvGrpSpPr>
            <p:cNvPr id="4" name="群組 3"/>
            <p:cNvGrpSpPr/>
            <p:nvPr/>
          </p:nvGrpSpPr>
          <p:grpSpPr>
            <a:xfrm>
              <a:off x="6582152" y="2043189"/>
              <a:ext cx="688364" cy="418538"/>
              <a:chOff x="9769422" y="1386630"/>
              <a:chExt cx="1359749" cy="826751"/>
            </a:xfrm>
            <a:solidFill>
              <a:schemeClr val="accent3"/>
            </a:solidFill>
          </p:grpSpPr>
          <p:sp>
            <p:nvSpPr>
              <p:cNvPr id="33" name="Freeform 36"/>
              <p:cNvSpPr>
                <a:spLocks/>
              </p:cNvSpPr>
              <p:nvPr/>
            </p:nvSpPr>
            <p:spPr bwMode="auto">
              <a:xfrm>
                <a:off x="10152000" y="1386634"/>
                <a:ext cx="559061" cy="826747"/>
              </a:xfrm>
              <a:custGeom>
                <a:avLst/>
                <a:gdLst>
                  <a:gd name="T0" fmla="*/ 573 w 2080"/>
                  <a:gd name="T1" fmla="*/ 2630 h 3074"/>
                  <a:gd name="T2" fmla="*/ 830 w 2080"/>
                  <a:gd name="T3" fmla="*/ 1794 h 3074"/>
                  <a:gd name="T4" fmla="*/ 418 w 2080"/>
                  <a:gd name="T5" fmla="*/ 1748 h 3074"/>
                  <a:gd name="T6" fmla="*/ 9 w 2080"/>
                  <a:gd name="T7" fmla="*/ 1724 h 3074"/>
                  <a:gd name="T8" fmla="*/ 34 w 2080"/>
                  <a:gd name="T9" fmla="*/ 1533 h 3074"/>
                  <a:gd name="T10" fmla="*/ 308 w 2080"/>
                  <a:gd name="T11" fmla="*/ 379 h 3074"/>
                  <a:gd name="T12" fmla="*/ 374 w 2080"/>
                  <a:gd name="T13" fmla="*/ 125 h 3074"/>
                  <a:gd name="T14" fmla="*/ 410 w 2080"/>
                  <a:gd name="T15" fmla="*/ 12 h 3074"/>
                  <a:gd name="T16" fmla="*/ 892 w 2080"/>
                  <a:gd name="T17" fmla="*/ 4 h 3074"/>
                  <a:gd name="T18" fmla="*/ 1375 w 2080"/>
                  <a:gd name="T19" fmla="*/ 17 h 3074"/>
                  <a:gd name="T20" fmla="*/ 1176 w 2080"/>
                  <a:gd name="T21" fmla="*/ 528 h 3074"/>
                  <a:gd name="T22" fmla="*/ 1010 w 2080"/>
                  <a:gd name="T23" fmla="*/ 1058 h 3074"/>
                  <a:gd name="T24" fmla="*/ 1562 w 2080"/>
                  <a:gd name="T25" fmla="*/ 1099 h 3074"/>
                  <a:gd name="T26" fmla="*/ 2080 w 2080"/>
                  <a:gd name="T27" fmla="*/ 1124 h 3074"/>
                  <a:gd name="T28" fmla="*/ 1846 w 2080"/>
                  <a:gd name="T29" fmla="*/ 1428 h 3074"/>
                  <a:gd name="T30" fmla="*/ 1434 w 2080"/>
                  <a:gd name="T31" fmla="*/ 1917 h 3074"/>
                  <a:gd name="T32" fmla="*/ 857 w 2080"/>
                  <a:gd name="T33" fmla="*/ 2601 h 3074"/>
                  <a:gd name="T34" fmla="*/ 438 w 2080"/>
                  <a:gd name="T35" fmla="*/ 3074 h 3074"/>
                  <a:gd name="T36" fmla="*/ 573 w 2080"/>
                  <a:gd name="T37" fmla="*/ 2630 h 3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80" h="3074">
                    <a:moveTo>
                      <a:pt x="573" y="2630"/>
                    </a:moveTo>
                    <a:cubicBezTo>
                      <a:pt x="831" y="1896"/>
                      <a:pt x="848" y="1841"/>
                      <a:pt x="830" y="1794"/>
                    </a:cubicBezTo>
                    <a:cubicBezTo>
                      <a:pt x="815" y="1754"/>
                      <a:pt x="756" y="1748"/>
                      <a:pt x="418" y="1748"/>
                    </a:cubicBezTo>
                    <a:cubicBezTo>
                      <a:pt x="201" y="1748"/>
                      <a:pt x="17" y="1737"/>
                      <a:pt x="9" y="1724"/>
                    </a:cubicBezTo>
                    <a:cubicBezTo>
                      <a:pt x="0" y="1710"/>
                      <a:pt x="12" y="1625"/>
                      <a:pt x="34" y="1533"/>
                    </a:cubicBezTo>
                    <a:cubicBezTo>
                      <a:pt x="114" y="1203"/>
                      <a:pt x="277" y="517"/>
                      <a:pt x="308" y="379"/>
                    </a:cubicBezTo>
                    <a:cubicBezTo>
                      <a:pt x="325" y="301"/>
                      <a:pt x="355" y="187"/>
                      <a:pt x="374" y="125"/>
                    </a:cubicBezTo>
                    <a:lnTo>
                      <a:pt x="410" y="12"/>
                    </a:lnTo>
                    <a:lnTo>
                      <a:pt x="892" y="4"/>
                    </a:lnTo>
                    <a:cubicBezTo>
                      <a:pt x="1158" y="0"/>
                      <a:pt x="1375" y="6"/>
                      <a:pt x="1375" y="17"/>
                    </a:cubicBezTo>
                    <a:cubicBezTo>
                      <a:pt x="1375" y="29"/>
                      <a:pt x="1285" y="259"/>
                      <a:pt x="1176" y="528"/>
                    </a:cubicBezTo>
                    <a:cubicBezTo>
                      <a:pt x="1017" y="918"/>
                      <a:pt x="983" y="1026"/>
                      <a:pt x="1010" y="1058"/>
                    </a:cubicBezTo>
                    <a:cubicBezTo>
                      <a:pt x="1036" y="1090"/>
                      <a:pt x="1147" y="1099"/>
                      <a:pt x="1562" y="1099"/>
                    </a:cubicBezTo>
                    <a:cubicBezTo>
                      <a:pt x="1854" y="1099"/>
                      <a:pt x="2080" y="1110"/>
                      <a:pt x="2080" y="1124"/>
                    </a:cubicBezTo>
                    <a:cubicBezTo>
                      <a:pt x="2080" y="1138"/>
                      <a:pt x="1975" y="1275"/>
                      <a:pt x="1846" y="1428"/>
                    </a:cubicBezTo>
                    <a:cubicBezTo>
                      <a:pt x="1718" y="1580"/>
                      <a:pt x="1532" y="1801"/>
                      <a:pt x="1434" y="1917"/>
                    </a:cubicBezTo>
                    <a:cubicBezTo>
                      <a:pt x="1335" y="2033"/>
                      <a:pt x="1076" y="2341"/>
                      <a:pt x="857" y="2601"/>
                    </a:cubicBezTo>
                    <a:cubicBezTo>
                      <a:pt x="639" y="2861"/>
                      <a:pt x="450" y="3074"/>
                      <a:pt x="438" y="3074"/>
                    </a:cubicBezTo>
                    <a:cubicBezTo>
                      <a:pt x="426" y="3074"/>
                      <a:pt x="487" y="2874"/>
                      <a:pt x="573" y="263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4" name="Freeform 42"/>
              <p:cNvSpPr>
                <a:spLocks/>
              </p:cNvSpPr>
              <p:nvPr/>
            </p:nvSpPr>
            <p:spPr bwMode="auto">
              <a:xfrm>
                <a:off x="9769422" y="1386630"/>
                <a:ext cx="265317" cy="374287"/>
              </a:xfrm>
              <a:custGeom>
                <a:avLst/>
                <a:gdLst>
                  <a:gd name="T0" fmla="*/ 291 w 991"/>
                  <a:gd name="T1" fmla="*/ 1337 h 1395"/>
                  <a:gd name="T2" fmla="*/ 363 w 991"/>
                  <a:gd name="T3" fmla="*/ 1103 h 1395"/>
                  <a:gd name="T4" fmla="*/ 197 w 991"/>
                  <a:gd name="T5" fmla="*/ 841 h 1395"/>
                  <a:gd name="T6" fmla="*/ 63 w 991"/>
                  <a:gd name="T7" fmla="*/ 593 h 1395"/>
                  <a:gd name="T8" fmla="*/ 192 w 991"/>
                  <a:gd name="T9" fmla="*/ 78 h 1395"/>
                  <a:gd name="T10" fmla="*/ 419 w 991"/>
                  <a:gd name="T11" fmla="*/ 0 h 1395"/>
                  <a:gd name="T12" fmla="*/ 629 w 991"/>
                  <a:gd name="T13" fmla="*/ 35 h 1395"/>
                  <a:gd name="T14" fmla="*/ 546 w 991"/>
                  <a:gd name="T15" fmla="*/ 263 h 1395"/>
                  <a:gd name="T16" fmla="*/ 479 w 991"/>
                  <a:gd name="T17" fmla="*/ 496 h 1395"/>
                  <a:gd name="T18" fmla="*/ 727 w 991"/>
                  <a:gd name="T19" fmla="*/ 536 h 1395"/>
                  <a:gd name="T20" fmla="*/ 977 w 991"/>
                  <a:gd name="T21" fmla="*/ 554 h 1395"/>
                  <a:gd name="T22" fmla="*/ 343 w 991"/>
                  <a:gd name="T23" fmla="*/ 1340 h 1395"/>
                  <a:gd name="T24" fmla="*/ 291 w 991"/>
                  <a:gd name="T25" fmla="*/ 1337 h 1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1" h="1395">
                    <a:moveTo>
                      <a:pt x="291" y="1337"/>
                    </a:moveTo>
                    <a:cubicBezTo>
                      <a:pt x="291" y="1306"/>
                      <a:pt x="323" y="1200"/>
                      <a:pt x="363" y="1103"/>
                    </a:cubicBezTo>
                    <a:cubicBezTo>
                      <a:pt x="453" y="881"/>
                      <a:pt x="434" y="852"/>
                      <a:pt x="197" y="841"/>
                    </a:cubicBezTo>
                    <a:cubicBezTo>
                      <a:pt x="4" y="832"/>
                      <a:pt x="0" y="825"/>
                      <a:pt x="63" y="593"/>
                    </a:cubicBezTo>
                    <a:cubicBezTo>
                      <a:pt x="114" y="403"/>
                      <a:pt x="176" y="154"/>
                      <a:pt x="192" y="78"/>
                    </a:cubicBezTo>
                    <a:cubicBezTo>
                      <a:pt x="207" y="1"/>
                      <a:pt x="211" y="0"/>
                      <a:pt x="419" y="0"/>
                    </a:cubicBezTo>
                    <a:cubicBezTo>
                      <a:pt x="569" y="0"/>
                      <a:pt x="630" y="10"/>
                      <a:pt x="629" y="35"/>
                    </a:cubicBezTo>
                    <a:cubicBezTo>
                      <a:pt x="629" y="55"/>
                      <a:pt x="591" y="157"/>
                      <a:pt x="546" y="263"/>
                    </a:cubicBezTo>
                    <a:cubicBezTo>
                      <a:pt x="501" y="369"/>
                      <a:pt x="471" y="474"/>
                      <a:pt x="479" y="496"/>
                    </a:cubicBezTo>
                    <a:cubicBezTo>
                      <a:pt x="491" y="526"/>
                      <a:pt x="552" y="536"/>
                      <a:pt x="727" y="536"/>
                    </a:cubicBezTo>
                    <a:cubicBezTo>
                      <a:pt x="855" y="536"/>
                      <a:pt x="967" y="544"/>
                      <a:pt x="977" y="554"/>
                    </a:cubicBezTo>
                    <a:cubicBezTo>
                      <a:pt x="991" y="569"/>
                      <a:pt x="537" y="1132"/>
                      <a:pt x="343" y="1340"/>
                    </a:cubicBezTo>
                    <a:cubicBezTo>
                      <a:pt x="291" y="1395"/>
                      <a:pt x="291" y="1395"/>
                      <a:pt x="291" y="133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5" name="Freeform 43"/>
              <p:cNvSpPr>
                <a:spLocks/>
              </p:cNvSpPr>
              <p:nvPr/>
            </p:nvSpPr>
            <p:spPr bwMode="auto">
              <a:xfrm>
                <a:off x="10863854" y="1386631"/>
                <a:ext cx="265317" cy="371918"/>
              </a:xfrm>
              <a:custGeom>
                <a:avLst/>
                <a:gdLst>
                  <a:gd name="T0" fmla="*/ 281 w 987"/>
                  <a:gd name="T1" fmla="*/ 1355 h 1382"/>
                  <a:gd name="T2" fmla="*/ 355 w 987"/>
                  <a:gd name="T3" fmla="*/ 1130 h 1382"/>
                  <a:gd name="T4" fmla="*/ 412 w 987"/>
                  <a:gd name="T5" fmla="*/ 888 h 1382"/>
                  <a:gd name="T6" fmla="*/ 211 w 987"/>
                  <a:gd name="T7" fmla="*/ 846 h 1382"/>
                  <a:gd name="T8" fmla="*/ 73 w 987"/>
                  <a:gd name="T9" fmla="*/ 577 h 1382"/>
                  <a:gd name="T10" fmla="*/ 140 w 987"/>
                  <a:gd name="T11" fmla="*/ 295 h 1382"/>
                  <a:gd name="T12" fmla="*/ 431 w 987"/>
                  <a:gd name="T13" fmla="*/ 5 h 1382"/>
                  <a:gd name="T14" fmla="*/ 648 w 987"/>
                  <a:gd name="T15" fmla="*/ 11 h 1382"/>
                  <a:gd name="T16" fmla="*/ 522 w 987"/>
                  <a:gd name="T17" fmla="*/ 318 h 1382"/>
                  <a:gd name="T18" fmla="*/ 740 w 987"/>
                  <a:gd name="T19" fmla="*/ 529 h 1382"/>
                  <a:gd name="T20" fmla="*/ 987 w 987"/>
                  <a:gd name="T21" fmla="*/ 559 h 1382"/>
                  <a:gd name="T22" fmla="*/ 294 w 987"/>
                  <a:gd name="T23" fmla="*/ 1382 h 1382"/>
                  <a:gd name="T24" fmla="*/ 281 w 987"/>
                  <a:gd name="T25" fmla="*/ 1355 h 1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87" h="1382">
                    <a:moveTo>
                      <a:pt x="281" y="1355"/>
                    </a:moveTo>
                    <a:cubicBezTo>
                      <a:pt x="281" y="1341"/>
                      <a:pt x="314" y="1239"/>
                      <a:pt x="355" y="1130"/>
                    </a:cubicBezTo>
                    <a:cubicBezTo>
                      <a:pt x="395" y="1020"/>
                      <a:pt x="421" y="912"/>
                      <a:pt x="412" y="888"/>
                    </a:cubicBezTo>
                    <a:cubicBezTo>
                      <a:pt x="400" y="856"/>
                      <a:pt x="350" y="846"/>
                      <a:pt x="211" y="846"/>
                    </a:cubicBezTo>
                    <a:cubicBezTo>
                      <a:pt x="0" y="846"/>
                      <a:pt x="2" y="851"/>
                      <a:pt x="73" y="577"/>
                    </a:cubicBezTo>
                    <a:cubicBezTo>
                      <a:pt x="97" y="484"/>
                      <a:pt x="127" y="357"/>
                      <a:pt x="140" y="295"/>
                    </a:cubicBezTo>
                    <a:cubicBezTo>
                      <a:pt x="200" y="4"/>
                      <a:pt x="190" y="14"/>
                      <a:pt x="431" y="5"/>
                    </a:cubicBezTo>
                    <a:cubicBezTo>
                      <a:pt x="550" y="0"/>
                      <a:pt x="648" y="3"/>
                      <a:pt x="648" y="11"/>
                    </a:cubicBezTo>
                    <a:cubicBezTo>
                      <a:pt x="648" y="24"/>
                      <a:pt x="629" y="70"/>
                      <a:pt x="522" y="318"/>
                    </a:cubicBezTo>
                    <a:cubicBezTo>
                      <a:pt x="441" y="502"/>
                      <a:pt x="460" y="520"/>
                      <a:pt x="740" y="529"/>
                    </a:cubicBezTo>
                    <a:cubicBezTo>
                      <a:pt x="876" y="534"/>
                      <a:pt x="987" y="547"/>
                      <a:pt x="987" y="559"/>
                    </a:cubicBezTo>
                    <a:cubicBezTo>
                      <a:pt x="987" y="583"/>
                      <a:pt x="314" y="1382"/>
                      <a:pt x="294" y="1382"/>
                    </a:cubicBezTo>
                    <a:cubicBezTo>
                      <a:pt x="287" y="1382"/>
                      <a:pt x="281" y="1370"/>
                      <a:pt x="281" y="135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1" rIns="91440" bIns="4572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</p:grpSp>
      <p:sp>
        <p:nvSpPr>
          <p:cNvPr id="32" name="手繪多邊形 31"/>
          <p:cNvSpPr/>
          <p:nvPr/>
        </p:nvSpPr>
        <p:spPr>
          <a:xfrm>
            <a:off x="1441289" y="2808563"/>
            <a:ext cx="1554019" cy="1274757"/>
          </a:xfrm>
          <a:custGeom>
            <a:avLst/>
            <a:gdLst>
              <a:gd name="connsiteX0" fmla="*/ 645621 w 1554019"/>
              <a:gd name="connsiteY0" fmla="*/ 0 h 1274757"/>
              <a:gd name="connsiteX1" fmla="*/ 814689 w 1554019"/>
              <a:gd name="connsiteY1" fmla="*/ 48774 h 1274757"/>
              <a:gd name="connsiteX2" fmla="*/ 918706 w 1554019"/>
              <a:gd name="connsiteY2" fmla="*/ 148931 h 1274757"/>
              <a:gd name="connsiteX3" fmla="*/ 933706 w 1554019"/>
              <a:gd name="connsiteY3" fmla="*/ 171279 h 1274757"/>
              <a:gd name="connsiteX4" fmla="*/ 958813 w 1554019"/>
              <a:gd name="connsiteY4" fmla="*/ 168506 h 1274757"/>
              <a:gd name="connsiteX5" fmla="*/ 1009681 w 1554019"/>
              <a:gd name="connsiteY5" fmla="*/ 162634 h 1274757"/>
              <a:gd name="connsiteX6" fmla="*/ 1140273 w 1554019"/>
              <a:gd name="connsiteY6" fmla="*/ 189875 h 1274757"/>
              <a:gd name="connsiteX7" fmla="*/ 1292059 w 1554019"/>
              <a:gd name="connsiteY7" fmla="*/ 407482 h 1274757"/>
              <a:gd name="connsiteX8" fmla="*/ 1297603 w 1554019"/>
              <a:gd name="connsiteY8" fmla="*/ 431624 h 1274757"/>
              <a:gd name="connsiteX9" fmla="*/ 1338362 w 1554019"/>
              <a:gd name="connsiteY9" fmla="*/ 437170 h 1274757"/>
              <a:gd name="connsiteX10" fmla="*/ 1547537 w 1554019"/>
              <a:gd name="connsiteY10" fmla="*/ 601599 h 1274757"/>
              <a:gd name="connsiteX11" fmla="*/ 1547048 w 1554019"/>
              <a:gd name="connsiteY11" fmla="*/ 696699 h 1274757"/>
              <a:gd name="connsiteX12" fmla="*/ 1390207 w 1554019"/>
              <a:gd name="connsiteY12" fmla="*/ 853950 h 1274757"/>
              <a:gd name="connsiteX13" fmla="*/ 1036991 w 1554019"/>
              <a:gd name="connsiteY13" fmla="*/ 860045 h 1274757"/>
              <a:gd name="connsiteX14" fmla="*/ 959209 w 1554019"/>
              <a:gd name="connsiteY14" fmla="*/ 859916 h 1274757"/>
              <a:gd name="connsiteX15" fmla="*/ 1063487 w 1554019"/>
              <a:gd name="connsiteY15" fmla="*/ 954990 h 1274757"/>
              <a:gd name="connsiteX16" fmla="*/ 1001109 w 1554019"/>
              <a:gd name="connsiteY16" fmla="*/ 983990 h 1274757"/>
              <a:gd name="connsiteX17" fmla="*/ 1236595 w 1554019"/>
              <a:gd name="connsiteY17" fmla="*/ 1274757 h 1274757"/>
              <a:gd name="connsiteX18" fmla="*/ 837238 w 1554019"/>
              <a:gd name="connsiteY18" fmla="*/ 1051924 h 1274757"/>
              <a:gd name="connsiteX19" fmla="*/ 913401 w 1554019"/>
              <a:gd name="connsiteY19" fmla="*/ 1020990 h 1274757"/>
              <a:gd name="connsiteX20" fmla="*/ 665267 w 1554019"/>
              <a:gd name="connsiteY20" fmla="*/ 878257 h 1274757"/>
              <a:gd name="connsiteX21" fmla="*/ 703684 w 1554019"/>
              <a:gd name="connsiteY21" fmla="*/ 859203 h 1274757"/>
              <a:gd name="connsiteX22" fmla="*/ 543254 w 1554019"/>
              <a:gd name="connsiteY22" fmla="*/ 858395 h 1274757"/>
              <a:gd name="connsiteX23" fmla="*/ 323461 w 1554019"/>
              <a:gd name="connsiteY23" fmla="*/ 856234 h 1274757"/>
              <a:gd name="connsiteX24" fmla="*/ 125535 w 1554019"/>
              <a:gd name="connsiteY24" fmla="*/ 818879 h 1274757"/>
              <a:gd name="connsiteX25" fmla="*/ 10268 w 1554019"/>
              <a:gd name="connsiteY25" fmla="*/ 675004 h 1274757"/>
              <a:gd name="connsiteX26" fmla="*/ 5703 w 1554019"/>
              <a:gd name="connsiteY26" fmla="*/ 521831 h 1274757"/>
              <a:gd name="connsiteX27" fmla="*/ 147055 w 1554019"/>
              <a:gd name="connsiteY27" fmla="*/ 350225 h 1274757"/>
              <a:gd name="connsiteX28" fmla="*/ 280419 w 1554019"/>
              <a:gd name="connsiteY28" fmla="*/ 323473 h 1274757"/>
              <a:gd name="connsiteX29" fmla="*/ 321178 w 1554019"/>
              <a:gd name="connsiteY29" fmla="*/ 290033 h 1274757"/>
              <a:gd name="connsiteX30" fmla="*/ 359492 w 1554019"/>
              <a:gd name="connsiteY30" fmla="*/ 172584 h 1274757"/>
              <a:gd name="connsiteX31" fmla="*/ 533125 w 1554019"/>
              <a:gd name="connsiteY31" fmla="*/ 20227 h 1274757"/>
              <a:gd name="connsiteX32" fmla="*/ 645621 w 1554019"/>
              <a:gd name="connsiteY32" fmla="*/ 0 h 1274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554019" h="1274757">
                <a:moveTo>
                  <a:pt x="645621" y="0"/>
                </a:moveTo>
                <a:cubicBezTo>
                  <a:pt x="697466" y="-163"/>
                  <a:pt x="766757" y="19738"/>
                  <a:pt x="814689" y="48774"/>
                </a:cubicBezTo>
                <a:cubicBezTo>
                  <a:pt x="847296" y="68512"/>
                  <a:pt x="896044" y="115491"/>
                  <a:pt x="918706" y="148931"/>
                </a:cubicBezTo>
                <a:lnTo>
                  <a:pt x="933706" y="171279"/>
                </a:lnTo>
                <a:lnTo>
                  <a:pt x="958813" y="168506"/>
                </a:lnTo>
                <a:cubicBezTo>
                  <a:pt x="972508" y="166875"/>
                  <a:pt x="995496" y="164265"/>
                  <a:pt x="1009681" y="162634"/>
                </a:cubicBezTo>
                <a:cubicBezTo>
                  <a:pt x="1047016" y="158556"/>
                  <a:pt x="1094949" y="168506"/>
                  <a:pt x="1140273" y="189875"/>
                </a:cubicBezTo>
                <a:cubicBezTo>
                  <a:pt x="1224562" y="229677"/>
                  <a:pt x="1291733" y="326083"/>
                  <a:pt x="1292059" y="407482"/>
                </a:cubicBezTo>
                <a:cubicBezTo>
                  <a:pt x="1292059" y="417758"/>
                  <a:pt x="1294505" y="428688"/>
                  <a:pt x="1297603" y="431624"/>
                </a:cubicBezTo>
                <a:cubicBezTo>
                  <a:pt x="1301026" y="435049"/>
                  <a:pt x="1317167" y="437170"/>
                  <a:pt x="1338362" y="437170"/>
                </a:cubicBezTo>
                <a:cubicBezTo>
                  <a:pt x="1437325" y="437170"/>
                  <a:pt x="1522104" y="503724"/>
                  <a:pt x="1547537" y="601599"/>
                </a:cubicBezTo>
                <a:cubicBezTo>
                  <a:pt x="1556341" y="635365"/>
                  <a:pt x="1556178" y="661302"/>
                  <a:pt x="1547048" y="696699"/>
                </a:cubicBezTo>
                <a:cubicBezTo>
                  <a:pt x="1526506" y="776303"/>
                  <a:pt x="1469769" y="833070"/>
                  <a:pt x="1390207" y="853950"/>
                </a:cubicBezTo>
                <a:cubicBezTo>
                  <a:pt x="1370378" y="859089"/>
                  <a:pt x="1315223" y="860355"/>
                  <a:pt x="1036991" y="860045"/>
                </a:cubicBezTo>
                <a:lnTo>
                  <a:pt x="959209" y="859916"/>
                </a:lnTo>
                <a:lnTo>
                  <a:pt x="1063487" y="954990"/>
                </a:lnTo>
                <a:lnTo>
                  <a:pt x="1001109" y="983990"/>
                </a:lnTo>
                <a:lnTo>
                  <a:pt x="1236595" y="1274757"/>
                </a:lnTo>
                <a:lnTo>
                  <a:pt x="837238" y="1051924"/>
                </a:lnTo>
                <a:lnTo>
                  <a:pt x="913401" y="1020990"/>
                </a:lnTo>
                <a:lnTo>
                  <a:pt x="665267" y="878257"/>
                </a:lnTo>
                <a:lnTo>
                  <a:pt x="703684" y="859203"/>
                </a:lnTo>
                <a:lnTo>
                  <a:pt x="543254" y="858395"/>
                </a:lnTo>
                <a:cubicBezTo>
                  <a:pt x="438116" y="857743"/>
                  <a:pt x="356394" y="856968"/>
                  <a:pt x="323461" y="856234"/>
                </a:cubicBezTo>
                <a:cubicBezTo>
                  <a:pt x="191075" y="853134"/>
                  <a:pt x="178195" y="850688"/>
                  <a:pt x="125535" y="818879"/>
                </a:cubicBezTo>
                <a:cubicBezTo>
                  <a:pt x="75809" y="788864"/>
                  <a:pt x="27550" y="728508"/>
                  <a:pt x="10268" y="675004"/>
                </a:cubicBezTo>
                <a:cubicBezTo>
                  <a:pt x="-1145" y="639443"/>
                  <a:pt x="-3590" y="555435"/>
                  <a:pt x="5703" y="521831"/>
                </a:cubicBezTo>
                <a:cubicBezTo>
                  <a:pt x="27387" y="444184"/>
                  <a:pt x="78743" y="381871"/>
                  <a:pt x="147055" y="350225"/>
                </a:cubicBezTo>
                <a:cubicBezTo>
                  <a:pt x="193358" y="328693"/>
                  <a:pt x="237541" y="319885"/>
                  <a:pt x="280419" y="323473"/>
                </a:cubicBezTo>
                <a:cubicBezTo>
                  <a:pt x="316776" y="326573"/>
                  <a:pt x="321178" y="322984"/>
                  <a:pt x="321178" y="290033"/>
                </a:cubicBezTo>
                <a:cubicBezTo>
                  <a:pt x="321178" y="264749"/>
                  <a:pt x="336667" y="217606"/>
                  <a:pt x="359492" y="172584"/>
                </a:cubicBezTo>
                <a:cubicBezTo>
                  <a:pt x="392099" y="108314"/>
                  <a:pt x="463509" y="45674"/>
                  <a:pt x="533125" y="20227"/>
                </a:cubicBezTo>
                <a:cubicBezTo>
                  <a:pt x="560190" y="10277"/>
                  <a:pt x="616926" y="0"/>
                  <a:pt x="6456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36" name="手繪多邊形 35"/>
          <p:cNvSpPr/>
          <p:nvPr/>
        </p:nvSpPr>
        <p:spPr>
          <a:xfrm>
            <a:off x="3795624" y="2808563"/>
            <a:ext cx="1554019" cy="1130638"/>
          </a:xfrm>
          <a:custGeom>
            <a:avLst/>
            <a:gdLst>
              <a:gd name="connsiteX0" fmla="*/ 645621 w 1554019"/>
              <a:gd name="connsiteY0" fmla="*/ 0 h 1130638"/>
              <a:gd name="connsiteX1" fmla="*/ 814689 w 1554019"/>
              <a:gd name="connsiteY1" fmla="*/ 48774 h 1130638"/>
              <a:gd name="connsiteX2" fmla="*/ 918706 w 1554019"/>
              <a:gd name="connsiteY2" fmla="*/ 148931 h 1130638"/>
              <a:gd name="connsiteX3" fmla="*/ 933706 w 1554019"/>
              <a:gd name="connsiteY3" fmla="*/ 171279 h 1130638"/>
              <a:gd name="connsiteX4" fmla="*/ 958813 w 1554019"/>
              <a:gd name="connsiteY4" fmla="*/ 168506 h 1130638"/>
              <a:gd name="connsiteX5" fmla="*/ 1009681 w 1554019"/>
              <a:gd name="connsiteY5" fmla="*/ 162634 h 1130638"/>
              <a:gd name="connsiteX6" fmla="*/ 1140273 w 1554019"/>
              <a:gd name="connsiteY6" fmla="*/ 189875 h 1130638"/>
              <a:gd name="connsiteX7" fmla="*/ 1292059 w 1554019"/>
              <a:gd name="connsiteY7" fmla="*/ 407482 h 1130638"/>
              <a:gd name="connsiteX8" fmla="*/ 1297603 w 1554019"/>
              <a:gd name="connsiteY8" fmla="*/ 431624 h 1130638"/>
              <a:gd name="connsiteX9" fmla="*/ 1338362 w 1554019"/>
              <a:gd name="connsiteY9" fmla="*/ 437170 h 1130638"/>
              <a:gd name="connsiteX10" fmla="*/ 1547537 w 1554019"/>
              <a:gd name="connsiteY10" fmla="*/ 601599 h 1130638"/>
              <a:gd name="connsiteX11" fmla="*/ 1547048 w 1554019"/>
              <a:gd name="connsiteY11" fmla="*/ 696699 h 1130638"/>
              <a:gd name="connsiteX12" fmla="*/ 1390207 w 1554019"/>
              <a:gd name="connsiteY12" fmla="*/ 853950 h 1130638"/>
              <a:gd name="connsiteX13" fmla="*/ 903544 w 1554019"/>
              <a:gd name="connsiteY13" fmla="*/ 859823 h 1130638"/>
              <a:gd name="connsiteX14" fmla="*/ 715352 w 1554019"/>
              <a:gd name="connsiteY14" fmla="*/ 859262 h 1130638"/>
              <a:gd name="connsiteX15" fmla="*/ 641581 w 1554019"/>
              <a:gd name="connsiteY15" fmla="*/ 858890 h 1130638"/>
              <a:gd name="connsiteX16" fmla="*/ 641376 w 1554019"/>
              <a:gd name="connsiteY16" fmla="*/ 860638 h 1130638"/>
              <a:gd name="connsiteX17" fmla="*/ 776376 w 1554019"/>
              <a:gd name="connsiteY17" fmla="*/ 1130638 h 1130638"/>
              <a:gd name="connsiteX18" fmla="*/ 506376 w 1554019"/>
              <a:gd name="connsiteY18" fmla="*/ 860638 h 1130638"/>
              <a:gd name="connsiteX19" fmla="*/ 506628 w 1554019"/>
              <a:gd name="connsiteY19" fmla="*/ 858143 h 1130638"/>
              <a:gd name="connsiteX20" fmla="*/ 469187 w 1554019"/>
              <a:gd name="connsiteY20" fmla="*/ 857885 h 1130638"/>
              <a:gd name="connsiteX21" fmla="*/ 323461 w 1554019"/>
              <a:gd name="connsiteY21" fmla="*/ 856234 h 1130638"/>
              <a:gd name="connsiteX22" fmla="*/ 125535 w 1554019"/>
              <a:gd name="connsiteY22" fmla="*/ 818879 h 1130638"/>
              <a:gd name="connsiteX23" fmla="*/ 10268 w 1554019"/>
              <a:gd name="connsiteY23" fmla="*/ 675004 h 1130638"/>
              <a:gd name="connsiteX24" fmla="*/ 5703 w 1554019"/>
              <a:gd name="connsiteY24" fmla="*/ 521831 h 1130638"/>
              <a:gd name="connsiteX25" fmla="*/ 147055 w 1554019"/>
              <a:gd name="connsiteY25" fmla="*/ 350225 h 1130638"/>
              <a:gd name="connsiteX26" fmla="*/ 280419 w 1554019"/>
              <a:gd name="connsiteY26" fmla="*/ 323473 h 1130638"/>
              <a:gd name="connsiteX27" fmla="*/ 321178 w 1554019"/>
              <a:gd name="connsiteY27" fmla="*/ 290033 h 1130638"/>
              <a:gd name="connsiteX28" fmla="*/ 359492 w 1554019"/>
              <a:gd name="connsiteY28" fmla="*/ 172584 h 1130638"/>
              <a:gd name="connsiteX29" fmla="*/ 533126 w 1554019"/>
              <a:gd name="connsiteY29" fmla="*/ 20227 h 1130638"/>
              <a:gd name="connsiteX30" fmla="*/ 645621 w 1554019"/>
              <a:gd name="connsiteY30" fmla="*/ 0 h 113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554019" h="1130638">
                <a:moveTo>
                  <a:pt x="645621" y="0"/>
                </a:moveTo>
                <a:cubicBezTo>
                  <a:pt x="697466" y="-163"/>
                  <a:pt x="766757" y="19738"/>
                  <a:pt x="814689" y="48774"/>
                </a:cubicBezTo>
                <a:cubicBezTo>
                  <a:pt x="847296" y="68512"/>
                  <a:pt x="896044" y="115491"/>
                  <a:pt x="918706" y="148931"/>
                </a:cubicBezTo>
                <a:lnTo>
                  <a:pt x="933706" y="171279"/>
                </a:lnTo>
                <a:lnTo>
                  <a:pt x="958813" y="168506"/>
                </a:lnTo>
                <a:cubicBezTo>
                  <a:pt x="972508" y="166875"/>
                  <a:pt x="995496" y="164265"/>
                  <a:pt x="1009681" y="162634"/>
                </a:cubicBezTo>
                <a:cubicBezTo>
                  <a:pt x="1047016" y="158556"/>
                  <a:pt x="1094949" y="168506"/>
                  <a:pt x="1140273" y="189875"/>
                </a:cubicBezTo>
                <a:cubicBezTo>
                  <a:pt x="1224562" y="229677"/>
                  <a:pt x="1291733" y="326083"/>
                  <a:pt x="1292059" y="407482"/>
                </a:cubicBezTo>
                <a:cubicBezTo>
                  <a:pt x="1292059" y="417758"/>
                  <a:pt x="1294505" y="428688"/>
                  <a:pt x="1297603" y="431624"/>
                </a:cubicBezTo>
                <a:cubicBezTo>
                  <a:pt x="1301026" y="435049"/>
                  <a:pt x="1317167" y="437170"/>
                  <a:pt x="1338362" y="437170"/>
                </a:cubicBezTo>
                <a:cubicBezTo>
                  <a:pt x="1437325" y="437170"/>
                  <a:pt x="1522104" y="503724"/>
                  <a:pt x="1547537" y="601599"/>
                </a:cubicBezTo>
                <a:cubicBezTo>
                  <a:pt x="1556341" y="635365"/>
                  <a:pt x="1556178" y="661302"/>
                  <a:pt x="1547048" y="696699"/>
                </a:cubicBezTo>
                <a:cubicBezTo>
                  <a:pt x="1526506" y="776303"/>
                  <a:pt x="1469769" y="833070"/>
                  <a:pt x="1390207" y="853950"/>
                </a:cubicBezTo>
                <a:cubicBezTo>
                  <a:pt x="1367545" y="859823"/>
                  <a:pt x="1298744" y="860638"/>
                  <a:pt x="903544" y="859823"/>
                </a:cubicBezTo>
                <a:cubicBezTo>
                  <a:pt x="840245" y="859700"/>
                  <a:pt x="776457" y="859507"/>
                  <a:pt x="715352" y="859262"/>
                </a:cubicBezTo>
                <a:lnTo>
                  <a:pt x="641581" y="858890"/>
                </a:lnTo>
                <a:lnTo>
                  <a:pt x="641376" y="860638"/>
                </a:lnTo>
                <a:cubicBezTo>
                  <a:pt x="641376" y="966869"/>
                  <a:pt x="691392" y="1066900"/>
                  <a:pt x="776376" y="1130638"/>
                </a:cubicBezTo>
                <a:cubicBezTo>
                  <a:pt x="627259" y="1130638"/>
                  <a:pt x="506376" y="1009755"/>
                  <a:pt x="506376" y="860638"/>
                </a:cubicBezTo>
                <a:lnTo>
                  <a:pt x="506628" y="858143"/>
                </a:lnTo>
                <a:lnTo>
                  <a:pt x="469187" y="857885"/>
                </a:lnTo>
                <a:cubicBezTo>
                  <a:pt x="400304" y="857358"/>
                  <a:pt x="348161" y="856784"/>
                  <a:pt x="323461" y="856234"/>
                </a:cubicBezTo>
                <a:cubicBezTo>
                  <a:pt x="191075" y="853134"/>
                  <a:pt x="178195" y="850688"/>
                  <a:pt x="125535" y="818879"/>
                </a:cubicBezTo>
                <a:cubicBezTo>
                  <a:pt x="75809" y="788864"/>
                  <a:pt x="27550" y="728508"/>
                  <a:pt x="10268" y="675004"/>
                </a:cubicBezTo>
                <a:cubicBezTo>
                  <a:pt x="-1145" y="639443"/>
                  <a:pt x="-3590" y="555434"/>
                  <a:pt x="5703" y="521831"/>
                </a:cubicBezTo>
                <a:cubicBezTo>
                  <a:pt x="27387" y="444184"/>
                  <a:pt x="78743" y="381871"/>
                  <a:pt x="147055" y="350225"/>
                </a:cubicBezTo>
                <a:cubicBezTo>
                  <a:pt x="193358" y="328693"/>
                  <a:pt x="237541" y="319885"/>
                  <a:pt x="280419" y="323473"/>
                </a:cubicBezTo>
                <a:cubicBezTo>
                  <a:pt x="316776" y="326573"/>
                  <a:pt x="321178" y="322984"/>
                  <a:pt x="321178" y="290033"/>
                </a:cubicBezTo>
                <a:cubicBezTo>
                  <a:pt x="321178" y="264749"/>
                  <a:pt x="336667" y="217606"/>
                  <a:pt x="359492" y="172584"/>
                </a:cubicBezTo>
                <a:cubicBezTo>
                  <a:pt x="392099" y="108314"/>
                  <a:pt x="463509" y="45674"/>
                  <a:pt x="533126" y="20227"/>
                </a:cubicBezTo>
                <a:cubicBezTo>
                  <a:pt x="560190" y="10277"/>
                  <a:pt x="616926" y="0"/>
                  <a:pt x="6456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6146369" y="2808400"/>
            <a:ext cx="1559931" cy="1275175"/>
            <a:chOff x="6146369" y="2808400"/>
            <a:chExt cx="1559931" cy="1275175"/>
          </a:xfrm>
        </p:grpSpPr>
        <p:sp>
          <p:nvSpPr>
            <p:cNvPr id="25" name="Freeform 33"/>
            <p:cNvSpPr>
              <a:spLocks/>
            </p:cNvSpPr>
            <p:nvPr/>
          </p:nvSpPr>
          <p:spPr bwMode="auto">
            <a:xfrm>
              <a:off x="6146369" y="2808400"/>
              <a:ext cx="1559931" cy="860801"/>
            </a:xfrm>
            <a:custGeom>
              <a:avLst/>
              <a:gdLst>
                <a:gd name="T0" fmla="*/ 2006 w 9568"/>
                <a:gd name="T1" fmla="*/ 5250 h 5277"/>
                <a:gd name="T2" fmla="*/ 792 w 9568"/>
                <a:gd name="T3" fmla="*/ 5021 h 5277"/>
                <a:gd name="T4" fmla="*/ 85 w 9568"/>
                <a:gd name="T5" fmla="*/ 4139 h 5277"/>
                <a:gd name="T6" fmla="*/ 57 w 9568"/>
                <a:gd name="T7" fmla="*/ 3200 h 5277"/>
                <a:gd name="T8" fmla="*/ 924 w 9568"/>
                <a:gd name="T9" fmla="*/ 2148 h 5277"/>
                <a:gd name="T10" fmla="*/ 1742 w 9568"/>
                <a:gd name="T11" fmla="*/ 1984 h 5277"/>
                <a:gd name="T12" fmla="*/ 1992 w 9568"/>
                <a:gd name="T13" fmla="*/ 1779 h 5277"/>
                <a:gd name="T14" fmla="*/ 2227 w 9568"/>
                <a:gd name="T15" fmla="*/ 1059 h 5277"/>
                <a:gd name="T16" fmla="*/ 3292 w 9568"/>
                <a:gd name="T17" fmla="*/ 125 h 5277"/>
                <a:gd name="T18" fmla="*/ 3982 w 9568"/>
                <a:gd name="T19" fmla="*/ 1 h 5277"/>
                <a:gd name="T20" fmla="*/ 5019 w 9568"/>
                <a:gd name="T21" fmla="*/ 300 h 5277"/>
                <a:gd name="T22" fmla="*/ 5657 w 9568"/>
                <a:gd name="T23" fmla="*/ 914 h 5277"/>
                <a:gd name="T24" fmla="*/ 5749 w 9568"/>
                <a:gd name="T25" fmla="*/ 1051 h 5277"/>
                <a:gd name="T26" fmla="*/ 5903 w 9568"/>
                <a:gd name="T27" fmla="*/ 1034 h 5277"/>
                <a:gd name="T28" fmla="*/ 6215 w 9568"/>
                <a:gd name="T29" fmla="*/ 998 h 5277"/>
                <a:gd name="T30" fmla="*/ 7016 w 9568"/>
                <a:gd name="T31" fmla="*/ 1165 h 5277"/>
                <a:gd name="T32" fmla="*/ 7947 w 9568"/>
                <a:gd name="T33" fmla="*/ 2499 h 5277"/>
                <a:gd name="T34" fmla="*/ 7981 w 9568"/>
                <a:gd name="T35" fmla="*/ 2647 h 5277"/>
                <a:gd name="T36" fmla="*/ 8231 w 9568"/>
                <a:gd name="T37" fmla="*/ 2681 h 5277"/>
                <a:gd name="T38" fmla="*/ 9514 w 9568"/>
                <a:gd name="T39" fmla="*/ 3689 h 5277"/>
                <a:gd name="T40" fmla="*/ 9511 w 9568"/>
                <a:gd name="T41" fmla="*/ 4272 h 5277"/>
                <a:gd name="T42" fmla="*/ 8549 w 9568"/>
                <a:gd name="T43" fmla="*/ 5236 h 5277"/>
                <a:gd name="T44" fmla="*/ 5564 w 9568"/>
                <a:gd name="T45" fmla="*/ 5272 h 5277"/>
                <a:gd name="T46" fmla="*/ 2006 w 9568"/>
                <a:gd name="T47" fmla="*/ 5250 h 5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568" h="5277">
                  <a:moveTo>
                    <a:pt x="2006" y="5250"/>
                  </a:moveTo>
                  <a:cubicBezTo>
                    <a:pt x="1194" y="5231"/>
                    <a:pt x="1115" y="5216"/>
                    <a:pt x="792" y="5021"/>
                  </a:cubicBezTo>
                  <a:cubicBezTo>
                    <a:pt x="487" y="4837"/>
                    <a:pt x="191" y="4467"/>
                    <a:pt x="85" y="4139"/>
                  </a:cubicBezTo>
                  <a:cubicBezTo>
                    <a:pt x="15" y="3921"/>
                    <a:pt x="0" y="3406"/>
                    <a:pt x="57" y="3200"/>
                  </a:cubicBezTo>
                  <a:cubicBezTo>
                    <a:pt x="190" y="2724"/>
                    <a:pt x="505" y="2342"/>
                    <a:pt x="924" y="2148"/>
                  </a:cubicBezTo>
                  <a:cubicBezTo>
                    <a:pt x="1208" y="2016"/>
                    <a:pt x="1479" y="1962"/>
                    <a:pt x="1742" y="1984"/>
                  </a:cubicBezTo>
                  <a:cubicBezTo>
                    <a:pt x="1965" y="2003"/>
                    <a:pt x="1992" y="1981"/>
                    <a:pt x="1992" y="1779"/>
                  </a:cubicBezTo>
                  <a:cubicBezTo>
                    <a:pt x="1992" y="1624"/>
                    <a:pt x="2087" y="1335"/>
                    <a:pt x="2227" y="1059"/>
                  </a:cubicBezTo>
                  <a:cubicBezTo>
                    <a:pt x="2427" y="665"/>
                    <a:pt x="2865" y="281"/>
                    <a:pt x="3292" y="125"/>
                  </a:cubicBezTo>
                  <a:cubicBezTo>
                    <a:pt x="3458" y="64"/>
                    <a:pt x="3806" y="1"/>
                    <a:pt x="3982" y="1"/>
                  </a:cubicBezTo>
                  <a:cubicBezTo>
                    <a:pt x="4300" y="0"/>
                    <a:pt x="4725" y="122"/>
                    <a:pt x="5019" y="300"/>
                  </a:cubicBezTo>
                  <a:cubicBezTo>
                    <a:pt x="5219" y="421"/>
                    <a:pt x="5518" y="709"/>
                    <a:pt x="5657" y="914"/>
                  </a:cubicBezTo>
                  <a:lnTo>
                    <a:pt x="5749" y="1051"/>
                  </a:lnTo>
                  <a:lnTo>
                    <a:pt x="5903" y="1034"/>
                  </a:lnTo>
                  <a:cubicBezTo>
                    <a:pt x="5987" y="1024"/>
                    <a:pt x="6128" y="1008"/>
                    <a:pt x="6215" y="998"/>
                  </a:cubicBezTo>
                  <a:cubicBezTo>
                    <a:pt x="6444" y="973"/>
                    <a:pt x="6738" y="1034"/>
                    <a:pt x="7016" y="1165"/>
                  </a:cubicBezTo>
                  <a:cubicBezTo>
                    <a:pt x="7533" y="1409"/>
                    <a:pt x="7945" y="2000"/>
                    <a:pt x="7947" y="2499"/>
                  </a:cubicBezTo>
                  <a:cubicBezTo>
                    <a:pt x="7947" y="2562"/>
                    <a:pt x="7962" y="2629"/>
                    <a:pt x="7981" y="2647"/>
                  </a:cubicBezTo>
                  <a:cubicBezTo>
                    <a:pt x="8002" y="2668"/>
                    <a:pt x="8101" y="2681"/>
                    <a:pt x="8231" y="2681"/>
                  </a:cubicBezTo>
                  <a:cubicBezTo>
                    <a:pt x="8838" y="2681"/>
                    <a:pt x="9358" y="3089"/>
                    <a:pt x="9514" y="3689"/>
                  </a:cubicBezTo>
                  <a:cubicBezTo>
                    <a:pt x="9568" y="3896"/>
                    <a:pt x="9567" y="4055"/>
                    <a:pt x="9511" y="4272"/>
                  </a:cubicBezTo>
                  <a:cubicBezTo>
                    <a:pt x="9385" y="4760"/>
                    <a:pt x="9037" y="5108"/>
                    <a:pt x="8549" y="5236"/>
                  </a:cubicBezTo>
                  <a:cubicBezTo>
                    <a:pt x="8410" y="5272"/>
                    <a:pt x="7988" y="5277"/>
                    <a:pt x="5564" y="5272"/>
                  </a:cubicBezTo>
                  <a:cubicBezTo>
                    <a:pt x="4011" y="5269"/>
                    <a:pt x="2410" y="5259"/>
                    <a:pt x="2006" y="525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" name="圓角矩形 7"/>
            <p:cNvSpPr/>
            <p:nvPr/>
          </p:nvSpPr>
          <p:spPr>
            <a:xfrm flipH="1">
              <a:off x="6497211" y="3723065"/>
              <a:ext cx="72000" cy="18025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圓角矩形 38"/>
            <p:cNvSpPr/>
            <p:nvPr/>
          </p:nvSpPr>
          <p:spPr>
            <a:xfrm flipH="1">
              <a:off x="6673424" y="3903320"/>
              <a:ext cx="72000" cy="18025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圓角矩形 39"/>
            <p:cNvSpPr/>
            <p:nvPr/>
          </p:nvSpPr>
          <p:spPr>
            <a:xfrm flipH="1">
              <a:off x="6849637" y="3723065"/>
              <a:ext cx="72000" cy="18025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圓角矩形 40"/>
            <p:cNvSpPr/>
            <p:nvPr/>
          </p:nvSpPr>
          <p:spPr>
            <a:xfrm flipH="1">
              <a:off x="7025850" y="3903320"/>
              <a:ext cx="72000" cy="18025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圓角矩形 41"/>
            <p:cNvSpPr/>
            <p:nvPr/>
          </p:nvSpPr>
          <p:spPr>
            <a:xfrm flipH="1">
              <a:off x="7202063" y="3723065"/>
              <a:ext cx="72000" cy="18025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6141671" y="5211359"/>
            <a:ext cx="1559931" cy="1295715"/>
            <a:chOff x="6141671" y="5211359"/>
            <a:chExt cx="1559931" cy="1295715"/>
          </a:xfrm>
        </p:grpSpPr>
        <p:sp>
          <p:nvSpPr>
            <p:cNvPr id="26" name="Freeform 33"/>
            <p:cNvSpPr>
              <a:spLocks/>
            </p:cNvSpPr>
            <p:nvPr/>
          </p:nvSpPr>
          <p:spPr bwMode="auto">
            <a:xfrm>
              <a:off x="6141671" y="5211359"/>
              <a:ext cx="1559931" cy="860801"/>
            </a:xfrm>
            <a:custGeom>
              <a:avLst/>
              <a:gdLst>
                <a:gd name="T0" fmla="*/ 2006 w 9568"/>
                <a:gd name="T1" fmla="*/ 5250 h 5277"/>
                <a:gd name="T2" fmla="*/ 792 w 9568"/>
                <a:gd name="T3" fmla="*/ 5021 h 5277"/>
                <a:gd name="T4" fmla="*/ 85 w 9568"/>
                <a:gd name="T5" fmla="*/ 4139 h 5277"/>
                <a:gd name="T6" fmla="*/ 57 w 9568"/>
                <a:gd name="T7" fmla="*/ 3200 h 5277"/>
                <a:gd name="T8" fmla="*/ 924 w 9568"/>
                <a:gd name="T9" fmla="*/ 2148 h 5277"/>
                <a:gd name="T10" fmla="*/ 1742 w 9568"/>
                <a:gd name="T11" fmla="*/ 1984 h 5277"/>
                <a:gd name="T12" fmla="*/ 1992 w 9568"/>
                <a:gd name="T13" fmla="*/ 1779 h 5277"/>
                <a:gd name="T14" fmla="*/ 2227 w 9568"/>
                <a:gd name="T15" fmla="*/ 1059 h 5277"/>
                <a:gd name="T16" fmla="*/ 3292 w 9568"/>
                <a:gd name="T17" fmla="*/ 125 h 5277"/>
                <a:gd name="T18" fmla="*/ 3982 w 9568"/>
                <a:gd name="T19" fmla="*/ 1 h 5277"/>
                <a:gd name="T20" fmla="*/ 5019 w 9568"/>
                <a:gd name="T21" fmla="*/ 300 h 5277"/>
                <a:gd name="T22" fmla="*/ 5657 w 9568"/>
                <a:gd name="T23" fmla="*/ 914 h 5277"/>
                <a:gd name="T24" fmla="*/ 5749 w 9568"/>
                <a:gd name="T25" fmla="*/ 1051 h 5277"/>
                <a:gd name="T26" fmla="*/ 5903 w 9568"/>
                <a:gd name="T27" fmla="*/ 1034 h 5277"/>
                <a:gd name="T28" fmla="*/ 6215 w 9568"/>
                <a:gd name="T29" fmla="*/ 998 h 5277"/>
                <a:gd name="T30" fmla="*/ 7016 w 9568"/>
                <a:gd name="T31" fmla="*/ 1165 h 5277"/>
                <a:gd name="T32" fmla="*/ 7947 w 9568"/>
                <a:gd name="T33" fmla="*/ 2499 h 5277"/>
                <a:gd name="T34" fmla="*/ 7981 w 9568"/>
                <a:gd name="T35" fmla="*/ 2647 h 5277"/>
                <a:gd name="T36" fmla="*/ 8231 w 9568"/>
                <a:gd name="T37" fmla="*/ 2681 h 5277"/>
                <a:gd name="T38" fmla="*/ 9514 w 9568"/>
                <a:gd name="T39" fmla="*/ 3689 h 5277"/>
                <a:gd name="T40" fmla="*/ 9511 w 9568"/>
                <a:gd name="T41" fmla="*/ 4272 h 5277"/>
                <a:gd name="T42" fmla="*/ 8549 w 9568"/>
                <a:gd name="T43" fmla="*/ 5236 h 5277"/>
                <a:gd name="T44" fmla="*/ 5564 w 9568"/>
                <a:gd name="T45" fmla="*/ 5272 h 5277"/>
                <a:gd name="T46" fmla="*/ 2006 w 9568"/>
                <a:gd name="T47" fmla="*/ 5250 h 5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568" h="5277">
                  <a:moveTo>
                    <a:pt x="2006" y="5250"/>
                  </a:moveTo>
                  <a:cubicBezTo>
                    <a:pt x="1194" y="5231"/>
                    <a:pt x="1115" y="5216"/>
                    <a:pt x="792" y="5021"/>
                  </a:cubicBezTo>
                  <a:cubicBezTo>
                    <a:pt x="487" y="4837"/>
                    <a:pt x="191" y="4467"/>
                    <a:pt x="85" y="4139"/>
                  </a:cubicBezTo>
                  <a:cubicBezTo>
                    <a:pt x="15" y="3921"/>
                    <a:pt x="0" y="3406"/>
                    <a:pt x="57" y="3200"/>
                  </a:cubicBezTo>
                  <a:cubicBezTo>
                    <a:pt x="190" y="2724"/>
                    <a:pt x="505" y="2342"/>
                    <a:pt x="924" y="2148"/>
                  </a:cubicBezTo>
                  <a:cubicBezTo>
                    <a:pt x="1208" y="2016"/>
                    <a:pt x="1479" y="1962"/>
                    <a:pt x="1742" y="1984"/>
                  </a:cubicBezTo>
                  <a:cubicBezTo>
                    <a:pt x="1965" y="2003"/>
                    <a:pt x="1992" y="1981"/>
                    <a:pt x="1992" y="1779"/>
                  </a:cubicBezTo>
                  <a:cubicBezTo>
                    <a:pt x="1992" y="1624"/>
                    <a:pt x="2087" y="1335"/>
                    <a:pt x="2227" y="1059"/>
                  </a:cubicBezTo>
                  <a:cubicBezTo>
                    <a:pt x="2427" y="665"/>
                    <a:pt x="2865" y="281"/>
                    <a:pt x="3292" y="125"/>
                  </a:cubicBezTo>
                  <a:cubicBezTo>
                    <a:pt x="3458" y="64"/>
                    <a:pt x="3806" y="1"/>
                    <a:pt x="3982" y="1"/>
                  </a:cubicBezTo>
                  <a:cubicBezTo>
                    <a:pt x="4300" y="0"/>
                    <a:pt x="4725" y="122"/>
                    <a:pt x="5019" y="300"/>
                  </a:cubicBezTo>
                  <a:cubicBezTo>
                    <a:pt x="5219" y="421"/>
                    <a:pt x="5518" y="709"/>
                    <a:pt x="5657" y="914"/>
                  </a:cubicBezTo>
                  <a:lnTo>
                    <a:pt x="5749" y="1051"/>
                  </a:lnTo>
                  <a:lnTo>
                    <a:pt x="5903" y="1034"/>
                  </a:lnTo>
                  <a:cubicBezTo>
                    <a:pt x="5987" y="1024"/>
                    <a:pt x="6128" y="1008"/>
                    <a:pt x="6215" y="998"/>
                  </a:cubicBezTo>
                  <a:cubicBezTo>
                    <a:pt x="6444" y="973"/>
                    <a:pt x="6738" y="1034"/>
                    <a:pt x="7016" y="1165"/>
                  </a:cubicBezTo>
                  <a:cubicBezTo>
                    <a:pt x="7533" y="1409"/>
                    <a:pt x="7945" y="2000"/>
                    <a:pt x="7947" y="2499"/>
                  </a:cubicBezTo>
                  <a:cubicBezTo>
                    <a:pt x="7947" y="2562"/>
                    <a:pt x="7962" y="2629"/>
                    <a:pt x="7981" y="2647"/>
                  </a:cubicBezTo>
                  <a:cubicBezTo>
                    <a:pt x="8002" y="2668"/>
                    <a:pt x="8101" y="2681"/>
                    <a:pt x="8231" y="2681"/>
                  </a:cubicBezTo>
                  <a:cubicBezTo>
                    <a:pt x="8838" y="2681"/>
                    <a:pt x="9358" y="3089"/>
                    <a:pt x="9514" y="3689"/>
                  </a:cubicBezTo>
                  <a:cubicBezTo>
                    <a:pt x="9568" y="3896"/>
                    <a:pt x="9567" y="4055"/>
                    <a:pt x="9511" y="4272"/>
                  </a:cubicBezTo>
                  <a:cubicBezTo>
                    <a:pt x="9385" y="4760"/>
                    <a:pt x="9037" y="5108"/>
                    <a:pt x="8549" y="5236"/>
                  </a:cubicBezTo>
                  <a:cubicBezTo>
                    <a:pt x="8410" y="5272"/>
                    <a:pt x="7988" y="5277"/>
                    <a:pt x="5564" y="5272"/>
                  </a:cubicBezTo>
                  <a:cubicBezTo>
                    <a:pt x="4011" y="5269"/>
                    <a:pt x="2410" y="5259"/>
                    <a:pt x="2006" y="525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5" name="手繪多邊形 44"/>
            <p:cNvSpPr/>
            <p:nvPr/>
          </p:nvSpPr>
          <p:spPr>
            <a:xfrm rot="10800000">
              <a:off x="6437331" y="6141219"/>
              <a:ext cx="117606" cy="185028"/>
            </a:xfrm>
            <a:custGeom>
              <a:avLst/>
              <a:gdLst>
                <a:gd name="connsiteX0" fmla="*/ 270000 w 540000"/>
                <a:gd name="connsiteY0" fmla="*/ 963500 h 963500"/>
                <a:gd name="connsiteX1" fmla="*/ 0 w 540000"/>
                <a:gd name="connsiteY1" fmla="*/ 693500 h 963500"/>
                <a:gd name="connsiteX2" fmla="*/ 2921 w 540000"/>
                <a:gd name="connsiteY2" fmla="*/ 664520 h 963500"/>
                <a:gd name="connsiteX3" fmla="*/ 0 w 540000"/>
                <a:gd name="connsiteY3" fmla="*/ 664520 h 963500"/>
                <a:gd name="connsiteX4" fmla="*/ 3885 w 540000"/>
                <a:gd name="connsiteY4" fmla="*/ 654957 h 963500"/>
                <a:gd name="connsiteX5" fmla="*/ 5485 w 540000"/>
                <a:gd name="connsiteY5" fmla="*/ 639086 h 963500"/>
                <a:gd name="connsiteX6" fmla="*/ 46112 w 540000"/>
                <a:gd name="connsiteY6" fmla="*/ 542540 h 963500"/>
                <a:gd name="connsiteX7" fmla="*/ 52908 w 540000"/>
                <a:gd name="connsiteY7" fmla="*/ 534303 h 963500"/>
                <a:gd name="connsiteX8" fmla="*/ 270000 w 540000"/>
                <a:gd name="connsiteY8" fmla="*/ 0 h 963500"/>
                <a:gd name="connsiteX9" fmla="*/ 487092 w 540000"/>
                <a:gd name="connsiteY9" fmla="*/ 534303 h 963500"/>
                <a:gd name="connsiteX10" fmla="*/ 493888 w 540000"/>
                <a:gd name="connsiteY10" fmla="*/ 542540 h 963500"/>
                <a:gd name="connsiteX11" fmla="*/ 534515 w 540000"/>
                <a:gd name="connsiteY11" fmla="*/ 639086 h 963500"/>
                <a:gd name="connsiteX12" fmla="*/ 536115 w 540000"/>
                <a:gd name="connsiteY12" fmla="*/ 654957 h 963500"/>
                <a:gd name="connsiteX13" fmla="*/ 540000 w 540000"/>
                <a:gd name="connsiteY13" fmla="*/ 664520 h 963500"/>
                <a:gd name="connsiteX14" fmla="*/ 537079 w 540000"/>
                <a:gd name="connsiteY14" fmla="*/ 664520 h 963500"/>
                <a:gd name="connsiteX15" fmla="*/ 540000 w 540000"/>
                <a:gd name="connsiteY15" fmla="*/ 693500 h 963500"/>
                <a:gd name="connsiteX16" fmla="*/ 270000 w 540000"/>
                <a:gd name="connsiteY16" fmla="*/ 963500 h 9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0000" h="963500">
                  <a:moveTo>
                    <a:pt x="270000" y="963500"/>
                  </a:moveTo>
                  <a:cubicBezTo>
                    <a:pt x="120883" y="963500"/>
                    <a:pt x="0" y="842617"/>
                    <a:pt x="0" y="693500"/>
                  </a:cubicBezTo>
                  <a:lnTo>
                    <a:pt x="2921" y="664520"/>
                  </a:lnTo>
                  <a:lnTo>
                    <a:pt x="0" y="664520"/>
                  </a:lnTo>
                  <a:lnTo>
                    <a:pt x="3885" y="654957"/>
                  </a:lnTo>
                  <a:lnTo>
                    <a:pt x="5485" y="639086"/>
                  </a:lnTo>
                  <a:cubicBezTo>
                    <a:pt x="12679" y="603933"/>
                    <a:pt x="26703" y="571269"/>
                    <a:pt x="46112" y="542540"/>
                  </a:cubicBezTo>
                  <a:lnTo>
                    <a:pt x="52908" y="534303"/>
                  </a:lnTo>
                  <a:lnTo>
                    <a:pt x="270000" y="0"/>
                  </a:lnTo>
                  <a:lnTo>
                    <a:pt x="487092" y="534303"/>
                  </a:lnTo>
                  <a:lnTo>
                    <a:pt x="493888" y="542540"/>
                  </a:lnTo>
                  <a:cubicBezTo>
                    <a:pt x="513297" y="571269"/>
                    <a:pt x="527321" y="603933"/>
                    <a:pt x="534515" y="639086"/>
                  </a:cubicBezTo>
                  <a:lnTo>
                    <a:pt x="536115" y="654957"/>
                  </a:lnTo>
                  <a:lnTo>
                    <a:pt x="540000" y="664520"/>
                  </a:lnTo>
                  <a:lnTo>
                    <a:pt x="537079" y="664520"/>
                  </a:lnTo>
                  <a:lnTo>
                    <a:pt x="540000" y="693500"/>
                  </a:lnTo>
                  <a:cubicBezTo>
                    <a:pt x="540000" y="842617"/>
                    <a:pt x="419117" y="963500"/>
                    <a:pt x="270000" y="9635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手繪多邊形 45"/>
            <p:cNvSpPr/>
            <p:nvPr/>
          </p:nvSpPr>
          <p:spPr>
            <a:xfrm rot="10800000">
              <a:off x="6646881" y="6322046"/>
              <a:ext cx="117606" cy="185028"/>
            </a:xfrm>
            <a:custGeom>
              <a:avLst/>
              <a:gdLst>
                <a:gd name="connsiteX0" fmla="*/ 270000 w 540000"/>
                <a:gd name="connsiteY0" fmla="*/ 963500 h 963500"/>
                <a:gd name="connsiteX1" fmla="*/ 0 w 540000"/>
                <a:gd name="connsiteY1" fmla="*/ 693500 h 963500"/>
                <a:gd name="connsiteX2" fmla="*/ 2921 w 540000"/>
                <a:gd name="connsiteY2" fmla="*/ 664520 h 963500"/>
                <a:gd name="connsiteX3" fmla="*/ 0 w 540000"/>
                <a:gd name="connsiteY3" fmla="*/ 664520 h 963500"/>
                <a:gd name="connsiteX4" fmla="*/ 3885 w 540000"/>
                <a:gd name="connsiteY4" fmla="*/ 654957 h 963500"/>
                <a:gd name="connsiteX5" fmla="*/ 5485 w 540000"/>
                <a:gd name="connsiteY5" fmla="*/ 639086 h 963500"/>
                <a:gd name="connsiteX6" fmla="*/ 46112 w 540000"/>
                <a:gd name="connsiteY6" fmla="*/ 542540 h 963500"/>
                <a:gd name="connsiteX7" fmla="*/ 52908 w 540000"/>
                <a:gd name="connsiteY7" fmla="*/ 534303 h 963500"/>
                <a:gd name="connsiteX8" fmla="*/ 270000 w 540000"/>
                <a:gd name="connsiteY8" fmla="*/ 0 h 963500"/>
                <a:gd name="connsiteX9" fmla="*/ 487092 w 540000"/>
                <a:gd name="connsiteY9" fmla="*/ 534303 h 963500"/>
                <a:gd name="connsiteX10" fmla="*/ 493888 w 540000"/>
                <a:gd name="connsiteY10" fmla="*/ 542540 h 963500"/>
                <a:gd name="connsiteX11" fmla="*/ 534515 w 540000"/>
                <a:gd name="connsiteY11" fmla="*/ 639086 h 963500"/>
                <a:gd name="connsiteX12" fmla="*/ 536115 w 540000"/>
                <a:gd name="connsiteY12" fmla="*/ 654957 h 963500"/>
                <a:gd name="connsiteX13" fmla="*/ 540000 w 540000"/>
                <a:gd name="connsiteY13" fmla="*/ 664520 h 963500"/>
                <a:gd name="connsiteX14" fmla="*/ 537079 w 540000"/>
                <a:gd name="connsiteY14" fmla="*/ 664520 h 963500"/>
                <a:gd name="connsiteX15" fmla="*/ 540000 w 540000"/>
                <a:gd name="connsiteY15" fmla="*/ 693500 h 963500"/>
                <a:gd name="connsiteX16" fmla="*/ 270000 w 540000"/>
                <a:gd name="connsiteY16" fmla="*/ 963500 h 9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0000" h="963500">
                  <a:moveTo>
                    <a:pt x="270000" y="963500"/>
                  </a:moveTo>
                  <a:cubicBezTo>
                    <a:pt x="120883" y="963500"/>
                    <a:pt x="0" y="842617"/>
                    <a:pt x="0" y="693500"/>
                  </a:cubicBezTo>
                  <a:lnTo>
                    <a:pt x="2921" y="664520"/>
                  </a:lnTo>
                  <a:lnTo>
                    <a:pt x="0" y="664520"/>
                  </a:lnTo>
                  <a:lnTo>
                    <a:pt x="3885" y="654957"/>
                  </a:lnTo>
                  <a:lnTo>
                    <a:pt x="5485" y="639086"/>
                  </a:lnTo>
                  <a:cubicBezTo>
                    <a:pt x="12679" y="603933"/>
                    <a:pt x="26703" y="571269"/>
                    <a:pt x="46112" y="542540"/>
                  </a:cubicBezTo>
                  <a:lnTo>
                    <a:pt x="52908" y="534303"/>
                  </a:lnTo>
                  <a:lnTo>
                    <a:pt x="270000" y="0"/>
                  </a:lnTo>
                  <a:lnTo>
                    <a:pt x="487092" y="534303"/>
                  </a:lnTo>
                  <a:lnTo>
                    <a:pt x="493888" y="542540"/>
                  </a:lnTo>
                  <a:cubicBezTo>
                    <a:pt x="513297" y="571269"/>
                    <a:pt x="527321" y="603933"/>
                    <a:pt x="534515" y="639086"/>
                  </a:cubicBezTo>
                  <a:lnTo>
                    <a:pt x="536115" y="654957"/>
                  </a:lnTo>
                  <a:lnTo>
                    <a:pt x="540000" y="664520"/>
                  </a:lnTo>
                  <a:lnTo>
                    <a:pt x="537079" y="664520"/>
                  </a:lnTo>
                  <a:lnTo>
                    <a:pt x="540000" y="693500"/>
                  </a:lnTo>
                  <a:cubicBezTo>
                    <a:pt x="540000" y="842617"/>
                    <a:pt x="419117" y="963500"/>
                    <a:pt x="270000" y="9635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手繪多邊形 46"/>
            <p:cNvSpPr/>
            <p:nvPr/>
          </p:nvSpPr>
          <p:spPr>
            <a:xfrm rot="10800000">
              <a:off x="6856431" y="6141219"/>
              <a:ext cx="117606" cy="185028"/>
            </a:xfrm>
            <a:custGeom>
              <a:avLst/>
              <a:gdLst>
                <a:gd name="connsiteX0" fmla="*/ 270000 w 540000"/>
                <a:gd name="connsiteY0" fmla="*/ 963500 h 963500"/>
                <a:gd name="connsiteX1" fmla="*/ 0 w 540000"/>
                <a:gd name="connsiteY1" fmla="*/ 693500 h 963500"/>
                <a:gd name="connsiteX2" fmla="*/ 2921 w 540000"/>
                <a:gd name="connsiteY2" fmla="*/ 664520 h 963500"/>
                <a:gd name="connsiteX3" fmla="*/ 0 w 540000"/>
                <a:gd name="connsiteY3" fmla="*/ 664520 h 963500"/>
                <a:gd name="connsiteX4" fmla="*/ 3885 w 540000"/>
                <a:gd name="connsiteY4" fmla="*/ 654957 h 963500"/>
                <a:gd name="connsiteX5" fmla="*/ 5485 w 540000"/>
                <a:gd name="connsiteY5" fmla="*/ 639086 h 963500"/>
                <a:gd name="connsiteX6" fmla="*/ 46112 w 540000"/>
                <a:gd name="connsiteY6" fmla="*/ 542540 h 963500"/>
                <a:gd name="connsiteX7" fmla="*/ 52908 w 540000"/>
                <a:gd name="connsiteY7" fmla="*/ 534303 h 963500"/>
                <a:gd name="connsiteX8" fmla="*/ 270000 w 540000"/>
                <a:gd name="connsiteY8" fmla="*/ 0 h 963500"/>
                <a:gd name="connsiteX9" fmla="*/ 487092 w 540000"/>
                <a:gd name="connsiteY9" fmla="*/ 534303 h 963500"/>
                <a:gd name="connsiteX10" fmla="*/ 493888 w 540000"/>
                <a:gd name="connsiteY10" fmla="*/ 542540 h 963500"/>
                <a:gd name="connsiteX11" fmla="*/ 534515 w 540000"/>
                <a:gd name="connsiteY11" fmla="*/ 639086 h 963500"/>
                <a:gd name="connsiteX12" fmla="*/ 536115 w 540000"/>
                <a:gd name="connsiteY12" fmla="*/ 654957 h 963500"/>
                <a:gd name="connsiteX13" fmla="*/ 540000 w 540000"/>
                <a:gd name="connsiteY13" fmla="*/ 664520 h 963500"/>
                <a:gd name="connsiteX14" fmla="*/ 537079 w 540000"/>
                <a:gd name="connsiteY14" fmla="*/ 664520 h 963500"/>
                <a:gd name="connsiteX15" fmla="*/ 540000 w 540000"/>
                <a:gd name="connsiteY15" fmla="*/ 693500 h 963500"/>
                <a:gd name="connsiteX16" fmla="*/ 270000 w 540000"/>
                <a:gd name="connsiteY16" fmla="*/ 963500 h 9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0000" h="963500">
                  <a:moveTo>
                    <a:pt x="270000" y="963500"/>
                  </a:moveTo>
                  <a:cubicBezTo>
                    <a:pt x="120883" y="963500"/>
                    <a:pt x="0" y="842617"/>
                    <a:pt x="0" y="693500"/>
                  </a:cubicBezTo>
                  <a:lnTo>
                    <a:pt x="2921" y="664520"/>
                  </a:lnTo>
                  <a:lnTo>
                    <a:pt x="0" y="664520"/>
                  </a:lnTo>
                  <a:lnTo>
                    <a:pt x="3885" y="654957"/>
                  </a:lnTo>
                  <a:lnTo>
                    <a:pt x="5485" y="639086"/>
                  </a:lnTo>
                  <a:cubicBezTo>
                    <a:pt x="12679" y="603933"/>
                    <a:pt x="26703" y="571269"/>
                    <a:pt x="46112" y="542540"/>
                  </a:cubicBezTo>
                  <a:lnTo>
                    <a:pt x="52908" y="534303"/>
                  </a:lnTo>
                  <a:lnTo>
                    <a:pt x="270000" y="0"/>
                  </a:lnTo>
                  <a:lnTo>
                    <a:pt x="487092" y="534303"/>
                  </a:lnTo>
                  <a:lnTo>
                    <a:pt x="493888" y="542540"/>
                  </a:lnTo>
                  <a:cubicBezTo>
                    <a:pt x="513297" y="571269"/>
                    <a:pt x="527321" y="603933"/>
                    <a:pt x="534515" y="639086"/>
                  </a:cubicBezTo>
                  <a:lnTo>
                    <a:pt x="536115" y="654957"/>
                  </a:lnTo>
                  <a:lnTo>
                    <a:pt x="540000" y="664520"/>
                  </a:lnTo>
                  <a:lnTo>
                    <a:pt x="537079" y="664520"/>
                  </a:lnTo>
                  <a:lnTo>
                    <a:pt x="540000" y="693500"/>
                  </a:lnTo>
                  <a:cubicBezTo>
                    <a:pt x="540000" y="842617"/>
                    <a:pt x="419117" y="963500"/>
                    <a:pt x="270000" y="9635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手繪多邊形 47"/>
            <p:cNvSpPr/>
            <p:nvPr/>
          </p:nvSpPr>
          <p:spPr>
            <a:xfrm rot="10800000">
              <a:off x="7065981" y="6322046"/>
              <a:ext cx="117606" cy="185028"/>
            </a:xfrm>
            <a:custGeom>
              <a:avLst/>
              <a:gdLst>
                <a:gd name="connsiteX0" fmla="*/ 270000 w 540000"/>
                <a:gd name="connsiteY0" fmla="*/ 963500 h 963500"/>
                <a:gd name="connsiteX1" fmla="*/ 0 w 540000"/>
                <a:gd name="connsiteY1" fmla="*/ 693500 h 963500"/>
                <a:gd name="connsiteX2" fmla="*/ 2921 w 540000"/>
                <a:gd name="connsiteY2" fmla="*/ 664520 h 963500"/>
                <a:gd name="connsiteX3" fmla="*/ 0 w 540000"/>
                <a:gd name="connsiteY3" fmla="*/ 664520 h 963500"/>
                <a:gd name="connsiteX4" fmla="*/ 3885 w 540000"/>
                <a:gd name="connsiteY4" fmla="*/ 654957 h 963500"/>
                <a:gd name="connsiteX5" fmla="*/ 5485 w 540000"/>
                <a:gd name="connsiteY5" fmla="*/ 639086 h 963500"/>
                <a:gd name="connsiteX6" fmla="*/ 46112 w 540000"/>
                <a:gd name="connsiteY6" fmla="*/ 542540 h 963500"/>
                <a:gd name="connsiteX7" fmla="*/ 52908 w 540000"/>
                <a:gd name="connsiteY7" fmla="*/ 534303 h 963500"/>
                <a:gd name="connsiteX8" fmla="*/ 270000 w 540000"/>
                <a:gd name="connsiteY8" fmla="*/ 0 h 963500"/>
                <a:gd name="connsiteX9" fmla="*/ 487092 w 540000"/>
                <a:gd name="connsiteY9" fmla="*/ 534303 h 963500"/>
                <a:gd name="connsiteX10" fmla="*/ 493888 w 540000"/>
                <a:gd name="connsiteY10" fmla="*/ 542540 h 963500"/>
                <a:gd name="connsiteX11" fmla="*/ 534515 w 540000"/>
                <a:gd name="connsiteY11" fmla="*/ 639086 h 963500"/>
                <a:gd name="connsiteX12" fmla="*/ 536115 w 540000"/>
                <a:gd name="connsiteY12" fmla="*/ 654957 h 963500"/>
                <a:gd name="connsiteX13" fmla="*/ 540000 w 540000"/>
                <a:gd name="connsiteY13" fmla="*/ 664520 h 963500"/>
                <a:gd name="connsiteX14" fmla="*/ 537079 w 540000"/>
                <a:gd name="connsiteY14" fmla="*/ 664520 h 963500"/>
                <a:gd name="connsiteX15" fmla="*/ 540000 w 540000"/>
                <a:gd name="connsiteY15" fmla="*/ 693500 h 963500"/>
                <a:gd name="connsiteX16" fmla="*/ 270000 w 540000"/>
                <a:gd name="connsiteY16" fmla="*/ 963500 h 9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0000" h="963500">
                  <a:moveTo>
                    <a:pt x="270000" y="963500"/>
                  </a:moveTo>
                  <a:cubicBezTo>
                    <a:pt x="120883" y="963500"/>
                    <a:pt x="0" y="842617"/>
                    <a:pt x="0" y="693500"/>
                  </a:cubicBezTo>
                  <a:lnTo>
                    <a:pt x="2921" y="664520"/>
                  </a:lnTo>
                  <a:lnTo>
                    <a:pt x="0" y="664520"/>
                  </a:lnTo>
                  <a:lnTo>
                    <a:pt x="3885" y="654957"/>
                  </a:lnTo>
                  <a:lnTo>
                    <a:pt x="5485" y="639086"/>
                  </a:lnTo>
                  <a:cubicBezTo>
                    <a:pt x="12679" y="603933"/>
                    <a:pt x="26703" y="571269"/>
                    <a:pt x="46112" y="542540"/>
                  </a:cubicBezTo>
                  <a:lnTo>
                    <a:pt x="52908" y="534303"/>
                  </a:lnTo>
                  <a:lnTo>
                    <a:pt x="270000" y="0"/>
                  </a:lnTo>
                  <a:lnTo>
                    <a:pt x="487092" y="534303"/>
                  </a:lnTo>
                  <a:lnTo>
                    <a:pt x="493888" y="542540"/>
                  </a:lnTo>
                  <a:cubicBezTo>
                    <a:pt x="513297" y="571269"/>
                    <a:pt x="527321" y="603933"/>
                    <a:pt x="534515" y="639086"/>
                  </a:cubicBezTo>
                  <a:lnTo>
                    <a:pt x="536115" y="654957"/>
                  </a:lnTo>
                  <a:lnTo>
                    <a:pt x="540000" y="664520"/>
                  </a:lnTo>
                  <a:lnTo>
                    <a:pt x="537079" y="664520"/>
                  </a:lnTo>
                  <a:lnTo>
                    <a:pt x="540000" y="693500"/>
                  </a:lnTo>
                  <a:cubicBezTo>
                    <a:pt x="540000" y="842617"/>
                    <a:pt x="419117" y="963500"/>
                    <a:pt x="270000" y="9635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手繪多邊形 48"/>
            <p:cNvSpPr/>
            <p:nvPr/>
          </p:nvSpPr>
          <p:spPr>
            <a:xfrm rot="10800000">
              <a:off x="7275531" y="6141219"/>
              <a:ext cx="117606" cy="185028"/>
            </a:xfrm>
            <a:custGeom>
              <a:avLst/>
              <a:gdLst>
                <a:gd name="connsiteX0" fmla="*/ 270000 w 540000"/>
                <a:gd name="connsiteY0" fmla="*/ 963500 h 963500"/>
                <a:gd name="connsiteX1" fmla="*/ 0 w 540000"/>
                <a:gd name="connsiteY1" fmla="*/ 693500 h 963500"/>
                <a:gd name="connsiteX2" fmla="*/ 2921 w 540000"/>
                <a:gd name="connsiteY2" fmla="*/ 664520 h 963500"/>
                <a:gd name="connsiteX3" fmla="*/ 0 w 540000"/>
                <a:gd name="connsiteY3" fmla="*/ 664520 h 963500"/>
                <a:gd name="connsiteX4" fmla="*/ 3885 w 540000"/>
                <a:gd name="connsiteY4" fmla="*/ 654957 h 963500"/>
                <a:gd name="connsiteX5" fmla="*/ 5485 w 540000"/>
                <a:gd name="connsiteY5" fmla="*/ 639086 h 963500"/>
                <a:gd name="connsiteX6" fmla="*/ 46112 w 540000"/>
                <a:gd name="connsiteY6" fmla="*/ 542540 h 963500"/>
                <a:gd name="connsiteX7" fmla="*/ 52908 w 540000"/>
                <a:gd name="connsiteY7" fmla="*/ 534303 h 963500"/>
                <a:gd name="connsiteX8" fmla="*/ 270000 w 540000"/>
                <a:gd name="connsiteY8" fmla="*/ 0 h 963500"/>
                <a:gd name="connsiteX9" fmla="*/ 487092 w 540000"/>
                <a:gd name="connsiteY9" fmla="*/ 534303 h 963500"/>
                <a:gd name="connsiteX10" fmla="*/ 493888 w 540000"/>
                <a:gd name="connsiteY10" fmla="*/ 542540 h 963500"/>
                <a:gd name="connsiteX11" fmla="*/ 534515 w 540000"/>
                <a:gd name="connsiteY11" fmla="*/ 639086 h 963500"/>
                <a:gd name="connsiteX12" fmla="*/ 536115 w 540000"/>
                <a:gd name="connsiteY12" fmla="*/ 654957 h 963500"/>
                <a:gd name="connsiteX13" fmla="*/ 540000 w 540000"/>
                <a:gd name="connsiteY13" fmla="*/ 664520 h 963500"/>
                <a:gd name="connsiteX14" fmla="*/ 537079 w 540000"/>
                <a:gd name="connsiteY14" fmla="*/ 664520 h 963500"/>
                <a:gd name="connsiteX15" fmla="*/ 540000 w 540000"/>
                <a:gd name="connsiteY15" fmla="*/ 693500 h 963500"/>
                <a:gd name="connsiteX16" fmla="*/ 270000 w 540000"/>
                <a:gd name="connsiteY16" fmla="*/ 963500 h 9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0000" h="963500">
                  <a:moveTo>
                    <a:pt x="270000" y="963500"/>
                  </a:moveTo>
                  <a:cubicBezTo>
                    <a:pt x="120883" y="963500"/>
                    <a:pt x="0" y="842617"/>
                    <a:pt x="0" y="693500"/>
                  </a:cubicBezTo>
                  <a:lnTo>
                    <a:pt x="2921" y="664520"/>
                  </a:lnTo>
                  <a:lnTo>
                    <a:pt x="0" y="664520"/>
                  </a:lnTo>
                  <a:lnTo>
                    <a:pt x="3885" y="654957"/>
                  </a:lnTo>
                  <a:lnTo>
                    <a:pt x="5485" y="639086"/>
                  </a:lnTo>
                  <a:cubicBezTo>
                    <a:pt x="12679" y="603933"/>
                    <a:pt x="26703" y="571269"/>
                    <a:pt x="46112" y="542540"/>
                  </a:cubicBezTo>
                  <a:lnTo>
                    <a:pt x="52908" y="534303"/>
                  </a:lnTo>
                  <a:lnTo>
                    <a:pt x="270000" y="0"/>
                  </a:lnTo>
                  <a:lnTo>
                    <a:pt x="487092" y="534303"/>
                  </a:lnTo>
                  <a:lnTo>
                    <a:pt x="493888" y="542540"/>
                  </a:lnTo>
                  <a:cubicBezTo>
                    <a:pt x="513297" y="571269"/>
                    <a:pt x="527321" y="603933"/>
                    <a:pt x="534515" y="639086"/>
                  </a:cubicBezTo>
                  <a:lnTo>
                    <a:pt x="536115" y="654957"/>
                  </a:lnTo>
                  <a:lnTo>
                    <a:pt x="540000" y="664520"/>
                  </a:lnTo>
                  <a:lnTo>
                    <a:pt x="537079" y="664520"/>
                  </a:lnTo>
                  <a:lnTo>
                    <a:pt x="540000" y="693500"/>
                  </a:lnTo>
                  <a:cubicBezTo>
                    <a:pt x="540000" y="842617"/>
                    <a:pt x="419117" y="963500"/>
                    <a:pt x="270000" y="9635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3885798" y="5220759"/>
            <a:ext cx="1283859" cy="1281382"/>
            <a:chOff x="3885798" y="5220759"/>
            <a:chExt cx="1283859" cy="1281382"/>
          </a:xfrm>
        </p:grpSpPr>
        <p:sp>
          <p:nvSpPr>
            <p:cNvPr id="60" name="手繪多邊形 59"/>
            <p:cNvSpPr/>
            <p:nvPr/>
          </p:nvSpPr>
          <p:spPr>
            <a:xfrm rot="2700000">
              <a:off x="3887037" y="5219520"/>
              <a:ext cx="1281382" cy="1283859"/>
            </a:xfrm>
            <a:custGeom>
              <a:avLst/>
              <a:gdLst>
                <a:gd name="connsiteX0" fmla="*/ 119970 w 1281382"/>
                <a:gd name="connsiteY0" fmla="*/ 243514 h 1283859"/>
                <a:gd name="connsiteX1" fmla="*/ 274008 w 1281382"/>
                <a:gd name="connsiteY1" fmla="*/ 158453 h 1283859"/>
                <a:gd name="connsiteX2" fmla="*/ 418381 w 1281382"/>
                <a:gd name="connsiteY2" fmla="*/ 155724 h 1283859"/>
                <a:gd name="connsiteX3" fmla="*/ 444790 w 1281382"/>
                <a:gd name="connsiteY3" fmla="*/ 160920 h 1283859"/>
                <a:gd name="connsiteX4" fmla="*/ 460583 w 1281382"/>
                <a:gd name="connsiteY4" fmla="*/ 141206 h 1283859"/>
                <a:gd name="connsiteX5" fmla="*/ 492399 w 1281382"/>
                <a:gd name="connsiteY5" fmla="*/ 101084 h 1283859"/>
                <a:gd name="connsiteX6" fmla="*/ 604004 w 1281382"/>
                <a:gd name="connsiteY6" fmla="*/ 28005 h 1283859"/>
                <a:gd name="connsiteX7" fmla="*/ 865204 w 1281382"/>
                <a:gd name="connsiteY7" fmla="*/ 74546 h 1283859"/>
                <a:gd name="connsiteX8" fmla="*/ 886195 w 1281382"/>
                <a:gd name="connsiteY8" fmla="*/ 87698 h 1283859"/>
                <a:gd name="connsiteX9" fmla="*/ 918938 w 1281382"/>
                <a:gd name="connsiteY9" fmla="*/ 62798 h 1283859"/>
                <a:gd name="connsiteX10" fmla="*/ 1183116 w 1281382"/>
                <a:gd name="connsiteY10" fmla="*/ 31157 h 1283859"/>
                <a:gd name="connsiteX11" fmla="*/ 1250016 w 1281382"/>
                <a:gd name="connsiteY11" fmla="*/ 98749 h 1283859"/>
                <a:gd name="connsiteX12" fmla="*/ 1250306 w 1281382"/>
                <a:gd name="connsiteY12" fmla="*/ 320846 h 1283859"/>
                <a:gd name="connsiteX13" fmla="*/ 1137832 w 1281382"/>
                <a:gd name="connsiteY13" fmla="*/ 441693 h 1283859"/>
                <a:gd name="connsiteX14" fmla="*/ 1111985 w 1281382"/>
                <a:gd name="connsiteY14" fmla="*/ 467669 h 1283859"/>
                <a:gd name="connsiteX15" fmla="*/ 1111985 w 1281382"/>
                <a:gd name="connsiteY15" fmla="*/ 781178 h 1283859"/>
                <a:gd name="connsiteX16" fmla="*/ 1075050 w 1281382"/>
                <a:gd name="connsiteY16" fmla="*/ 818113 h 1283859"/>
                <a:gd name="connsiteX17" fmla="*/ 1038115 w 1281382"/>
                <a:gd name="connsiteY17" fmla="*/ 781178 h 1283859"/>
                <a:gd name="connsiteX18" fmla="*/ 1038115 w 1281382"/>
                <a:gd name="connsiteY18" fmla="*/ 541675 h 1283859"/>
                <a:gd name="connsiteX19" fmla="*/ 1004855 w 1281382"/>
                <a:gd name="connsiteY19" fmla="*/ 574917 h 1283859"/>
                <a:gd name="connsiteX20" fmla="*/ 910336 w 1281382"/>
                <a:gd name="connsiteY20" fmla="*/ 669121 h 1283859"/>
                <a:gd name="connsiteX21" fmla="*/ 830354 w 1281382"/>
                <a:gd name="connsiteY21" fmla="*/ 748628 h 1283859"/>
                <a:gd name="connsiteX22" fmla="*/ 830354 w 1281382"/>
                <a:gd name="connsiteY22" fmla="*/ 1033282 h 1283859"/>
                <a:gd name="connsiteX23" fmla="*/ 793419 w 1281382"/>
                <a:gd name="connsiteY23" fmla="*/ 1070217 h 1283859"/>
                <a:gd name="connsiteX24" fmla="*/ 756484 w 1281382"/>
                <a:gd name="connsiteY24" fmla="*/ 1033282 h 1283859"/>
                <a:gd name="connsiteX25" fmla="*/ 756484 w 1281382"/>
                <a:gd name="connsiteY25" fmla="*/ 821976 h 1283859"/>
                <a:gd name="connsiteX26" fmla="*/ 654563 w 1281382"/>
                <a:gd name="connsiteY26" fmla="*/ 922875 h 1283859"/>
                <a:gd name="connsiteX27" fmla="*/ 556966 w 1281382"/>
                <a:gd name="connsiteY27" fmla="*/ 1018988 h 1283859"/>
                <a:gd name="connsiteX28" fmla="*/ 537551 w 1281382"/>
                <a:gd name="connsiteY28" fmla="*/ 1037970 h 1283859"/>
                <a:gd name="connsiteX29" fmla="*/ 537551 w 1281382"/>
                <a:gd name="connsiteY29" fmla="*/ 1247859 h 1283859"/>
                <a:gd name="connsiteX30" fmla="*/ 501551 w 1281382"/>
                <a:gd name="connsiteY30" fmla="*/ 1283859 h 1283859"/>
                <a:gd name="connsiteX31" fmla="*/ 465551 w 1281382"/>
                <a:gd name="connsiteY31" fmla="*/ 1247860 h 1283859"/>
                <a:gd name="connsiteX32" fmla="*/ 465551 w 1281382"/>
                <a:gd name="connsiteY32" fmla="*/ 1107155 h 1283859"/>
                <a:gd name="connsiteX33" fmla="*/ 465413 w 1281382"/>
                <a:gd name="connsiteY33" fmla="*/ 1107285 h 1283859"/>
                <a:gd name="connsiteX34" fmla="*/ 331249 w 1281382"/>
                <a:gd name="connsiteY34" fmla="*/ 1190305 h 1283859"/>
                <a:gd name="connsiteX35" fmla="*/ 148008 w 1281382"/>
                <a:gd name="connsiteY35" fmla="*/ 1170076 h 1283859"/>
                <a:gd name="connsiteX36" fmla="*/ 36470 w 1281382"/>
                <a:gd name="connsiteY36" fmla="*/ 1064994 h 1283859"/>
                <a:gd name="connsiteX37" fmla="*/ 15078 w 1281382"/>
                <a:gd name="connsiteY37" fmla="*/ 843700 h 1283859"/>
                <a:gd name="connsiteX38" fmla="*/ 90464 w 1281382"/>
                <a:gd name="connsiteY38" fmla="*/ 730481 h 1283859"/>
                <a:gd name="connsiteX39" fmla="*/ 95639 w 1281382"/>
                <a:gd name="connsiteY39" fmla="*/ 678014 h 1283859"/>
                <a:gd name="connsiteX40" fmla="*/ 39682 w 1281382"/>
                <a:gd name="connsiteY40" fmla="*/ 567873 h 1283859"/>
                <a:gd name="connsiteX41" fmla="*/ 54727 w 1281382"/>
                <a:gd name="connsiteY41" fmla="*/ 337363 h 1283859"/>
                <a:gd name="connsiteX42" fmla="*/ 119970 w 1281382"/>
                <a:gd name="connsiteY42" fmla="*/ 243514 h 1283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281382" h="1283859">
                  <a:moveTo>
                    <a:pt x="119970" y="243514"/>
                  </a:moveTo>
                  <a:cubicBezTo>
                    <a:pt x="156515" y="206739"/>
                    <a:pt x="219583" y="171815"/>
                    <a:pt x="274008" y="158453"/>
                  </a:cubicBezTo>
                  <a:cubicBezTo>
                    <a:pt x="311022" y="149353"/>
                    <a:pt x="378711" y="148103"/>
                    <a:pt x="418381" y="155724"/>
                  </a:cubicBezTo>
                  <a:lnTo>
                    <a:pt x="444790" y="160920"/>
                  </a:lnTo>
                  <a:lnTo>
                    <a:pt x="460583" y="141206"/>
                  </a:lnTo>
                  <a:cubicBezTo>
                    <a:pt x="469113" y="130368"/>
                    <a:pt x="483522" y="112268"/>
                    <a:pt x="492399" y="101084"/>
                  </a:cubicBezTo>
                  <a:cubicBezTo>
                    <a:pt x="515916" y="71801"/>
                    <a:pt x="556845" y="44943"/>
                    <a:pt x="604004" y="28005"/>
                  </a:cubicBezTo>
                  <a:cubicBezTo>
                    <a:pt x="691750" y="-3453"/>
                    <a:pt x="807417" y="17219"/>
                    <a:pt x="865204" y="74546"/>
                  </a:cubicBezTo>
                  <a:cubicBezTo>
                    <a:pt x="872471" y="81813"/>
                    <a:pt x="881929" y="87812"/>
                    <a:pt x="886195" y="87698"/>
                  </a:cubicBezTo>
                  <a:cubicBezTo>
                    <a:pt x="891038" y="87699"/>
                    <a:pt x="903951" y="77785"/>
                    <a:pt x="918938" y="62798"/>
                  </a:cubicBezTo>
                  <a:cubicBezTo>
                    <a:pt x="988915" y="-7179"/>
                    <a:pt x="1095924" y="-20066"/>
                    <a:pt x="1183116" y="31157"/>
                  </a:cubicBezTo>
                  <a:cubicBezTo>
                    <a:pt x="1213218" y="48808"/>
                    <a:pt x="1231442" y="67264"/>
                    <a:pt x="1250016" y="98749"/>
                  </a:cubicBezTo>
                  <a:cubicBezTo>
                    <a:pt x="1291779" y="169564"/>
                    <a:pt x="1291801" y="249823"/>
                    <a:pt x="1250306" y="320846"/>
                  </a:cubicBezTo>
                  <a:cubicBezTo>
                    <a:pt x="1242886" y="333456"/>
                    <a:pt x="1221325" y="357414"/>
                    <a:pt x="1137832" y="441693"/>
                  </a:cubicBezTo>
                  <a:lnTo>
                    <a:pt x="1111985" y="467669"/>
                  </a:lnTo>
                  <a:lnTo>
                    <a:pt x="1111985" y="781178"/>
                  </a:lnTo>
                  <a:cubicBezTo>
                    <a:pt x="1111985" y="801577"/>
                    <a:pt x="1095449" y="818113"/>
                    <a:pt x="1075050" y="818113"/>
                  </a:cubicBezTo>
                  <a:cubicBezTo>
                    <a:pt x="1054651" y="818113"/>
                    <a:pt x="1038115" y="801577"/>
                    <a:pt x="1038115" y="781178"/>
                  </a:cubicBezTo>
                  <a:lnTo>
                    <a:pt x="1038115" y="541675"/>
                  </a:lnTo>
                  <a:lnTo>
                    <a:pt x="1004855" y="574917"/>
                  </a:lnTo>
                  <a:cubicBezTo>
                    <a:pt x="976718" y="602991"/>
                    <a:pt x="945339" y="634262"/>
                    <a:pt x="910336" y="669121"/>
                  </a:cubicBezTo>
                  <a:lnTo>
                    <a:pt x="830354" y="748628"/>
                  </a:lnTo>
                  <a:lnTo>
                    <a:pt x="830354" y="1033282"/>
                  </a:lnTo>
                  <a:cubicBezTo>
                    <a:pt x="830354" y="1053681"/>
                    <a:pt x="813818" y="1070217"/>
                    <a:pt x="793419" y="1070217"/>
                  </a:cubicBezTo>
                  <a:cubicBezTo>
                    <a:pt x="773020" y="1070217"/>
                    <a:pt x="756484" y="1053681"/>
                    <a:pt x="756484" y="1033282"/>
                  </a:cubicBezTo>
                  <a:lnTo>
                    <a:pt x="756484" y="821976"/>
                  </a:lnTo>
                  <a:lnTo>
                    <a:pt x="654563" y="922875"/>
                  </a:lnTo>
                  <a:cubicBezTo>
                    <a:pt x="617160" y="959816"/>
                    <a:pt x="583876" y="992597"/>
                    <a:pt x="556966" y="1018988"/>
                  </a:cubicBezTo>
                  <a:lnTo>
                    <a:pt x="537551" y="1037970"/>
                  </a:lnTo>
                  <a:lnTo>
                    <a:pt x="537551" y="1247859"/>
                  </a:lnTo>
                  <a:cubicBezTo>
                    <a:pt x="537551" y="1267741"/>
                    <a:pt x="521433" y="1283859"/>
                    <a:pt x="501551" y="1283859"/>
                  </a:cubicBezTo>
                  <a:cubicBezTo>
                    <a:pt x="481669" y="1283859"/>
                    <a:pt x="465551" y="1267742"/>
                    <a:pt x="465551" y="1247860"/>
                  </a:cubicBezTo>
                  <a:lnTo>
                    <a:pt x="465551" y="1107155"/>
                  </a:lnTo>
                  <a:lnTo>
                    <a:pt x="465413" y="1107285"/>
                  </a:lnTo>
                  <a:cubicBezTo>
                    <a:pt x="398342" y="1170143"/>
                    <a:pt x="383512" y="1177404"/>
                    <a:pt x="331249" y="1190305"/>
                  </a:cubicBezTo>
                  <a:cubicBezTo>
                    <a:pt x="274863" y="1204243"/>
                    <a:pt x="198061" y="1195689"/>
                    <a:pt x="148008" y="1170076"/>
                  </a:cubicBezTo>
                  <a:cubicBezTo>
                    <a:pt x="114793" y="1153001"/>
                    <a:pt x="53661" y="1095327"/>
                    <a:pt x="36470" y="1064994"/>
                  </a:cubicBezTo>
                  <a:cubicBezTo>
                    <a:pt x="-3101" y="994757"/>
                    <a:pt x="-10849" y="914381"/>
                    <a:pt x="15078" y="843700"/>
                  </a:cubicBezTo>
                  <a:cubicBezTo>
                    <a:pt x="32593" y="795734"/>
                    <a:pt x="57607" y="758263"/>
                    <a:pt x="90464" y="730481"/>
                  </a:cubicBezTo>
                  <a:cubicBezTo>
                    <a:pt x="118364" y="706964"/>
                    <a:pt x="118939" y="701314"/>
                    <a:pt x="95639" y="678014"/>
                  </a:cubicBezTo>
                  <a:cubicBezTo>
                    <a:pt x="77761" y="660135"/>
                    <a:pt x="55378" y="615848"/>
                    <a:pt x="39682" y="567873"/>
                  </a:cubicBezTo>
                  <a:cubicBezTo>
                    <a:pt x="17293" y="499370"/>
                    <a:pt x="23495" y="404583"/>
                    <a:pt x="54727" y="337363"/>
                  </a:cubicBezTo>
                  <a:cubicBezTo>
                    <a:pt x="66828" y="311190"/>
                    <a:pt x="99680" y="263804"/>
                    <a:pt x="119970" y="243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0" name="群組 9"/>
            <p:cNvGrpSpPr/>
            <p:nvPr/>
          </p:nvGrpSpPr>
          <p:grpSpPr>
            <a:xfrm>
              <a:off x="3915893" y="6275846"/>
              <a:ext cx="752679" cy="80065"/>
              <a:chOff x="3915893" y="6275846"/>
              <a:chExt cx="752679" cy="80065"/>
            </a:xfrm>
          </p:grpSpPr>
          <p:sp>
            <p:nvSpPr>
              <p:cNvPr id="54" name="圓角矩形 53"/>
              <p:cNvSpPr/>
              <p:nvPr/>
            </p:nvSpPr>
            <p:spPr>
              <a:xfrm rot="2700000">
                <a:off x="4058958" y="6132781"/>
                <a:ext cx="73870" cy="36000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圓角矩形 57"/>
              <p:cNvSpPr/>
              <p:nvPr/>
            </p:nvSpPr>
            <p:spPr>
              <a:xfrm rot="2700000">
                <a:off x="4487637" y="6174976"/>
                <a:ext cx="73870" cy="28800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9" name="群組 8"/>
          <p:cNvGrpSpPr/>
          <p:nvPr/>
        </p:nvGrpSpPr>
        <p:grpSpPr>
          <a:xfrm>
            <a:off x="1435377" y="4336077"/>
            <a:ext cx="1939735" cy="2153894"/>
            <a:chOff x="1435377" y="4336077"/>
            <a:chExt cx="1939735" cy="2153894"/>
          </a:xfrm>
        </p:grpSpPr>
        <p:sp>
          <p:nvSpPr>
            <p:cNvPr id="28" name="Freeform 33"/>
            <p:cNvSpPr>
              <a:spLocks/>
            </p:cNvSpPr>
            <p:nvPr/>
          </p:nvSpPr>
          <p:spPr bwMode="auto">
            <a:xfrm>
              <a:off x="1435377" y="5211359"/>
              <a:ext cx="1559931" cy="860801"/>
            </a:xfrm>
            <a:custGeom>
              <a:avLst/>
              <a:gdLst>
                <a:gd name="T0" fmla="*/ 2006 w 9568"/>
                <a:gd name="T1" fmla="*/ 5250 h 5277"/>
                <a:gd name="T2" fmla="*/ 792 w 9568"/>
                <a:gd name="T3" fmla="*/ 5021 h 5277"/>
                <a:gd name="T4" fmla="*/ 85 w 9568"/>
                <a:gd name="T5" fmla="*/ 4139 h 5277"/>
                <a:gd name="T6" fmla="*/ 57 w 9568"/>
                <a:gd name="T7" fmla="*/ 3200 h 5277"/>
                <a:gd name="T8" fmla="*/ 924 w 9568"/>
                <a:gd name="T9" fmla="*/ 2148 h 5277"/>
                <a:gd name="T10" fmla="*/ 1742 w 9568"/>
                <a:gd name="T11" fmla="*/ 1984 h 5277"/>
                <a:gd name="T12" fmla="*/ 1992 w 9568"/>
                <a:gd name="T13" fmla="*/ 1779 h 5277"/>
                <a:gd name="T14" fmla="*/ 2227 w 9568"/>
                <a:gd name="T15" fmla="*/ 1059 h 5277"/>
                <a:gd name="T16" fmla="*/ 3292 w 9568"/>
                <a:gd name="T17" fmla="*/ 125 h 5277"/>
                <a:gd name="T18" fmla="*/ 3982 w 9568"/>
                <a:gd name="T19" fmla="*/ 1 h 5277"/>
                <a:gd name="T20" fmla="*/ 5019 w 9568"/>
                <a:gd name="T21" fmla="*/ 300 h 5277"/>
                <a:gd name="T22" fmla="*/ 5657 w 9568"/>
                <a:gd name="T23" fmla="*/ 914 h 5277"/>
                <a:gd name="T24" fmla="*/ 5749 w 9568"/>
                <a:gd name="T25" fmla="*/ 1051 h 5277"/>
                <a:gd name="T26" fmla="*/ 5903 w 9568"/>
                <a:gd name="T27" fmla="*/ 1034 h 5277"/>
                <a:gd name="T28" fmla="*/ 6215 w 9568"/>
                <a:gd name="T29" fmla="*/ 998 h 5277"/>
                <a:gd name="T30" fmla="*/ 7016 w 9568"/>
                <a:gd name="T31" fmla="*/ 1165 h 5277"/>
                <a:gd name="T32" fmla="*/ 7947 w 9568"/>
                <a:gd name="T33" fmla="*/ 2499 h 5277"/>
                <a:gd name="T34" fmla="*/ 7981 w 9568"/>
                <a:gd name="T35" fmla="*/ 2647 h 5277"/>
                <a:gd name="T36" fmla="*/ 8231 w 9568"/>
                <a:gd name="T37" fmla="*/ 2681 h 5277"/>
                <a:gd name="T38" fmla="*/ 9514 w 9568"/>
                <a:gd name="T39" fmla="*/ 3689 h 5277"/>
                <a:gd name="T40" fmla="*/ 9511 w 9568"/>
                <a:gd name="T41" fmla="*/ 4272 h 5277"/>
                <a:gd name="T42" fmla="*/ 8549 w 9568"/>
                <a:gd name="T43" fmla="*/ 5236 h 5277"/>
                <a:gd name="T44" fmla="*/ 5564 w 9568"/>
                <a:gd name="T45" fmla="*/ 5272 h 5277"/>
                <a:gd name="T46" fmla="*/ 2006 w 9568"/>
                <a:gd name="T47" fmla="*/ 5250 h 5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568" h="5277">
                  <a:moveTo>
                    <a:pt x="2006" y="5250"/>
                  </a:moveTo>
                  <a:cubicBezTo>
                    <a:pt x="1194" y="5231"/>
                    <a:pt x="1115" y="5216"/>
                    <a:pt x="792" y="5021"/>
                  </a:cubicBezTo>
                  <a:cubicBezTo>
                    <a:pt x="487" y="4837"/>
                    <a:pt x="191" y="4467"/>
                    <a:pt x="85" y="4139"/>
                  </a:cubicBezTo>
                  <a:cubicBezTo>
                    <a:pt x="15" y="3921"/>
                    <a:pt x="0" y="3406"/>
                    <a:pt x="57" y="3200"/>
                  </a:cubicBezTo>
                  <a:cubicBezTo>
                    <a:pt x="190" y="2724"/>
                    <a:pt x="505" y="2342"/>
                    <a:pt x="924" y="2148"/>
                  </a:cubicBezTo>
                  <a:cubicBezTo>
                    <a:pt x="1208" y="2016"/>
                    <a:pt x="1479" y="1962"/>
                    <a:pt x="1742" y="1984"/>
                  </a:cubicBezTo>
                  <a:cubicBezTo>
                    <a:pt x="1965" y="2003"/>
                    <a:pt x="1992" y="1981"/>
                    <a:pt x="1992" y="1779"/>
                  </a:cubicBezTo>
                  <a:cubicBezTo>
                    <a:pt x="1992" y="1624"/>
                    <a:pt x="2087" y="1335"/>
                    <a:pt x="2227" y="1059"/>
                  </a:cubicBezTo>
                  <a:cubicBezTo>
                    <a:pt x="2427" y="665"/>
                    <a:pt x="2865" y="281"/>
                    <a:pt x="3292" y="125"/>
                  </a:cubicBezTo>
                  <a:cubicBezTo>
                    <a:pt x="3458" y="64"/>
                    <a:pt x="3806" y="1"/>
                    <a:pt x="3982" y="1"/>
                  </a:cubicBezTo>
                  <a:cubicBezTo>
                    <a:pt x="4300" y="0"/>
                    <a:pt x="4725" y="122"/>
                    <a:pt x="5019" y="300"/>
                  </a:cubicBezTo>
                  <a:cubicBezTo>
                    <a:pt x="5219" y="421"/>
                    <a:pt x="5518" y="709"/>
                    <a:pt x="5657" y="914"/>
                  </a:cubicBezTo>
                  <a:lnTo>
                    <a:pt x="5749" y="1051"/>
                  </a:lnTo>
                  <a:lnTo>
                    <a:pt x="5903" y="1034"/>
                  </a:lnTo>
                  <a:cubicBezTo>
                    <a:pt x="5987" y="1024"/>
                    <a:pt x="6128" y="1008"/>
                    <a:pt x="6215" y="998"/>
                  </a:cubicBezTo>
                  <a:cubicBezTo>
                    <a:pt x="6444" y="973"/>
                    <a:pt x="6738" y="1034"/>
                    <a:pt x="7016" y="1165"/>
                  </a:cubicBezTo>
                  <a:cubicBezTo>
                    <a:pt x="7533" y="1409"/>
                    <a:pt x="7945" y="2000"/>
                    <a:pt x="7947" y="2499"/>
                  </a:cubicBezTo>
                  <a:cubicBezTo>
                    <a:pt x="7947" y="2562"/>
                    <a:pt x="7962" y="2629"/>
                    <a:pt x="7981" y="2647"/>
                  </a:cubicBezTo>
                  <a:cubicBezTo>
                    <a:pt x="8002" y="2668"/>
                    <a:pt x="8101" y="2681"/>
                    <a:pt x="8231" y="2681"/>
                  </a:cubicBezTo>
                  <a:cubicBezTo>
                    <a:pt x="8838" y="2681"/>
                    <a:pt x="9358" y="3089"/>
                    <a:pt x="9514" y="3689"/>
                  </a:cubicBezTo>
                  <a:cubicBezTo>
                    <a:pt x="9568" y="3896"/>
                    <a:pt x="9567" y="4055"/>
                    <a:pt x="9511" y="4272"/>
                  </a:cubicBezTo>
                  <a:cubicBezTo>
                    <a:pt x="9385" y="4760"/>
                    <a:pt x="9037" y="5108"/>
                    <a:pt x="8549" y="5236"/>
                  </a:cubicBezTo>
                  <a:cubicBezTo>
                    <a:pt x="8410" y="5272"/>
                    <a:pt x="7988" y="5277"/>
                    <a:pt x="5564" y="5272"/>
                  </a:cubicBezTo>
                  <a:cubicBezTo>
                    <a:pt x="4011" y="5269"/>
                    <a:pt x="2410" y="5259"/>
                    <a:pt x="2006" y="525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1" name="Freeform 44"/>
            <p:cNvSpPr>
              <a:spLocks/>
            </p:cNvSpPr>
            <p:nvPr/>
          </p:nvSpPr>
          <p:spPr bwMode="auto">
            <a:xfrm>
              <a:off x="2959083" y="5382343"/>
              <a:ext cx="234960" cy="239990"/>
            </a:xfrm>
            <a:custGeom>
              <a:avLst/>
              <a:gdLst>
                <a:gd name="T0" fmla="*/ 557 w 1439"/>
                <a:gd name="T1" fmla="*/ 914 h 1472"/>
                <a:gd name="T2" fmla="*/ 0 w 1439"/>
                <a:gd name="T3" fmla="*/ 325 h 1472"/>
                <a:gd name="T4" fmla="*/ 156 w 1439"/>
                <a:gd name="T5" fmla="*/ 147 h 1472"/>
                <a:gd name="T6" fmla="*/ 311 w 1439"/>
                <a:gd name="T7" fmla="*/ 0 h 1472"/>
                <a:gd name="T8" fmla="*/ 417 w 1439"/>
                <a:gd name="T9" fmla="*/ 92 h 1472"/>
                <a:gd name="T10" fmla="*/ 1439 w 1439"/>
                <a:gd name="T11" fmla="*/ 1139 h 1472"/>
                <a:gd name="T12" fmla="*/ 1117 w 1439"/>
                <a:gd name="T13" fmla="*/ 1472 h 1472"/>
                <a:gd name="T14" fmla="*/ 557 w 1439"/>
                <a:gd name="T15" fmla="*/ 914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9" h="1472">
                  <a:moveTo>
                    <a:pt x="557" y="914"/>
                  </a:moveTo>
                  <a:cubicBezTo>
                    <a:pt x="250" y="607"/>
                    <a:pt x="0" y="342"/>
                    <a:pt x="0" y="325"/>
                  </a:cubicBezTo>
                  <a:cubicBezTo>
                    <a:pt x="0" y="308"/>
                    <a:pt x="70" y="228"/>
                    <a:pt x="156" y="147"/>
                  </a:cubicBezTo>
                  <a:lnTo>
                    <a:pt x="311" y="0"/>
                  </a:lnTo>
                  <a:lnTo>
                    <a:pt x="417" y="92"/>
                  </a:lnTo>
                  <a:cubicBezTo>
                    <a:pt x="625" y="274"/>
                    <a:pt x="1439" y="1108"/>
                    <a:pt x="1439" y="1139"/>
                  </a:cubicBezTo>
                  <a:cubicBezTo>
                    <a:pt x="1439" y="1162"/>
                    <a:pt x="1140" y="1472"/>
                    <a:pt x="1117" y="1472"/>
                  </a:cubicBezTo>
                  <a:cubicBezTo>
                    <a:pt x="1115" y="1472"/>
                    <a:pt x="863" y="1221"/>
                    <a:pt x="557" y="91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2" name="Freeform 45"/>
            <p:cNvSpPr>
              <a:spLocks/>
            </p:cNvSpPr>
            <p:nvPr/>
          </p:nvSpPr>
          <p:spPr bwMode="auto">
            <a:xfrm>
              <a:off x="2328930" y="4760092"/>
              <a:ext cx="676857" cy="655301"/>
            </a:xfrm>
            <a:custGeom>
              <a:avLst/>
              <a:gdLst>
                <a:gd name="T0" fmla="*/ 2609 w 4153"/>
                <a:gd name="T1" fmla="*/ 3934 h 4021"/>
                <a:gd name="T2" fmla="*/ 1933 w 4153"/>
                <a:gd name="T3" fmla="*/ 3488 h 4021"/>
                <a:gd name="T4" fmla="*/ 1074 w 4153"/>
                <a:gd name="T5" fmla="*/ 3315 h 4021"/>
                <a:gd name="T6" fmla="*/ 803 w 4153"/>
                <a:gd name="T7" fmla="*/ 3315 h 4021"/>
                <a:gd name="T8" fmla="*/ 634 w 4153"/>
                <a:gd name="T9" fmla="*/ 3143 h 4021"/>
                <a:gd name="T10" fmla="*/ 292 w 4153"/>
                <a:gd name="T11" fmla="*/ 2847 h 4021"/>
                <a:gd name="T12" fmla="*/ 119 w 4153"/>
                <a:gd name="T13" fmla="*/ 2722 h 4021"/>
                <a:gd name="T14" fmla="*/ 73 w 4153"/>
                <a:gd name="T15" fmla="*/ 2475 h 4021"/>
                <a:gd name="T16" fmla="*/ 151 w 4153"/>
                <a:gd name="T17" fmla="*/ 1389 h 4021"/>
                <a:gd name="T18" fmla="*/ 1124 w 4153"/>
                <a:gd name="T19" fmla="*/ 244 h 4021"/>
                <a:gd name="T20" fmla="*/ 2208 w 4153"/>
                <a:gd name="T21" fmla="*/ 20 h 4021"/>
                <a:gd name="T22" fmla="*/ 3528 w 4153"/>
                <a:gd name="T23" fmla="*/ 605 h 4021"/>
                <a:gd name="T24" fmla="*/ 4045 w 4153"/>
                <a:gd name="T25" fmla="*/ 1417 h 4021"/>
                <a:gd name="T26" fmla="*/ 4143 w 4153"/>
                <a:gd name="T27" fmla="*/ 2005 h 4021"/>
                <a:gd name="T28" fmla="*/ 4092 w 4153"/>
                <a:gd name="T29" fmla="*/ 2583 h 4021"/>
                <a:gd name="T30" fmla="*/ 3472 w 4153"/>
                <a:gd name="T31" fmla="*/ 3605 h 4021"/>
                <a:gd name="T32" fmla="*/ 2755 w 4153"/>
                <a:gd name="T33" fmla="*/ 4021 h 4021"/>
                <a:gd name="T34" fmla="*/ 2609 w 4153"/>
                <a:gd name="T35" fmla="*/ 3934 h 4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53" h="4021">
                  <a:moveTo>
                    <a:pt x="2609" y="3934"/>
                  </a:moveTo>
                  <a:cubicBezTo>
                    <a:pt x="2500" y="3819"/>
                    <a:pt x="2111" y="3563"/>
                    <a:pt x="1933" y="3488"/>
                  </a:cubicBezTo>
                  <a:cubicBezTo>
                    <a:pt x="1671" y="3377"/>
                    <a:pt x="1361" y="3315"/>
                    <a:pt x="1074" y="3315"/>
                  </a:cubicBezTo>
                  <a:lnTo>
                    <a:pt x="803" y="3315"/>
                  </a:lnTo>
                  <a:lnTo>
                    <a:pt x="634" y="3143"/>
                  </a:lnTo>
                  <a:cubicBezTo>
                    <a:pt x="542" y="3049"/>
                    <a:pt x="388" y="2915"/>
                    <a:pt x="292" y="2847"/>
                  </a:cubicBezTo>
                  <a:lnTo>
                    <a:pt x="119" y="2722"/>
                  </a:lnTo>
                  <a:lnTo>
                    <a:pt x="73" y="2475"/>
                  </a:lnTo>
                  <a:cubicBezTo>
                    <a:pt x="0" y="2077"/>
                    <a:pt x="23" y="1766"/>
                    <a:pt x="151" y="1389"/>
                  </a:cubicBezTo>
                  <a:cubicBezTo>
                    <a:pt x="315" y="910"/>
                    <a:pt x="679" y="481"/>
                    <a:pt x="1124" y="244"/>
                  </a:cubicBezTo>
                  <a:cubicBezTo>
                    <a:pt x="1464" y="63"/>
                    <a:pt x="1766" y="0"/>
                    <a:pt x="2208" y="20"/>
                  </a:cubicBezTo>
                  <a:cubicBezTo>
                    <a:pt x="2753" y="45"/>
                    <a:pt x="3139" y="216"/>
                    <a:pt x="3528" y="605"/>
                  </a:cubicBezTo>
                  <a:cubicBezTo>
                    <a:pt x="3803" y="881"/>
                    <a:pt x="3922" y="1067"/>
                    <a:pt x="4045" y="1417"/>
                  </a:cubicBezTo>
                  <a:cubicBezTo>
                    <a:pt x="4119" y="1628"/>
                    <a:pt x="4134" y="1714"/>
                    <a:pt x="4143" y="2005"/>
                  </a:cubicBezTo>
                  <a:cubicBezTo>
                    <a:pt x="4153" y="2291"/>
                    <a:pt x="4144" y="2384"/>
                    <a:pt x="4092" y="2583"/>
                  </a:cubicBezTo>
                  <a:cubicBezTo>
                    <a:pt x="3979" y="3009"/>
                    <a:pt x="3804" y="3297"/>
                    <a:pt x="3472" y="3605"/>
                  </a:cubicBezTo>
                  <a:cubicBezTo>
                    <a:pt x="3273" y="3789"/>
                    <a:pt x="2874" y="4021"/>
                    <a:pt x="2755" y="4021"/>
                  </a:cubicBezTo>
                  <a:cubicBezTo>
                    <a:pt x="2720" y="4021"/>
                    <a:pt x="2654" y="3981"/>
                    <a:pt x="2609" y="393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3" name="Freeform 50"/>
            <p:cNvSpPr>
              <a:spLocks/>
            </p:cNvSpPr>
            <p:nvPr/>
          </p:nvSpPr>
          <p:spPr bwMode="auto">
            <a:xfrm>
              <a:off x="1966070" y="5061157"/>
              <a:ext cx="261546" cy="78320"/>
            </a:xfrm>
            <a:custGeom>
              <a:avLst/>
              <a:gdLst>
                <a:gd name="T0" fmla="*/ 10 w 1607"/>
                <a:gd name="T1" fmla="*/ 442 h 480"/>
                <a:gd name="T2" fmla="*/ 4 w 1607"/>
                <a:gd name="T3" fmla="*/ 209 h 480"/>
                <a:gd name="T4" fmla="*/ 13 w 1607"/>
                <a:gd name="T5" fmla="*/ 15 h 480"/>
                <a:gd name="T6" fmla="*/ 810 w 1607"/>
                <a:gd name="T7" fmla="*/ 7 h 480"/>
                <a:gd name="T8" fmla="*/ 1607 w 1607"/>
                <a:gd name="T9" fmla="*/ 0 h 480"/>
                <a:gd name="T10" fmla="*/ 1607 w 1607"/>
                <a:gd name="T11" fmla="*/ 240 h 480"/>
                <a:gd name="T12" fmla="*/ 1607 w 1607"/>
                <a:gd name="T13" fmla="*/ 480 h 480"/>
                <a:gd name="T14" fmla="*/ 816 w 1607"/>
                <a:gd name="T15" fmla="*/ 480 h 480"/>
                <a:gd name="T16" fmla="*/ 10 w 1607"/>
                <a:gd name="T17" fmla="*/ 442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7" h="480">
                  <a:moveTo>
                    <a:pt x="10" y="442"/>
                  </a:moveTo>
                  <a:cubicBezTo>
                    <a:pt x="2" y="421"/>
                    <a:pt x="0" y="316"/>
                    <a:pt x="4" y="209"/>
                  </a:cubicBezTo>
                  <a:lnTo>
                    <a:pt x="13" y="15"/>
                  </a:lnTo>
                  <a:lnTo>
                    <a:pt x="810" y="7"/>
                  </a:lnTo>
                  <a:lnTo>
                    <a:pt x="1607" y="0"/>
                  </a:lnTo>
                  <a:lnTo>
                    <a:pt x="1607" y="240"/>
                  </a:lnTo>
                  <a:lnTo>
                    <a:pt x="1607" y="480"/>
                  </a:lnTo>
                  <a:lnTo>
                    <a:pt x="816" y="480"/>
                  </a:lnTo>
                  <a:cubicBezTo>
                    <a:pt x="178" y="480"/>
                    <a:pt x="22" y="473"/>
                    <a:pt x="10" y="44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4" name="Freeform 51"/>
            <p:cNvSpPr>
              <a:spLocks/>
            </p:cNvSpPr>
            <p:nvPr/>
          </p:nvSpPr>
          <p:spPr bwMode="auto">
            <a:xfrm>
              <a:off x="3111411" y="5063315"/>
              <a:ext cx="263701" cy="76165"/>
            </a:xfrm>
            <a:custGeom>
              <a:avLst/>
              <a:gdLst>
                <a:gd name="T0" fmla="*/ 11 w 1622"/>
                <a:gd name="T1" fmla="*/ 428 h 465"/>
                <a:gd name="T2" fmla="*/ 5 w 1622"/>
                <a:gd name="T3" fmla="*/ 194 h 465"/>
                <a:gd name="T4" fmla="*/ 13 w 1622"/>
                <a:gd name="T5" fmla="*/ 0 h 465"/>
                <a:gd name="T6" fmla="*/ 817 w 1622"/>
                <a:gd name="T7" fmla="*/ 0 h 465"/>
                <a:gd name="T8" fmla="*/ 1622 w 1622"/>
                <a:gd name="T9" fmla="*/ 0 h 465"/>
                <a:gd name="T10" fmla="*/ 1622 w 1622"/>
                <a:gd name="T11" fmla="*/ 225 h 465"/>
                <a:gd name="T12" fmla="*/ 1622 w 1622"/>
                <a:gd name="T13" fmla="*/ 451 h 465"/>
                <a:gd name="T14" fmla="*/ 824 w 1622"/>
                <a:gd name="T15" fmla="*/ 459 h 465"/>
                <a:gd name="T16" fmla="*/ 11 w 1622"/>
                <a:gd name="T17" fmla="*/ 428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2" h="465">
                  <a:moveTo>
                    <a:pt x="11" y="428"/>
                  </a:moveTo>
                  <a:cubicBezTo>
                    <a:pt x="3" y="406"/>
                    <a:pt x="0" y="301"/>
                    <a:pt x="5" y="194"/>
                  </a:cubicBezTo>
                  <a:lnTo>
                    <a:pt x="13" y="0"/>
                  </a:lnTo>
                  <a:lnTo>
                    <a:pt x="817" y="0"/>
                  </a:lnTo>
                  <a:lnTo>
                    <a:pt x="1622" y="0"/>
                  </a:lnTo>
                  <a:lnTo>
                    <a:pt x="1622" y="225"/>
                  </a:lnTo>
                  <a:lnTo>
                    <a:pt x="1622" y="451"/>
                  </a:lnTo>
                  <a:lnTo>
                    <a:pt x="824" y="459"/>
                  </a:lnTo>
                  <a:cubicBezTo>
                    <a:pt x="170" y="465"/>
                    <a:pt x="23" y="459"/>
                    <a:pt x="11" y="42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5" name="Freeform 54"/>
            <p:cNvSpPr>
              <a:spLocks/>
            </p:cNvSpPr>
            <p:nvPr/>
          </p:nvSpPr>
          <p:spPr bwMode="auto">
            <a:xfrm>
              <a:off x="2149298" y="4577588"/>
              <a:ext cx="234960" cy="234960"/>
            </a:xfrm>
            <a:custGeom>
              <a:avLst/>
              <a:gdLst>
                <a:gd name="T0" fmla="*/ 543 w 1442"/>
                <a:gd name="T1" fmla="*/ 896 h 1440"/>
                <a:gd name="T2" fmla="*/ 0 w 1442"/>
                <a:gd name="T3" fmla="*/ 319 h 1440"/>
                <a:gd name="T4" fmla="*/ 322 w 1442"/>
                <a:gd name="T5" fmla="*/ 0 h 1440"/>
                <a:gd name="T6" fmla="*/ 900 w 1442"/>
                <a:gd name="T7" fmla="*/ 547 h 1440"/>
                <a:gd name="T8" fmla="*/ 1416 w 1442"/>
                <a:gd name="T9" fmla="*/ 1148 h 1440"/>
                <a:gd name="T10" fmla="*/ 1109 w 1442"/>
                <a:gd name="T11" fmla="*/ 1440 h 1440"/>
                <a:gd name="T12" fmla="*/ 543 w 1442"/>
                <a:gd name="T13" fmla="*/ 896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2" h="1440">
                  <a:moveTo>
                    <a:pt x="543" y="896"/>
                  </a:moveTo>
                  <a:cubicBezTo>
                    <a:pt x="245" y="597"/>
                    <a:pt x="0" y="337"/>
                    <a:pt x="0" y="319"/>
                  </a:cubicBezTo>
                  <a:cubicBezTo>
                    <a:pt x="0" y="277"/>
                    <a:pt x="279" y="0"/>
                    <a:pt x="322" y="0"/>
                  </a:cubicBezTo>
                  <a:cubicBezTo>
                    <a:pt x="340" y="0"/>
                    <a:pt x="599" y="246"/>
                    <a:pt x="900" y="547"/>
                  </a:cubicBezTo>
                  <a:cubicBezTo>
                    <a:pt x="1378" y="1026"/>
                    <a:pt x="1442" y="1100"/>
                    <a:pt x="1416" y="1148"/>
                  </a:cubicBezTo>
                  <a:cubicBezTo>
                    <a:pt x="1383" y="1211"/>
                    <a:pt x="1142" y="1440"/>
                    <a:pt x="1109" y="1440"/>
                  </a:cubicBezTo>
                  <a:cubicBezTo>
                    <a:pt x="1096" y="1440"/>
                    <a:pt x="842" y="1195"/>
                    <a:pt x="543" y="89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7" name="Freeform 55"/>
            <p:cNvSpPr>
              <a:spLocks/>
            </p:cNvSpPr>
            <p:nvPr/>
          </p:nvSpPr>
          <p:spPr bwMode="auto">
            <a:xfrm>
              <a:off x="2959083" y="4577588"/>
              <a:ext cx="234960" cy="234960"/>
            </a:xfrm>
            <a:custGeom>
              <a:avLst/>
              <a:gdLst>
                <a:gd name="T0" fmla="*/ 153 w 1439"/>
                <a:gd name="T1" fmla="*/ 1294 h 1440"/>
                <a:gd name="T2" fmla="*/ 0 w 1439"/>
                <a:gd name="T3" fmla="*/ 1118 h 1440"/>
                <a:gd name="T4" fmla="*/ 1130 w 1439"/>
                <a:gd name="T5" fmla="*/ 0 h 1440"/>
                <a:gd name="T6" fmla="*/ 1439 w 1439"/>
                <a:gd name="T7" fmla="*/ 308 h 1440"/>
                <a:gd name="T8" fmla="*/ 326 w 1439"/>
                <a:gd name="T9" fmla="*/ 1440 h 1440"/>
                <a:gd name="T10" fmla="*/ 153 w 1439"/>
                <a:gd name="T11" fmla="*/ 1294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9" h="1440">
                  <a:moveTo>
                    <a:pt x="153" y="1294"/>
                  </a:moveTo>
                  <a:cubicBezTo>
                    <a:pt x="69" y="1214"/>
                    <a:pt x="0" y="1135"/>
                    <a:pt x="0" y="1118"/>
                  </a:cubicBezTo>
                  <a:cubicBezTo>
                    <a:pt x="0" y="1069"/>
                    <a:pt x="1081" y="0"/>
                    <a:pt x="1130" y="0"/>
                  </a:cubicBezTo>
                  <a:cubicBezTo>
                    <a:pt x="1182" y="0"/>
                    <a:pt x="1439" y="255"/>
                    <a:pt x="1439" y="308"/>
                  </a:cubicBezTo>
                  <a:cubicBezTo>
                    <a:pt x="1439" y="345"/>
                    <a:pt x="363" y="1440"/>
                    <a:pt x="326" y="1440"/>
                  </a:cubicBezTo>
                  <a:cubicBezTo>
                    <a:pt x="315" y="1440"/>
                    <a:pt x="238" y="1374"/>
                    <a:pt x="153" y="129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8" name="Freeform 56"/>
            <p:cNvSpPr>
              <a:spLocks/>
            </p:cNvSpPr>
            <p:nvPr/>
          </p:nvSpPr>
          <p:spPr bwMode="auto">
            <a:xfrm>
              <a:off x="2627839" y="4336077"/>
              <a:ext cx="82632" cy="272323"/>
            </a:xfrm>
            <a:custGeom>
              <a:avLst/>
              <a:gdLst>
                <a:gd name="T0" fmla="*/ 19 w 507"/>
                <a:gd name="T1" fmla="*/ 1656 h 1673"/>
                <a:gd name="T2" fmla="*/ 0 w 507"/>
                <a:gd name="T3" fmla="*/ 852 h 1673"/>
                <a:gd name="T4" fmla="*/ 54 w 507"/>
                <a:gd name="T5" fmla="*/ 38 h 1673"/>
                <a:gd name="T6" fmla="*/ 473 w 507"/>
                <a:gd name="T7" fmla="*/ 33 h 1673"/>
                <a:gd name="T8" fmla="*/ 501 w 507"/>
                <a:gd name="T9" fmla="*/ 858 h 1673"/>
                <a:gd name="T10" fmla="*/ 493 w 507"/>
                <a:gd name="T11" fmla="*/ 1660 h 1673"/>
                <a:gd name="T12" fmla="*/ 266 w 507"/>
                <a:gd name="T13" fmla="*/ 1668 h 1673"/>
                <a:gd name="T14" fmla="*/ 19 w 507"/>
                <a:gd name="T15" fmla="*/ 1656 h 1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7" h="1673">
                  <a:moveTo>
                    <a:pt x="19" y="1656"/>
                  </a:moveTo>
                  <a:cubicBezTo>
                    <a:pt x="9" y="1646"/>
                    <a:pt x="0" y="1284"/>
                    <a:pt x="0" y="852"/>
                  </a:cubicBezTo>
                  <a:cubicBezTo>
                    <a:pt x="0" y="105"/>
                    <a:pt x="2" y="66"/>
                    <a:pt x="54" y="38"/>
                  </a:cubicBezTo>
                  <a:cubicBezTo>
                    <a:pt x="118" y="4"/>
                    <a:pt x="421" y="0"/>
                    <a:pt x="473" y="33"/>
                  </a:cubicBezTo>
                  <a:cubicBezTo>
                    <a:pt x="500" y="50"/>
                    <a:pt x="507" y="235"/>
                    <a:pt x="501" y="858"/>
                  </a:cubicBezTo>
                  <a:lnTo>
                    <a:pt x="493" y="1660"/>
                  </a:lnTo>
                  <a:lnTo>
                    <a:pt x="266" y="1668"/>
                  </a:lnTo>
                  <a:cubicBezTo>
                    <a:pt x="141" y="1673"/>
                    <a:pt x="30" y="1667"/>
                    <a:pt x="19" y="165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9" name="圓角矩形 68"/>
            <p:cNvSpPr/>
            <p:nvPr/>
          </p:nvSpPr>
          <p:spPr>
            <a:xfrm rot="19800000" flipH="1">
              <a:off x="1859936" y="6129461"/>
              <a:ext cx="72000" cy="18025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0" name="圓角矩形 69"/>
            <p:cNvSpPr/>
            <p:nvPr/>
          </p:nvSpPr>
          <p:spPr>
            <a:xfrm rot="19800000" flipH="1">
              <a:off x="2036149" y="6309716"/>
              <a:ext cx="72000" cy="18025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1" name="圓角矩形 70"/>
            <p:cNvSpPr/>
            <p:nvPr/>
          </p:nvSpPr>
          <p:spPr>
            <a:xfrm rot="19800000" flipH="1">
              <a:off x="2212362" y="6129461"/>
              <a:ext cx="72000" cy="18025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2" name="圓角矩形 71"/>
            <p:cNvSpPr/>
            <p:nvPr/>
          </p:nvSpPr>
          <p:spPr>
            <a:xfrm rot="19800000" flipH="1">
              <a:off x="2388575" y="6309716"/>
              <a:ext cx="72000" cy="18025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3" name="圓角矩形 72"/>
            <p:cNvSpPr/>
            <p:nvPr/>
          </p:nvSpPr>
          <p:spPr>
            <a:xfrm rot="19800000" flipH="1">
              <a:off x="2564788" y="6129461"/>
              <a:ext cx="72000" cy="18025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711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直線接點 54"/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手繪多邊形 57"/>
          <p:cNvSpPr>
            <a:spLocks/>
          </p:cNvSpPr>
          <p:nvPr/>
        </p:nvSpPr>
        <p:spPr bwMode="auto">
          <a:xfrm>
            <a:off x="1512312" y="1369773"/>
            <a:ext cx="1596474" cy="961677"/>
          </a:xfrm>
          <a:custGeom>
            <a:avLst/>
            <a:gdLst>
              <a:gd name="connsiteX0" fmla="*/ 826885 w 2017685"/>
              <a:gd name="connsiteY0" fmla="*/ 0 h 1092864"/>
              <a:gd name="connsiteX1" fmla="*/ 1142377 w 2017685"/>
              <a:gd name="connsiteY1" fmla="*/ 130940 h 1092864"/>
              <a:gd name="connsiteX2" fmla="*/ 1192268 w 2017685"/>
              <a:gd name="connsiteY2" fmla="*/ 190922 h 1092864"/>
              <a:gd name="connsiteX3" fmla="*/ 1196401 w 2017685"/>
              <a:gd name="connsiteY3" fmla="*/ 189634 h 1092864"/>
              <a:gd name="connsiteX4" fmla="*/ 1165324 w 2017685"/>
              <a:gd name="connsiteY4" fmla="*/ 290295 h 1092864"/>
              <a:gd name="connsiteX5" fmla="*/ 1161009 w 2017685"/>
              <a:gd name="connsiteY5" fmla="*/ 291631 h 1092864"/>
              <a:gd name="connsiteX6" fmla="*/ 1079609 w 2017685"/>
              <a:gd name="connsiteY6" fmla="*/ 192962 h 1092864"/>
              <a:gd name="connsiteX7" fmla="*/ 965208 w 2017685"/>
              <a:gd name="connsiteY7" fmla="*/ 116219 h 1092864"/>
              <a:gd name="connsiteX8" fmla="*/ 826608 w 2017685"/>
              <a:gd name="connsiteY8" fmla="*/ 87714 h 1092864"/>
              <a:gd name="connsiteX9" fmla="*/ 700475 w 2017685"/>
              <a:gd name="connsiteY9" fmla="*/ 110372 h 1092864"/>
              <a:gd name="connsiteX10" fmla="*/ 594142 w 2017685"/>
              <a:gd name="connsiteY10" fmla="*/ 173228 h 1092864"/>
              <a:gd name="connsiteX11" fmla="*/ 495142 w 2017685"/>
              <a:gd name="connsiteY11" fmla="*/ 308441 h 1092864"/>
              <a:gd name="connsiteX12" fmla="*/ 454808 w 2017685"/>
              <a:gd name="connsiteY12" fmla="*/ 442923 h 1092864"/>
              <a:gd name="connsiteX13" fmla="*/ 372675 w 2017685"/>
              <a:gd name="connsiteY13" fmla="*/ 440001 h 1092864"/>
              <a:gd name="connsiteX14" fmla="*/ 270741 w 2017685"/>
              <a:gd name="connsiteY14" fmla="*/ 459003 h 1092864"/>
              <a:gd name="connsiteX15" fmla="*/ 184940 w 2017685"/>
              <a:gd name="connsiteY15" fmla="*/ 511628 h 1092864"/>
              <a:gd name="connsiteX16" fmla="*/ 110874 w 2017685"/>
              <a:gd name="connsiteY16" fmla="*/ 615413 h 1092864"/>
              <a:gd name="connsiteX17" fmla="*/ 88874 w 2017685"/>
              <a:gd name="connsiteY17" fmla="*/ 722852 h 1092864"/>
              <a:gd name="connsiteX18" fmla="*/ 88874 w 2017685"/>
              <a:gd name="connsiteY18" fmla="*/ 725045 h 1092864"/>
              <a:gd name="connsiteX19" fmla="*/ 110874 w 2017685"/>
              <a:gd name="connsiteY19" fmla="*/ 835408 h 1092864"/>
              <a:gd name="connsiteX20" fmla="*/ 202540 w 2017685"/>
              <a:gd name="connsiteY20" fmla="*/ 951619 h 1092864"/>
              <a:gd name="connsiteX21" fmla="*/ 307407 w 2017685"/>
              <a:gd name="connsiteY21" fmla="*/ 1001318 h 1092864"/>
              <a:gd name="connsiteX22" fmla="*/ 388075 w 2017685"/>
              <a:gd name="connsiteY22" fmla="*/ 1001318 h 1092864"/>
              <a:gd name="connsiteX23" fmla="*/ 388075 w 2017685"/>
              <a:gd name="connsiteY23" fmla="*/ 1002050 h 1092864"/>
              <a:gd name="connsiteX24" fmla="*/ 298607 w 2017685"/>
              <a:gd name="connsiteY24" fmla="*/ 1002780 h 1092864"/>
              <a:gd name="connsiteX25" fmla="*/ 1871610 w 2017685"/>
              <a:gd name="connsiteY25" fmla="*/ 993278 h 1092864"/>
              <a:gd name="connsiteX26" fmla="*/ 1909010 w 2017685"/>
              <a:gd name="connsiteY26" fmla="*/ 928231 h 1092864"/>
              <a:gd name="connsiteX27" fmla="*/ 1927344 w 2017685"/>
              <a:gd name="connsiteY27" fmla="*/ 825176 h 1092864"/>
              <a:gd name="connsiteX28" fmla="*/ 1918544 w 2017685"/>
              <a:gd name="connsiteY28" fmla="*/ 760127 h 1092864"/>
              <a:gd name="connsiteX29" fmla="*/ 1854743 w 2017685"/>
              <a:gd name="connsiteY29" fmla="*/ 645378 h 1092864"/>
              <a:gd name="connsiteX30" fmla="*/ 1811384 w 2017685"/>
              <a:gd name="connsiteY30" fmla="*/ 608925 h 1092864"/>
              <a:gd name="connsiteX31" fmla="*/ 1773025 w 2017685"/>
              <a:gd name="connsiteY31" fmla="*/ 588317 h 1092864"/>
              <a:gd name="connsiteX32" fmla="*/ 1827557 w 2017685"/>
              <a:gd name="connsiteY32" fmla="*/ 519523 h 1092864"/>
              <a:gd name="connsiteX33" fmla="*/ 1889230 w 2017685"/>
              <a:gd name="connsiteY33" fmla="*/ 556937 h 1092864"/>
              <a:gd name="connsiteX34" fmla="*/ 2017685 w 2017685"/>
              <a:gd name="connsiteY34" fmla="*/ 830256 h 1092864"/>
              <a:gd name="connsiteX35" fmla="*/ 1914233 w 2017685"/>
              <a:gd name="connsiteY35" fmla="*/ 1081161 h 1092864"/>
              <a:gd name="connsiteX36" fmla="*/ 1911298 w 2017685"/>
              <a:gd name="connsiteY36" fmla="*/ 1082623 h 1092864"/>
              <a:gd name="connsiteX37" fmla="*/ 299351 w 2017685"/>
              <a:gd name="connsiteY37" fmla="*/ 1092864 h 1092864"/>
              <a:gd name="connsiteX38" fmla="*/ 299351 w 2017685"/>
              <a:gd name="connsiteY38" fmla="*/ 1091401 h 1092864"/>
              <a:gd name="connsiteX39" fmla="*/ 297884 w 2017685"/>
              <a:gd name="connsiteY39" fmla="*/ 1091401 h 1092864"/>
              <a:gd name="connsiteX40" fmla="*/ 0 w 2017685"/>
              <a:gd name="connsiteY40" fmla="*/ 725651 h 1092864"/>
              <a:gd name="connsiteX41" fmla="*/ 372722 w 2017685"/>
              <a:gd name="connsiteY41" fmla="*/ 352585 h 1092864"/>
              <a:gd name="connsiteX42" fmla="*/ 389597 w 2017685"/>
              <a:gd name="connsiteY42" fmla="*/ 353315 h 1092864"/>
              <a:gd name="connsiteX43" fmla="*/ 410140 w 2017685"/>
              <a:gd name="connsiteY43" fmla="*/ 283822 h 1092864"/>
              <a:gd name="connsiteX44" fmla="*/ 826885 w 2017685"/>
              <a:gd name="connsiteY44" fmla="*/ 0 h 109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017685" h="1092864">
                <a:moveTo>
                  <a:pt x="826885" y="0"/>
                </a:moveTo>
                <a:cubicBezTo>
                  <a:pt x="950146" y="0"/>
                  <a:pt x="1061670" y="50474"/>
                  <a:pt x="1142377" y="130940"/>
                </a:cubicBezTo>
                <a:lnTo>
                  <a:pt x="1192268" y="190922"/>
                </a:lnTo>
                <a:lnTo>
                  <a:pt x="1196401" y="189634"/>
                </a:lnTo>
                <a:lnTo>
                  <a:pt x="1165324" y="290295"/>
                </a:lnTo>
                <a:lnTo>
                  <a:pt x="1161009" y="291631"/>
                </a:lnTo>
                <a:lnTo>
                  <a:pt x="1079609" y="192962"/>
                </a:lnTo>
                <a:cubicBezTo>
                  <a:pt x="1046609" y="160071"/>
                  <a:pt x="1007743" y="133761"/>
                  <a:pt x="965208" y="116219"/>
                </a:cubicBezTo>
                <a:cubicBezTo>
                  <a:pt x="922676" y="97947"/>
                  <a:pt x="875742" y="87714"/>
                  <a:pt x="826608" y="87714"/>
                </a:cubicBezTo>
                <a:cubicBezTo>
                  <a:pt x="781875" y="87714"/>
                  <a:pt x="739341" y="95754"/>
                  <a:pt x="700475" y="110372"/>
                </a:cubicBezTo>
                <a:cubicBezTo>
                  <a:pt x="661609" y="124989"/>
                  <a:pt x="625675" y="146917"/>
                  <a:pt x="594142" y="173228"/>
                </a:cubicBezTo>
                <a:cubicBezTo>
                  <a:pt x="551608" y="209772"/>
                  <a:pt x="517874" y="255818"/>
                  <a:pt x="495142" y="308441"/>
                </a:cubicBezTo>
                <a:lnTo>
                  <a:pt x="454808" y="442923"/>
                </a:lnTo>
                <a:lnTo>
                  <a:pt x="372675" y="440001"/>
                </a:lnTo>
                <a:cubicBezTo>
                  <a:pt x="336741" y="440001"/>
                  <a:pt x="302275" y="446579"/>
                  <a:pt x="270741" y="459003"/>
                </a:cubicBezTo>
                <a:cubicBezTo>
                  <a:pt x="239207" y="471429"/>
                  <a:pt x="209874" y="488970"/>
                  <a:pt x="184940" y="511628"/>
                </a:cubicBezTo>
                <a:cubicBezTo>
                  <a:pt x="152674" y="539400"/>
                  <a:pt x="127008" y="574483"/>
                  <a:pt x="110874" y="615413"/>
                </a:cubicBezTo>
                <a:cubicBezTo>
                  <a:pt x="96208" y="649033"/>
                  <a:pt x="88874" y="686308"/>
                  <a:pt x="88874" y="722852"/>
                </a:cubicBezTo>
                <a:cubicBezTo>
                  <a:pt x="88874" y="723583"/>
                  <a:pt x="88874" y="724314"/>
                  <a:pt x="88874" y="725045"/>
                </a:cubicBezTo>
                <a:cubicBezTo>
                  <a:pt x="88874" y="765975"/>
                  <a:pt x="96940" y="802518"/>
                  <a:pt x="110874" y="835408"/>
                </a:cubicBezTo>
                <a:cubicBezTo>
                  <a:pt x="130674" y="881454"/>
                  <a:pt x="162940" y="921653"/>
                  <a:pt x="202540" y="951619"/>
                </a:cubicBezTo>
                <a:cubicBezTo>
                  <a:pt x="233341" y="975007"/>
                  <a:pt x="269275" y="991818"/>
                  <a:pt x="307407" y="1001318"/>
                </a:cubicBezTo>
                <a:lnTo>
                  <a:pt x="388075" y="1001318"/>
                </a:lnTo>
                <a:lnTo>
                  <a:pt x="388075" y="1002050"/>
                </a:lnTo>
                <a:lnTo>
                  <a:pt x="298607" y="1002780"/>
                </a:lnTo>
                <a:lnTo>
                  <a:pt x="1871610" y="993278"/>
                </a:lnTo>
                <a:cubicBezTo>
                  <a:pt x="1887010" y="973545"/>
                  <a:pt x="1899477" y="950887"/>
                  <a:pt x="1909010" y="928231"/>
                </a:cubicBezTo>
                <a:cubicBezTo>
                  <a:pt x="1921478" y="898995"/>
                  <a:pt x="1928810" y="869760"/>
                  <a:pt x="1927344" y="825176"/>
                </a:cubicBezTo>
                <a:cubicBezTo>
                  <a:pt x="1926610" y="805442"/>
                  <a:pt x="1924410" y="782053"/>
                  <a:pt x="1918544" y="760127"/>
                </a:cubicBezTo>
                <a:cubicBezTo>
                  <a:pt x="1907544" y="716274"/>
                  <a:pt x="1884810" y="677538"/>
                  <a:pt x="1854743" y="645378"/>
                </a:cubicBezTo>
                <a:cubicBezTo>
                  <a:pt x="1841543" y="631856"/>
                  <a:pt x="1827060" y="619614"/>
                  <a:pt x="1811384" y="608925"/>
                </a:cubicBezTo>
                <a:lnTo>
                  <a:pt x="1773025" y="588317"/>
                </a:lnTo>
                <a:lnTo>
                  <a:pt x="1827557" y="519523"/>
                </a:lnTo>
                <a:lnTo>
                  <a:pt x="1889230" y="556937"/>
                </a:lnTo>
                <a:cubicBezTo>
                  <a:pt x="1967747" y="621914"/>
                  <a:pt x="2017685" y="720530"/>
                  <a:pt x="2017685" y="830256"/>
                </a:cubicBezTo>
                <a:cubicBezTo>
                  <a:pt x="2017685" y="928277"/>
                  <a:pt x="1978065" y="1016789"/>
                  <a:pt x="1914233" y="1081161"/>
                </a:cubicBezTo>
                <a:lnTo>
                  <a:pt x="1911298" y="1082623"/>
                </a:lnTo>
                <a:lnTo>
                  <a:pt x="299351" y="1092864"/>
                </a:lnTo>
                <a:lnTo>
                  <a:pt x="299351" y="1091401"/>
                </a:lnTo>
                <a:lnTo>
                  <a:pt x="297884" y="1091401"/>
                </a:lnTo>
                <a:cubicBezTo>
                  <a:pt x="127664" y="1056290"/>
                  <a:pt x="0" y="905600"/>
                  <a:pt x="0" y="725651"/>
                </a:cubicBezTo>
                <a:cubicBezTo>
                  <a:pt x="0" y="519367"/>
                  <a:pt x="167284" y="352585"/>
                  <a:pt x="372722" y="352585"/>
                </a:cubicBezTo>
                <a:lnTo>
                  <a:pt x="389597" y="353315"/>
                </a:lnTo>
                <a:lnTo>
                  <a:pt x="410140" y="283822"/>
                </a:lnTo>
                <a:cubicBezTo>
                  <a:pt x="475440" y="117772"/>
                  <a:pt x="637588" y="0"/>
                  <a:pt x="826885" y="0"/>
                </a:cubicBezTo>
                <a:close/>
              </a:path>
            </a:pathLst>
          </a:custGeom>
          <a:solidFill>
            <a:schemeClr val="accent1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59" name="Freeform 6"/>
          <p:cNvSpPr>
            <a:spLocks/>
          </p:cNvSpPr>
          <p:nvPr/>
        </p:nvSpPr>
        <p:spPr bwMode="auto">
          <a:xfrm rot="3969546">
            <a:off x="2436178" y="1408092"/>
            <a:ext cx="612055" cy="673380"/>
          </a:xfrm>
          <a:custGeom>
            <a:avLst/>
            <a:gdLst>
              <a:gd name="T0" fmla="*/ 1190 w 1207"/>
              <a:gd name="T1" fmla="*/ 916 h 1207"/>
              <a:gd name="T2" fmla="*/ 916 w 1207"/>
              <a:gd name="T3" fmla="*/ 688 h 1207"/>
              <a:gd name="T4" fmla="*/ 882 w 1207"/>
              <a:gd name="T5" fmla="*/ 679 h 1207"/>
              <a:gd name="T6" fmla="*/ 769 w 1207"/>
              <a:gd name="T7" fmla="*/ 737 h 1207"/>
              <a:gd name="T8" fmla="*/ 754 w 1207"/>
              <a:gd name="T9" fmla="*/ 752 h 1207"/>
              <a:gd name="T10" fmla="*/ 716 w 1207"/>
              <a:gd name="T11" fmla="*/ 800 h 1207"/>
              <a:gd name="T12" fmla="*/ 706 w 1207"/>
              <a:gd name="T13" fmla="*/ 817 h 1207"/>
              <a:gd name="T14" fmla="*/ 690 w 1207"/>
              <a:gd name="T15" fmla="*/ 806 h 1207"/>
              <a:gd name="T16" fmla="*/ 401 w 1207"/>
              <a:gd name="T17" fmla="*/ 517 h 1207"/>
              <a:gd name="T18" fmla="*/ 390 w 1207"/>
              <a:gd name="T19" fmla="*/ 501 h 1207"/>
              <a:gd name="T20" fmla="*/ 407 w 1207"/>
              <a:gd name="T21" fmla="*/ 491 h 1207"/>
              <a:gd name="T22" fmla="*/ 455 w 1207"/>
              <a:gd name="T23" fmla="*/ 453 h 1207"/>
              <a:gd name="T24" fmla="*/ 470 w 1207"/>
              <a:gd name="T25" fmla="*/ 438 h 1207"/>
              <a:gd name="T26" fmla="*/ 528 w 1207"/>
              <a:gd name="T27" fmla="*/ 325 h 1207"/>
              <a:gd name="T28" fmla="*/ 519 w 1207"/>
              <a:gd name="T29" fmla="*/ 291 h 1207"/>
              <a:gd name="T30" fmla="*/ 291 w 1207"/>
              <a:gd name="T31" fmla="*/ 17 h 1207"/>
              <a:gd name="T32" fmla="*/ 289 w 1207"/>
              <a:gd name="T33" fmla="*/ 14 h 1207"/>
              <a:gd name="T34" fmla="*/ 261 w 1207"/>
              <a:gd name="T35" fmla="*/ 2 h 1207"/>
              <a:gd name="T36" fmla="*/ 63 w 1207"/>
              <a:gd name="T37" fmla="*/ 117 h 1207"/>
              <a:gd name="T38" fmla="*/ 49 w 1207"/>
              <a:gd name="T39" fmla="*/ 361 h 1207"/>
              <a:gd name="T40" fmla="*/ 50 w 1207"/>
              <a:gd name="T41" fmla="*/ 363 h 1207"/>
              <a:gd name="T42" fmla="*/ 374 w 1207"/>
              <a:gd name="T43" fmla="*/ 833 h 1207"/>
              <a:gd name="T44" fmla="*/ 375 w 1207"/>
              <a:gd name="T45" fmla="*/ 833 h 1207"/>
              <a:gd name="T46" fmla="*/ 844 w 1207"/>
              <a:gd name="T47" fmla="*/ 1157 h 1207"/>
              <a:gd name="T48" fmla="*/ 846 w 1207"/>
              <a:gd name="T49" fmla="*/ 1158 h 1207"/>
              <a:gd name="T50" fmla="*/ 1090 w 1207"/>
              <a:gd name="T51" fmla="*/ 1144 h 1207"/>
              <a:gd name="T52" fmla="*/ 1205 w 1207"/>
              <a:gd name="T53" fmla="*/ 946 h 1207"/>
              <a:gd name="T54" fmla="*/ 1190 w 1207"/>
              <a:gd name="T55" fmla="*/ 916 h 1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07" h="1207">
                <a:moveTo>
                  <a:pt x="1190" y="916"/>
                </a:moveTo>
                <a:lnTo>
                  <a:pt x="916" y="688"/>
                </a:lnTo>
                <a:cubicBezTo>
                  <a:pt x="907" y="680"/>
                  <a:pt x="894" y="677"/>
                  <a:pt x="882" y="679"/>
                </a:cubicBezTo>
                <a:cubicBezTo>
                  <a:pt x="840" y="687"/>
                  <a:pt x="801" y="707"/>
                  <a:pt x="769" y="737"/>
                </a:cubicBezTo>
                <a:lnTo>
                  <a:pt x="754" y="752"/>
                </a:lnTo>
                <a:cubicBezTo>
                  <a:pt x="739" y="766"/>
                  <a:pt x="726" y="783"/>
                  <a:pt x="716" y="800"/>
                </a:cubicBezTo>
                <a:lnTo>
                  <a:pt x="706" y="817"/>
                </a:lnTo>
                <a:lnTo>
                  <a:pt x="690" y="806"/>
                </a:lnTo>
                <a:cubicBezTo>
                  <a:pt x="580" y="727"/>
                  <a:pt x="480" y="627"/>
                  <a:pt x="401" y="517"/>
                </a:cubicBezTo>
                <a:lnTo>
                  <a:pt x="390" y="501"/>
                </a:lnTo>
                <a:lnTo>
                  <a:pt x="407" y="491"/>
                </a:lnTo>
                <a:cubicBezTo>
                  <a:pt x="424" y="481"/>
                  <a:pt x="441" y="468"/>
                  <a:pt x="455" y="453"/>
                </a:cubicBezTo>
                <a:lnTo>
                  <a:pt x="470" y="438"/>
                </a:lnTo>
                <a:cubicBezTo>
                  <a:pt x="500" y="406"/>
                  <a:pt x="520" y="367"/>
                  <a:pt x="528" y="325"/>
                </a:cubicBezTo>
                <a:cubicBezTo>
                  <a:pt x="530" y="313"/>
                  <a:pt x="527" y="300"/>
                  <a:pt x="519" y="291"/>
                </a:cubicBezTo>
                <a:lnTo>
                  <a:pt x="291" y="17"/>
                </a:lnTo>
                <a:cubicBezTo>
                  <a:pt x="290" y="16"/>
                  <a:pt x="289" y="15"/>
                  <a:pt x="289" y="14"/>
                </a:cubicBezTo>
                <a:cubicBezTo>
                  <a:pt x="281" y="7"/>
                  <a:pt x="271" y="3"/>
                  <a:pt x="261" y="2"/>
                </a:cubicBezTo>
                <a:cubicBezTo>
                  <a:pt x="213" y="0"/>
                  <a:pt x="116" y="40"/>
                  <a:pt x="63" y="117"/>
                </a:cubicBezTo>
                <a:cubicBezTo>
                  <a:pt x="30" y="165"/>
                  <a:pt x="0" y="246"/>
                  <a:pt x="49" y="361"/>
                </a:cubicBezTo>
                <a:lnTo>
                  <a:pt x="50" y="363"/>
                </a:lnTo>
                <a:cubicBezTo>
                  <a:pt x="133" y="541"/>
                  <a:pt x="239" y="694"/>
                  <a:pt x="374" y="833"/>
                </a:cubicBezTo>
                <a:lnTo>
                  <a:pt x="375" y="833"/>
                </a:lnTo>
                <a:cubicBezTo>
                  <a:pt x="513" y="968"/>
                  <a:pt x="666" y="1074"/>
                  <a:pt x="844" y="1157"/>
                </a:cubicBezTo>
                <a:lnTo>
                  <a:pt x="846" y="1158"/>
                </a:lnTo>
                <a:cubicBezTo>
                  <a:pt x="961" y="1207"/>
                  <a:pt x="1042" y="1177"/>
                  <a:pt x="1090" y="1144"/>
                </a:cubicBezTo>
                <a:cubicBezTo>
                  <a:pt x="1167" y="1091"/>
                  <a:pt x="1207" y="994"/>
                  <a:pt x="1205" y="946"/>
                </a:cubicBezTo>
                <a:cubicBezTo>
                  <a:pt x="1204" y="934"/>
                  <a:pt x="1199" y="923"/>
                  <a:pt x="1190" y="916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1" name="手繪多邊形 60"/>
          <p:cNvSpPr>
            <a:spLocks/>
          </p:cNvSpPr>
          <p:nvPr/>
        </p:nvSpPr>
        <p:spPr bwMode="auto">
          <a:xfrm>
            <a:off x="3884037" y="1369773"/>
            <a:ext cx="1596474" cy="961677"/>
          </a:xfrm>
          <a:custGeom>
            <a:avLst/>
            <a:gdLst>
              <a:gd name="connsiteX0" fmla="*/ 826885 w 2017685"/>
              <a:gd name="connsiteY0" fmla="*/ 0 h 1092864"/>
              <a:gd name="connsiteX1" fmla="*/ 1142377 w 2017685"/>
              <a:gd name="connsiteY1" fmla="*/ 130940 h 1092864"/>
              <a:gd name="connsiteX2" fmla="*/ 1192268 w 2017685"/>
              <a:gd name="connsiteY2" fmla="*/ 190922 h 1092864"/>
              <a:gd name="connsiteX3" fmla="*/ 1196401 w 2017685"/>
              <a:gd name="connsiteY3" fmla="*/ 189634 h 1092864"/>
              <a:gd name="connsiteX4" fmla="*/ 1165324 w 2017685"/>
              <a:gd name="connsiteY4" fmla="*/ 290295 h 1092864"/>
              <a:gd name="connsiteX5" fmla="*/ 1161009 w 2017685"/>
              <a:gd name="connsiteY5" fmla="*/ 291631 h 1092864"/>
              <a:gd name="connsiteX6" fmla="*/ 1079609 w 2017685"/>
              <a:gd name="connsiteY6" fmla="*/ 192962 h 1092864"/>
              <a:gd name="connsiteX7" fmla="*/ 965208 w 2017685"/>
              <a:gd name="connsiteY7" fmla="*/ 116219 h 1092864"/>
              <a:gd name="connsiteX8" fmla="*/ 826608 w 2017685"/>
              <a:gd name="connsiteY8" fmla="*/ 87714 h 1092864"/>
              <a:gd name="connsiteX9" fmla="*/ 700475 w 2017685"/>
              <a:gd name="connsiteY9" fmla="*/ 110372 h 1092864"/>
              <a:gd name="connsiteX10" fmla="*/ 594142 w 2017685"/>
              <a:gd name="connsiteY10" fmla="*/ 173228 h 1092864"/>
              <a:gd name="connsiteX11" fmla="*/ 495142 w 2017685"/>
              <a:gd name="connsiteY11" fmla="*/ 308441 h 1092864"/>
              <a:gd name="connsiteX12" fmla="*/ 454808 w 2017685"/>
              <a:gd name="connsiteY12" fmla="*/ 442923 h 1092864"/>
              <a:gd name="connsiteX13" fmla="*/ 372675 w 2017685"/>
              <a:gd name="connsiteY13" fmla="*/ 440001 h 1092864"/>
              <a:gd name="connsiteX14" fmla="*/ 270741 w 2017685"/>
              <a:gd name="connsiteY14" fmla="*/ 459003 h 1092864"/>
              <a:gd name="connsiteX15" fmla="*/ 184940 w 2017685"/>
              <a:gd name="connsiteY15" fmla="*/ 511628 h 1092864"/>
              <a:gd name="connsiteX16" fmla="*/ 110874 w 2017685"/>
              <a:gd name="connsiteY16" fmla="*/ 615413 h 1092864"/>
              <a:gd name="connsiteX17" fmla="*/ 88874 w 2017685"/>
              <a:gd name="connsiteY17" fmla="*/ 722852 h 1092864"/>
              <a:gd name="connsiteX18" fmla="*/ 88874 w 2017685"/>
              <a:gd name="connsiteY18" fmla="*/ 725045 h 1092864"/>
              <a:gd name="connsiteX19" fmla="*/ 110874 w 2017685"/>
              <a:gd name="connsiteY19" fmla="*/ 835408 h 1092864"/>
              <a:gd name="connsiteX20" fmla="*/ 202540 w 2017685"/>
              <a:gd name="connsiteY20" fmla="*/ 951619 h 1092864"/>
              <a:gd name="connsiteX21" fmla="*/ 307407 w 2017685"/>
              <a:gd name="connsiteY21" fmla="*/ 1001318 h 1092864"/>
              <a:gd name="connsiteX22" fmla="*/ 388075 w 2017685"/>
              <a:gd name="connsiteY22" fmla="*/ 1001318 h 1092864"/>
              <a:gd name="connsiteX23" fmla="*/ 388075 w 2017685"/>
              <a:gd name="connsiteY23" fmla="*/ 1002050 h 1092864"/>
              <a:gd name="connsiteX24" fmla="*/ 298607 w 2017685"/>
              <a:gd name="connsiteY24" fmla="*/ 1002780 h 1092864"/>
              <a:gd name="connsiteX25" fmla="*/ 1871610 w 2017685"/>
              <a:gd name="connsiteY25" fmla="*/ 993278 h 1092864"/>
              <a:gd name="connsiteX26" fmla="*/ 1909010 w 2017685"/>
              <a:gd name="connsiteY26" fmla="*/ 928231 h 1092864"/>
              <a:gd name="connsiteX27" fmla="*/ 1927344 w 2017685"/>
              <a:gd name="connsiteY27" fmla="*/ 825176 h 1092864"/>
              <a:gd name="connsiteX28" fmla="*/ 1918544 w 2017685"/>
              <a:gd name="connsiteY28" fmla="*/ 760127 h 1092864"/>
              <a:gd name="connsiteX29" fmla="*/ 1854743 w 2017685"/>
              <a:gd name="connsiteY29" fmla="*/ 645378 h 1092864"/>
              <a:gd name="connsiteX30" fmla="*/ 1811384 w 2017685"/>
              <a:gd name="connsiteY30" fmla="*/ 608925 h 1092864"/>
              <a:gd name="connsiteX31" fmla="*/ 1773025 w 2017685"/>
              <a:gd name="connsiteY31" fmla="*/ 588317 h 1092864"/>
              <a:gd name="connsiteX32" fmla="*/ 1827557 w 2017685"/>
              <a:gd name="connsiteY32" fmla="*/ 519523 h 1092864"/>
              <a:gd name="connsiteX33" fmla="*/ 1889230 w 2017685"/>
              <a:gd name="connsiteY33" fmla="*/ 556937 h 1092864"/>
              <a:gd name="connsiteX34" fmla="*/ 2017685 w 2017685"/>
              <a:gd name="connsiteY34" fmla="*/ 830256 h 1092864"/>
              <a:gd name="connsiteX35" fmla="*/ 1914233 w 2017685"/>
              <a:gd name="connsiteY35" fmla="*/ 1081161 h 1092864"/>
              <a:gd name="connsiteX36" fmla="*/ 1911298 w 2017685"/>
              <a:gd name="connsiteY36" fmla="*/ 1082623 h 1092864"/>
              <a:gd name="connsiteX37" fmla="*/ 299351 w 2017685"/>
              <a:gd name="connsiteY37" fmla="*/ 1092864 h 1092864"/>
              <a:gd name="connsiteX38" fmla="*/ 299351 w 2017685"/>
              <a:gd name="connsiteY38" fmla="*/ 1091401 h 1092864"/>
              <a:gd name="connsiteX39" fmla="*/ 297884 w 2017685"/>
              <a:gd name="connsiteY39" fmla="*/ 1091401 h 1092864"/>
              <a:gd name="connsiteX40" fmla="*/ 0 w 2017685"/>
              <a:gd name="connsiteY40" fmla="*/ 725651 h 1092864"/>
              <a:gd name="connsiteX41" fmla="*/ 372722 w 2017685"/>
              <a:gd name="connsiteY41" fmla="*/ 352585 h 1092864"/>
              <a:gd name="connsiteX42" fmla="*/ 389597 w 2017685"/>
              <a:gd name="connsiteY42" fmla="*/ 353315 h 1092864"/>
              <a:gd name="connsiteX43" fmla="*/ 410140 w 2017685"/>
              <a:gd name="connsiteY43" fmla="*/ 283822 h 1092864"/>
              <a:gd name="connsiteX44" fmla="*/ 826885 w 2017685"/>
              <a:gd name="connsiteY44" fmla="*/ 0 h 109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017685" h="1092864">
                <a:moveTo>
                  <a:pt x="826885" y="0"/>
                </a:moveTo>
                <a:cubicBezTo>
                  <a:pt x="950146" y="0"/>
                  <a:pt x="1061670" y="50474"/>
                  <a:pt x="1142377" y="130940"/>
                </a:cubicBezTo>
                <a:lnTo>
                  <a:pt x="1192268" y="190922"/>
                </a:lnTo>
                <a:lnTo>
                  <a:pt x="1196401" y="189634"/>
                </a:lnTo>
                <a:lnTo>
                  <a:pt x="1165324" y="290295"/>
                </a:lnTo>
                <a:lnTo>
                  <a:pt x="1161009" y="291631"/>
                </a:lnTo>
                <a:lnTo>
                  <a:pt x="1079609" y="192962"/>
                </a:lnTo>
                <a:cubicBezTo>
                  <a:pt x="1046609" y="160071"/>
                  <a:pt x="1007743" y="133761"/>
                  <a:pt x="965208" y="116219"/>
                </a:cubicBezTo>
                <a:cubicBezTo>
                  <a:pt x="922676" y="97947"/>
                  <a:pt x="875742" y="87714"/>
                  <a:pt x="826608" y="87714"/>
                </a:cubicBezTo>
                <a:cubicBezTo>
                  <a:pt x="781875" y="87714"/>
                  <a:pt x="739341" y="95754"/>
                  <a:pt x="700475" y="110372"/>
                </a:cubicBezTo>
                <a:cubicBezTo>
                  <a:pt x="661609" y="124989"/>
                  <a:pt x="625675" y="146917"/>
                  <a:pt x="594142" y="173228"/>
                </a:cubicBezTo>
                <a:cubicBezTo>
                  <a:pt x="551608" y="209772"/>
                  <a:pt x="517874" y="255818"/>
                  <a:pt x="495142" y="308441"/>
                </a:cubicBezTo>
                <a:lnTo>
                  <a:pt x="454808" y="442923"/>
                </a:lnTo>
                <a:lnTo>
                  <a:pt x="372675" y="440001"/>
                </a:lnTo>
                <a:cubicBezTo>
                  <a:pt x="336741" y="440001"/>
                  <a:pt x="302275" y="446579"/>
                  <a:pt x="270741" y="459003"/>
                </a:cubicBezTo>
                <a:cubicBezTo>
                  <a:pt x="239207" y="471429"/>
                  <a:pt x="209874" y="488970"/>
                  <a:pt x="184940" y="511628"/>
                </a:cubicBezTo>
                <a:cubicBezTo>
                  <a:pt x="152674" y="539400"/>
                  <a:pt x="127008" y="574483"/>
                  <a:pt x="110874" y="615413"/>
                </a:cubicBezTo>
                <a:cubicBezTo>
                  <a:pt x="96208" y="649033"/>
                  <a:pt x="88874" y="686308"/>
                  <a:pt x="88874" y="722852"/>
                </a:cubicBezTo>
                <a:cubicBezTo>
                  <a:pt x="88874" y="723583"/>
                  <a:pt x="88874" y="724314"/>
                  <a:pt x="88874" y="725045"/>
                </a:cubicBezTo>
                <a:cubicBezTo>
                  <a:pt x="88874" y="765975"/>
                  <a:pt x="96940" y="802518"/>
                  <a:pt x="110874" y="835408"/>
                </a:cubicBezTo>
                <a:cubicBezTo>
                  <a:pt x="130674" y="881454"/>
                  <a:pt x="162940" y="921653"/>
                  <a:pt x="202540" y="951619"/>
                </a:cubicBezTo>
                <a:cubicBezTo>
                  <a:pt x="233341" y="975007"/>
                  <a:pt x="269275" y="991818"/>
                  <a:pt x="307407" y="1001318"/>
                </a:cubicBezTo>
                <a:lnTo>
                  <a:pt x="388075" y="1001318"/>
                </a:lnTo>
                <a:lnTo>
                  <a:pt x="388075" y="1002050"/>
                </a:lnTo>
                <a:lnTo>
                  <a:pt x="298607" y="1002780"/>
                </a:lnTo>
                <a:lnTo>
                  <a:pt x="1871610" y="993278"/>
                </a:lnTo>
                <a:cubicBezTo>
                  <a:pt x="1887010" y="973545"/>
                  <a:pt x="1899477" y="950887"/>
                  <a:pt x="1909010" y="928231"/>
                </a:cubicBezTo>
                <a:cubicBezTo>
                  <a:pt x="1921478" y="898995"/>
                  <a:pt x="1928810" y="869760"/>
                  <a:pt x="1927344" y="825176"/>
                </a:cubicBezTo>
                <a:cubicBezTo>
                  <a:pt x="1926610" y="805442"/>
                  <a:pt x="1924410" y="782053"/>
                  <a:pt x="1918544" y="760127"/>
                </a:cubicBezTo>
                <a:cubicBezTo>
                  <a:pt x="1907544" y="716274"/>
                  <a:pt x="1884810" y="677538"/>
                  <a:pt x="1854743" y="645378"/>
                </a:cubicBezTo>
                <a:cubicBezTo>
                  <a:pt x="1841543" y="631856"/>
                  <a:pt x="1827060" y="619614"/>
                  <a:pt x="1811384" y="608925"/>
                </a:cubicBezTo>
                <a:lnTo>
                  <a:pt x="1773025" y="588317"/>
                </a:lnTo>
                <a:lnTo>
                  <a:pt x="1827557" y="519523"/>
                </a:lnTo>
                <a:lnTo>
                  <a:pt x="1889230" y="556937"/>
                </a:lnTo>
                <a:cubicBezTo>
                  <a:pt x="1967747" y="621914"/>
                  <a:pt x="2017685" y="720530"/>
                  <a:pt x="2017685" y="830256"/>
                </a:cubicBezTo>
                <a:cubicBezTo>
                  <a:pt x="2017685" y="928277"/>
                  <a:pt x="1978065" y="1016789"/>
                  <a:pt x="1914233" y="1081161"/>
                </a:cubicBezTo>
                <a:lnTo>
                  <a:pt x="1911298" y="1082623"/>
                </a:lnTo>
                <a:lnTo>
                  <a:pt x="299351" y="1092864"/>
                </a:lnTo>
                <a:lnTo>
                  <a:pt x="299351" y="1091401"/>
                </a:lnTo>
                <a:lnTo>
                  <a:pt x="297884" y="1091401"/>
                </a:lnTo>
                <a:cubicBezTo>
                  <a:pt x="127664" y="1056290"/>
                  <a:pt x="0" y="905600"/>
                  <a:pt x="0" y="725651"/>
                </a:cubicBezTo>
                <a:cubicBezTo>
                  <a:pt x="0" y="519367"/>
                  <a:pt x="167284" y="352585"/>
                  <a:pt x="372722" y="352585"/>
                </a:cubicBezTo>
                <a:lnTo>
                  <a:pt x="389597" y="353315"/>
                </a:lnTo>
                <a:lnTo>
                  <a:pt x="410140" y="283822"/>
                </a:lnTo>
                <a:cubicBezTo>
                  <a:pt x="475440" y="117772"/>
                  <a:pt x="637588" y="0"/>
                  <a:pt x="826885" y="0"/>
                </a:cubicBezTo>
                <a:close/>
              </a:path>
            </a:pathLst>
          </a:custGeom>
          <a:solidFill>
            <a:schemeClr val="accent2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64" name="手繪多邊形 63"/>
          <p:cNvSpPr>
            <a:spLocks/>
          </p:cNvSpPr>
          <p:nvPr/>
        </p:nvSpPr>
        <p:spPr bwMode="auto">
          <a:xfrm>
            <a:off x="6255762" y="1369773"/>
            <a:ext cx="1596474" cy="961677"/>
          </a:xfrm>
          <a:custGeom>
            <a:avLst/>
            <a:gdLst>
              <a:gd name="connsiteX0" fmla="*/ 826885 w 2017685"/>
              <a:gd name="connsiteY0" fmla="*/ 0 h 1092864"/>
              <a:gd name="connsiteX1" fmla="*/ 1142377 w 2017685"/>
              <a:gd name="connsiteY1" fmla="*/ 130940 h 1092864"/>
              <a:gd name="connsiteX2" fmla="*/ 1192268 w 2017685"/>
              <a:gd name="connsiteY2" fmla="*/ 190922 h 1092864"/>
              <a:gd name="connsiteX3" fmla="*/ 1196401 w 2017685"/>
              <a:gd name="connsiteY3" fmla="*/ 189634 h 1092864"/>
              <a:gd name="connsiteX4" fmla="*/ 1165324 w 2017685"/>
              <a:gd name="connsiteY4" fmla="*/ 290295 h 1092864"/>
              <a:gd name="connsiteX5" fmla="*/ 1161009 w 2017685"/>
              <a:gd name="connsiteY5" fmla="*/ 291631 h 1092864"/>
              <a:gd name="connsiteX6" fmla="*/ 1079609 w 2017685"/>
              <a:gd name="connsiteY6" fmla="*/ 192962 h 1092864"/>
              <a:gd name="connsiteX7" fmla="*/ 965208 w 2017685"/>
              <a:gd name="connsiteY7" fmla="*/ 116219 h 1092864"/>
              <a:gd name="connsiteX8" fmla="*/ 826608 w 2017685"/>
              <a:gd name="connsiteY8" fmla="*/ 87714 h 1092864"/>
              <a:gd name="connsiteX9" fmla="*/ 700475 w 2017685"/>
              <a:gd name="connsiteY9" fmla="*/ 110372 h 1092864"/>
              <a:gd name="connsiteX10" fmla="*/ 594142 w 2017685"/>
              <a:gd name="connsiteY10" fmla="*/ 173228 h 1092864"/>
              <a:gd name="connsiteX11" fmla="*/ 495142 w 2017685"/>
              <a:gd name="connsiteY11" fmla="*/ 308441 h 1092864"/>
              <a:gd name="connsiteX12" fmla="*/ 454808 w 2017685"/>
              <a:gd name="connsiteY12" fmla="*/ 442923 h 1092864"/>
              <a:gd name="connsiteX13" fmla="*/ 372675 w 2017685"/>
              <a:gd name="connsiteY13" fmla="*/ 440001 h 1092864"/>
              <a:gd name="connsiteX14" fmla="*/ 270741 w 2017685"/>
              <a:gd name="connsiteY14" fmla="*/ 459003 h 1092864"/>
              <a:gd name="connsiteX15" fmla="*/ 184940 w 2017685"/>
              <a:gd name="connsiteY15" fmla="*/ 511628 h 1092864"/>
              <a:gd name="connsiteX16" fmla="*/ 110874 w 2017685"/>
              <a:gd name="connsiteY16" fmla="*/ 615413 h 1092864"/>
              <a:gd name="connsiteX17" fmla="*/ 88874 w 2017685"/>
              <a:gd name="connsiteY17" fmla="*/ 722852 h 1092864"/>
              <a:gd name="connsiteX18" fmla="*/ 88874 w 2017685"/>
              <a:gd name="connsiteY18" fmla="*/ 725045 h 1092864"/>
              <a:gd name="connsiteX19" fmla="*/ 110874 w 2017685"/>
              <a:gd name="connsiteY19" fmla="*/ 835408 h 1092864"/>
              <a:gd name="connsiteX20" fmla="*/ 202540 w 2017685"/>
              <a:gd name="connsiteY20" fmla="*/ 951619 h 1092864"/>
              <a:gd name="connsiteX21" fmla="*/ 307407 w 2017685"/>
              <a:gd name="connsiteY21" fmla="*/ 1001318 h 1092864"/>
              <a:gd name="connsiteX22" fmla="*/ 388075 w 2017685"/>
              <a:gd name="connsiteY22" fmla="*/ 1001318 h 1092864"/>
              <a:gd name="connsiteX23" fmla="*/ 388075 w 2017685"/>
              <a:gd name="connsiteY23" fmla="*/ 1002050 h 1092864"/>
              <a:gd name="connsiteX24" fmla="*/ 298607 w 2017685"/>
              <a:gd name="connsiteY24" fmla="*/ 1002780 h 1092864"/>
              <a:gd name="connsiteX25" fmla="*/ 1871610 w 2017685"/>
              <a:gd name="connsiteY25" fmla="*/ 993278 h 1092864"/>
              <a:gd name="connsiteX26" fmla="*/ 1909010 w 2017685"/>
              <a:gd name="connsiteY26" fmla="*/ 928231 h 1092864"/>
              <a:gd name="connsiteX27" fmla="*/ 1927344 w 2017685"/>
              <a:gd name="connsiteY27" fmla="*/ 825176 h 1092864"/>
              <a:gd name="connsiteX28" fmla="*/ 1918544 w 2017685"/>
              <a:gd name="connsiteY28" fmla="*/ 760127 h 1092864"/>
              <a:gd name="connsiteX29" fmla="*/ 1854743 w 2017685"/>
              <a:gd name="connsiteY29" fmla="*/ 645378 h 1092864"/>
              <a:gd name="connsiteX30" fmla="*/ 1811384 w 2017685"/>
              <a:gd name="connsiteY30" fmla="*/ 608925 h 1092864"/>
              <a:gd name="connsiteX31" fmla="*/ 1773025 w 2017685"/>
              <a:gd name="connsiteY31" fmla="*/ 588317 h 1092864"/>
              <a:gd name="connsiteX32" fmla="*/ 1827557 w 2017685"/>
              <a:gd name="connsiteY32" fmla="*/ 519523 h 1092864"/>
              <a:gd name="connsiteX33" fmla="*/ 1889230 w 2017685"/>
              <a:gd name="connsiteY33" fmla="*/ 556937 h 1092864"/>
              <a:gd name="connsiteX34" fmla="*/ 2017685 w 2017685"/>
              <a:gd name="connsiteY34" fmla="*/ 830256 h 1092864"/>
              <a:gd name="connsiteX35" fmla="*/ 1914233 w 2017685"/>
              <a:gd name="connsiteY35" fmla="*/ 1081161 h 1092864"/>
              <a:gd name="connsiteX36" fmla="*/ 1911298 w 2017685"/>
              <a:gd name="connsiteY36" fmla="*/ 1082623 h 1092864"/>
              <a:gd name="connsiteX37" fmla="*/ 299351 w 2017685"/>
              <a:gd name="connsiteY37" fmla="*/ 1092864 h 1092864"/>
              <a:gd name="connsiteX38" fmla="*/ 299351 w 2017685"/>
              <a:gd name="connsiteY38" fmla="*/ 1091401 h 1092864"/>
              <a:gd name="connsiteX39" fmla="*/ 297884 w 2017685"/>
              <a:gd name="connsiteY39" fmla="*/ 1091401 h 1092864"/>
              <a:gd name="connsiteX40" fmla="*/ 0 w 2017685"/>
              <a:gd name="connsiteY40" fmla="*/ 725651 h 1092864"/>
              <a:gd name="connsiteX41" fmla="*/ 372722 w 2017685"/>
              <a:gd name="connsiteY41" fmla="*/ 352585 h 1092864"/>
              <a:gd name="connsiteX42" fmla="*/ 389597 w 2017685"/>
              <a:gd name="connsiteY42" fmla="*/ 353315 h 1092864"/>
              <a:gd name="connsiteX43" fmla="*/ 410140 w 2017685"/>
              <a:gd name="connsiteY43" fmla="*/ 283822 h 1092864"/>
              <a:gd name="connsiteX44" fmla="*/ 826885 w 2017685"/>
              <a:gd name="connsiteY44" fmla="*/ 0 h 109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017685" h="1092864">
                <a:moveTo>
                  <a:pt x="826885" y="0"/>
                </a:moveTo>
                <a:cubicBezTo>
                  <a:pt x="950146" y="0"/>
                  <a:pt x="1061670" y="50474"/>
                  <a:pt x="1142377" y="130940"/>
                </a:cubicBezTo>
                <a:lnTo>
                  <a:pt x="1192268" y="190922"/>
                </a:lnTo>
                <a:lnTo>
                  <a:pt x="1196401" y="189634"/>
                </a:lnTo>
                <a:lnTo>
                  <a:pt x="1165324" y="290295"/>
                </a:lnTo>
                <a:lnTo>
                  <a:pt x="1161009" y="291631"/>
                </a:lnTo>
                <a:lnTo>
                  <a:pt x="1079609" y="192962"/>
                </a:lnTo>
                <a:cubicBezTo>
                  <a:pt x="1046609" y="160071"/>
                  <a:pt x="1007743" y="133761"/>
                  <a:pt x="965208" y="116219"/>
                </a:cubicBezTo>
                <a:cubicBezTo>
                  <a:pt x="922676" y="97947"/>
                  <a:pt x="875742" y="87714"/>
                  <a:pt x="826608" y="87714"/>
                </a:cubicBezTo>
                <a:cubicBezTo>
                  <a:pt x="781875" y="87714"/>
                  <a:pt x="739341" y="95754"/>
                  <a:pt x="700475" y="110372"/>
                </a:cubicBezTo>
                <a:cubicBezTo>
                  <a:pt x="661609" y="124989"/>
                  <a:pt x="625675" y="146917"/>
                  <a:pt x="594142" y="173228"/>
                </a:cubicBezTo>
                <a:cubicBezTo>
                  <a:pt x="551608" y="209772"/>
                  <a:pt x="517874" y="255818"/>
                  <a:pt x="495142" y="308441"/>
                </a:cubicBezTo>
                <a:lnTo>
                  <a:pt x="454808" y="442923"/>
                </a:lnTo>
                <a:lnTo>
                  <a:pt x="372675" y="440001"/>
                </a:lnTo>
                <a:cubicBezTo>
                  <a:pt x="336741" y="440001"/>
                  <a:pt x="302275" y="446579"/>
                  <a:pt x="270741" y="459003"/>
                </a:cubicBezTo>
                <a:cubicBezTo>
                  <a:pt x="239207" y="471429"/>
                  <a:pt x="209874" y="488970"/>
                  <a:pt x="184940" y="511628"/>
                </a:cubicBezTo>
                <a:cubicBezTo>
                  <a:pt x="152674" y="539400"/>
                  <a:pt x="127008" y="574483"/>
                  <a:pt x="110874" y="615413"/>
                </a:cubicBezTo>
                <a:cubicBezTo>
                  <a:pt x="96208" y="649033"/>
                  <a:pt x="88874" y="686308"/>
                  <a:pt x="88874" y="722852"/>
                </a:cubicBezTo>
                <a:cubicBezTo>
                  <a:pt x="88874" y="723583"/>
                  <a:pt x="88874" y="724314"/>
                  <a:pt x="88874" y="725045"/>
                </a:cubicBezTo>
                <a:cubicBezTo>
                  <a:pt x="88874" y="765975"/>
                  <a:pt x="96940" y="802518"/>
                  <a:pt x="110874" y="835408"/>
                </a:cubicBezTo>
                <a:cubicBezTo>
                  <a:pt x="130674" y="881454"/>
                  <a:pt x="162940" y="921653"/>
                  <a:pt x="202540" y="951619"/>
                </a:cubicBezTo>
                <a:cubicBezTo>
                  <a:pt x="233341" y="975007"/>
                  <a:pt x="269275" y="991818"/>
                  <a:pt x="307407" y="1001318"/>
                </a:cubicBezTo>
                <a:lnTo>
                  <a:pt x="388075" y="1001318"/>
                </a:lnTo>
                <a:lnTo>
                  <a:pt x="388075" y="1002050"/>
                </a:lnTo>
                <a:lnTo>
                  <a:pt x="298607" y="1002780"/>
                </a:lnTo>
                <a:lnTo>
                  <a:pt x="1871610" y="993278"/>
                </a:lnTo>
                <a:cubicBezTo>
                  <a:pt x="1887010" y="973545"/>
                  <a:pt x="1899477" y="950887"/>
                  <a:pt x="1909010" y="928231"/>
                </a:cubicBezTo>
                <a:cubicBezTo>
                  <a:pt x="1921478" y="898995"/>
                  <a:pt x="1928810" y="869760"/>
                  <a:pt x="1927344" y="825176"/>
                </a:cubicBezTo>
                <a:cubicBezTo>
                  <a:pt x="1926610" y="805442"/>
                  <a:pt x="1924410" y="782053"/>
                  <a:pt x="1918544" y="760127"/>
                </a:cubicBezTo>
                <a:cubicBezTo>
                  <a:pt x="1907544" y="716274"/>
                  <a:pt x="1884810" y="677538"/>
                  <a:pt x="1854743" y="645378"/>
                </a:cubicBezTo>
                <a:cubicBezTo>
                  <a:pt x="1841543" y="631856"/>
                  <a:pt x="1827060" y="619614"/>
                  <a:pt x="1811384" y="608925"/>
                </a:cubicBezTo>
                <a:lnTo>
                  <a:pt x="1773025" y="588317"/>
                </a:lnTo>
                <a:lnTo>
                  <a:pt x="1827557" y="519523"/>
                </a:lnTo>
                <a:lnTo>
                  <a:pt x="1889230" y="556937"/>
                </a:lnTo>
                <a:cubicBezTo>
                  <a:pt x="1967747" y="621914"/>
                  <a:pt x="2017685" y="720530"/>
                  <a:pt x="2017685" y="830256"/>
                </a:cubicBezTo>
                <a:cubicBezTo>
                  <a:pt x="2017685" y="928277"/>
                  <a:pt x="1978065" y="1016789"/>
                  <a:pt x="1914233" y="1081161"/>
                </a:cubicBezTo>
                <a:lnTo>
                  <a:pt x="1911298" y="1082623"/>
                </a:lnTo>
                <a:lnTo>
                  <a:pt x="299351" y="1092864"/>
                </a:lnTo>
                <a:lnTo>
                  <a:pt x="299351" y="1091401"/>
                </a:lnTo>
                <a:lnTo>
                  <a:pt x="297884" y="1091401"/>
                </a:lnTo>
                <a:cubicBezTo>
                  <a:pt x="127664" y="1056290"/>
                  <a:pt x="0" y="905600"/>
                  <a:pt x="0" y="725651"/>
                </a:cubicBezTo>
                <a:cubicBezTo>
                  <a:pt x="0" y="519367"/>
                  <a:pt x="167284" y="352585"/>
                  <a:pt x="372722" y="352585"/>
                </a:cubicBezTo>
                <a:lnTo>
                  <a:pt x="389597" y="353315"/>
                </a:lnTo>
                <a:lnTo>
                  <a:pt x="410140" y="283822"/>
                </a:lnTo>
                <a:cubicBezTo>
                  <a:pt x="475440" y="117772"/>
                  <a:pt x="637588" y="0"/>
                  <a:pt x="826885" y="0"/>
                </a:cubicBezTo>
                <a:close/>
              </a:path>
            </a:pathLst>
          </a:custGeom>
          <a:solidFill>
            <a:schemeClr val="accent3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92" name="手繪多邊形 91"/>
          <p:cNvSpPr>
            <a:spLocks/>
          </p:cNvSpPr>
          <p:nvPr/>
        </p:nvSpPr>
        <p:spPr bwMode="auto">
          <a:xfrm>
            <a:off x="1512312" y="2998548"/>
            <a:ext cx="1596474" cy="961677"/>
          </a:xfrm>
          <a:custGeom>
            <a:avLst/>
            <a:gdLst>
              <a:gd name="connsiteX0" fmla="*/ 826885 w 2017685"/>
              <a:gd name="connsiteY0" fmla="*/ 0 h 1092864"/>
              <a:gd name="connsiteX1" fmla="*/ 1142377 w 2017685"/>
              <a:gd name="connsiteY1" fmla="*/ 130940 h 1092864"/>
              <a:gd name="connsiteX2" fmla="*/ 1192268 w 2017685"/>
              <a:gd name="connsiteY2" fmla="*/ 190922 h 1092864"/>
              <a:gd name="connsiteX3" fmla="*/ 1196401 w 2017685"/>
              <a:gd name="connsiteY3" fmla="*/ 189634 h 1092864"/>
              <a:gd name="connsiteX4" fmla="*/ 1165324 w 2017685"/>
              <a:gd name="connsiteY4" fmla="*/ 290295 h 1092864"/>
              <a:gd name="connsiteX5" fmla="*/ 1161009 w 2017685"/>
              <a:gd name="connsiteY5" fmla="*/ 291631 h 1092864"/>
              <a:gd name="connsiteX6" fmla="*/ 1079609 w 2017685"/>
              <a:gd name="connsiteY6" fmla="*/ 192962 h 1092864"/>
              <a:gd name="connsiteX7" fmla="*/ 965208 w 2017685"/>
              <a:gd name="connsiteY7" fmla="*/ 116219 h 1092864"/>
              <a:gd name="connsiteX8" fmla="*/ 826608 w 2017685"/>
              <a:gd name="connsiteY8" fmla="*/ 87714 h 1092864"/>
              <a:gd name="connsiteX9" fmla="*/ 700475 w 2017685"/>
              <a:gd name="connsiteY9" fmla="*/ 110372 h 1092864"/>
              <a:gd name="connsiteX10" fmla="*/ 594142 w 2017685"/>
              <a:gd name="connsiteY10" fmla="*/ 173228 h 1092864"/>
              <a:gd name="connsiteX11" fmla="*/ 495142 w 2017685"/>
              <a:gd name="connsiteY11" fmla="*/ 308441 h 1092864"/>
              <a:gd name="connsiteX12" fmla="*/ 454808 w 2017685"/>
              <a:gd name="connsiteY12" fmla="*/ 442923 h 1092864"/>
              <a:gd name="connsiteX13" fmla="*/ 372675 w 2017685"/>
              <a:gd name="connsiteY13" fmla="*/ 440001 h 1092864"/>
              <a:gd name="connsiteX14" fmla="*/ 270741 w 2017685"/>
              <a:gd name="connsiteY14" fmla="*/ 459003 h 1092864"/>
              <a:gd name="connsiteX15" fmla="*/ 184940 w 2017685"/>
              <a:gd name="connsiteY15" fmla="*/ 511628 h 1092864"/>
              <a:gd name="connsiteX16" fmla="*/ 110874 w 2017685"/>
              <a:gd name="connsiteY16" fmla="*/ 615413 h 1092864"/>
              <a:gd name="connsiteX17" fmla="*/ 88874 w 2017685"/>
              <a:gd name="connsiteY17" fmla="*/ 722852 h 1092864"/>
              <a:gd name="connsiteX18" fmla="*/ 88874 w 2017685"/>
              <a:gd name="connsiteY18" fmla="*/ 725045 h 1092864"/>
              <a:gd name="connsiteX19" fmla="*/ 110874 w 2017685"/>
              <a:gd name="connsiteY19" fmla="*/ 835408 h 1092864"/>
              <a:gd name="connsiteX20" fmla="*/ 202540 w 2017685"/>
              <a:gd name="connsiteY20" fmla="*/ 951619 h 1092864"/>
              <a:gd name="connsiteX21" fmla="*/ 307407 w 2017685"/>
              <a:gd name="connsiteY21" fmla="*/ 1001318 h 1092864"/>
              <a:gd name="connsiteX22" fmla="*/ 388075 w 2017685"/>
              <a:gd name="connsiteY22" fmla="*/ 1001318 h 1092864"/>
              <a:gd name="connsiteX23" fmla="*/ 388075 w 2017685"/>
              <a:gd name="connsiteY23" fmla="*/ 1002050 h 1092864"/>
              <a:gd name="connsiteX24" fmla="*/ 298607 w 2017685"/>
              <a:gd name="connsiteY24" fmla="*/ 1002780 h 1092864"/>
              <a:gd name="connsiteX25" fmla="*/ 1871610 w 2017685"/>
              <a:gd name="connsiteY25" fmla="*/ 993278 h 1092864"/>
              <a:gd name="connsiteX26" fmla="*/ 1909010 w 2017685"/>
              <a:gd name="connsiteY26" fmla="*/ 928231 h 1092864"/>
              <a:gd name="connsiteX27" fmla="*/ 1927344 w 2017685"/>
              <a:gd name="connsiteY27" fmla="*/ 825176 h 1092864"/>
              <a:gd name="connsiteX28" fmla="*/ 1918544 w 2017685"/>
              <a:gd name="connsiteY28" fmla="*/ 760127 h 1092864"/>
              <a:gd name="connsiteX29" fmla="*/ 1854743 w 2017685"/>
              <a:gd name="connsiteY29" fmla="*/ 645378 h 1092864"/>
              <a:gd name="connsiteX30" fmla="*/ 1811384 w 2017685"/>
              <a:gd name="connsiteY30" fmla="*/ 608925 h 1092864"/>
              <a:gd name="connsiteX31" fmla="*/ 1773025 w 2017685"/>
              <a:gd name="connsiteY31" fmla="*/ 588317 h 1092864"/>
              <a:gd name="connsiteX32" fmla="*/ 1827557 w 2017685"/>
              <a:gd name="connsiteY32" fmla="*/ 519523 h 1092864"/>
              <a:gd name="connsiteX33" fmla="*/ 1889230 w 2017685"/>
              <a:gd name="connsiteY33" fmla="*/ 556937 h 1092864"/>
              <a:gd name="connsiteX34" fmla="*/ 2017685 w 2017685"/>
              <a:gd name="connsiteY34" fmla="*/ 830256 h 1092864"/>
              <a:gd name="connsiteX35" fmla="*/ 1914233 w 2017685"/>
              <a:gd name="connsiteY35" fmla="*/ 1081161 h 1092864"/>
              <a:gd name="connsiteX36" fmla="*/ 1911298 w 2017685"/>
              <a:gd name="connsiteY36" fmla="*/ 1082623 h 1092864"/>
              <a:gd name="connsiteX37" fmla="*/ 299351 w 2017685"/>
              <a:gd name="connsiteY37" fmla="*/ 1092864 h 1092864"/>
              <a:gd name="connsiteX38" fmla="*/ 299351 w 2017685"/>
              <a:gd name="connsiteY38" fmla="*/ 1091401 h 1092864"/>
              <a:gd name="connsiteX39" fmla="*/ 297884 w 2017685"/>
              <a:gd name="connsiteY39" fmla="*/ 1091401 h 1092864"/>
              <a:gd name="connsiteX40" fmla="*/ 0 w 2017685"/>
              <a:gd name="connsiteY40" fmla="*/ 725651 h 1092864"/>
              <a:gd name="connsiteX41" fmla="*/ 372722 w 2017685"/>
              <a:gd name="connsiteY41" fmla="*/ 352585 h 1092864"/>
              <a:gd name="connsiteX42" fmla="*/ 389597 w 2017685"/>
              <a:gd name="connsiteY42" fmla="*/ 353315 h 1092864"/>
              <a:gd name="connsiteX43" fmla="*/ 410140 w 2017685"/>
              <a:gd name="connsiteY43" fmla="*/ 283822 h 1092864"/>
              <a:gd name="connsiteX44" fmla="*/ 826885 w 2017685"/>
              <a:gd name="connsiteY44" fmla="*/ 0 h 109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017685" h="1092864">
                <a:moveTo>
                  <a:pt x="826885" y="0"/>
                </a:moveTo>
                <a:cubicBezTo>
                  <a:pt x="950146" y="0"/>
                  <a:pt x="1061670" y="50474"/>
                  <a:pt x="1142377" y="130940"/>
                </a:cubicBezTo>
                <a:lnTo>
                  <a:pt x="1192268" y="190922"/>
                </a:lnTo>
                <a:lnTo>
                  <a:pt x="1196401" y="189634"/>
                </a:lnTo>
                <a:lnTo>
                  <a:pt x="1165324" y="290295"/>
                </a:lnTo>
                <a:lnTo>
                  <a:pt x="1161009" y="291631"/>
                </a:lnTo>
                <a:lnTo>
                  <a:pt x="1079609" y="192962"/>
                </a:lnTo>
                <a:cubicBezTo>
                  <a:pt x="1046609" y="160071"/>
                  <a:pt x="1007743" y="133761"/>
                  <a:pt x="965208" y="116219"/>
                </a:cubicBezTo>
                <a:cubicBezTo>
                  <a:pt x="922676" y="97947"/>
                  <a:pt x="875742" y="87714"/>
                  <a:pt x="826608" y="87714"/>
                </a:cubicBezTo>
                <a:cubicBezTo>
                  <a:pt x="781875" y="87714"/>
                  <a:pt x="739341" y="95754"/>
                  <a:pt x="700475" y="110372"/>
                </a:cubicBezTo>
                <a:cubicBezTo>
                  <a:pt x="661609" y="124989"/>
                  <a:pt x="625675" y="146917"/>
                  <a:pt x="594142" y="173228"/>
                </a:cubicBezTo>
                <a:cubicBezTo>
                  <a:pt x="551608" y="209772"/>
                  <a:pt x="517874" y="255818"/>
                  <a:pt x="495142" y="308441"/>
                </a:cubicBezTo>
                <a:lnTo>
                  <a:pt x="454808" y="442923"/>
                </a:lnTo>
                <a:lnTo>
                  <a:pt x="372675" y="440001"/>
                </a:lnTo>
                <a:cubicBezTo>
                  <a:pt x="336741" y="440001"/>
                  <a:pt x="302275" y="446579"/>
                  <a:pt x="270741" y="459003"/>
                </a:cubicBezTo>
                <a:cubicBezTo>
                  <a:pt x="239207" y="471429"/>
                  <a:pt x="209874" y="488970"/>
                  <a:pt x="184940" y="511628"/>
                </a:cubicBezTo>
                <a:cubicBezTo>
                  <a:pt x="152674" y="539400"/>
                  <a:pt x="127008" y="574483"/>
                  <a:pt x="110874" y="615413"/>
                </a:cubicBezTo>
                <a:cubicBezTo>
                  <a:pt x="96208" y="649033"/>
                  <a:pt x="88874" y="686308"/>
                  <a:pt x="88874" y="722852"/>
                </a:cubicBezTo>
                <a:cubicBezTo>
                  <a:pt x="88874" y="723583"/>
                  <a:pt x="88874" y="724314"/>
                  <a:pt x="88874" y="725045"/>
                </a:cubicBezTo>
                <a:cubicBezTo>
                  <a:pt x="88874" y="765975"/>
                  <a:pt x="96940" y="802518"/>
                  <a:pt x="110874" y="835408"/>
                </a:cubicBezTo>
                <a:cubicBezTo>
                  <a:pt x="130674" y="881454"/>
                  <a:pt x="162940" y="921653"/>
                  <a:pt x="202540" y="951619"/>
                </a:cubicBezTo>
                <a:cubicBezTo>
                  <a:pt x="233341" y="975007"/>
                  <a:pt x="269275" y="991818"/>
                  <a:pt x="307407" y="1001318"/>
                </a:cubicBezTo>
                <a:lnTo>
                  <a:pt x="388075" y="1001318"/>
                </a:lnTo>
                <a:lnTo>
                  <a:pt x="388075" y="1002050"/>
                </a:lnTo>
                <a:lnTo>
                  <a:pt x="298607" y="1002780"/>
                </a:lnTo>
                <a:lnTo>
                  <a:pt x="1871610" y="993278"/>
                </a:lnTo>
                <a:cubicBezTo>
                  <a:pt x="1887010" y="973545"/>
                  <a:pt x="1899477" y="950887"/>
                  <a:pt x="1909010" y="928231"/>
                </a:cubicBezTo>
                <a:cubicBezTo>
                  <a:pt x="1921478" y="898995"/>
                  <a:pt x="1928810" y="869760"/>
                  <a:pt x="1927344" y="825176"/>
                </a:cubicBezTo>
                <a:cubicBezTo>
                  <a:pt x="1926610" y="805442"/>
                  <a:pt x="1924410" y="782053"/>
                  <a:pt x="1918544" y="760127"/>
                </a:cubicBezTo>
                <a:cubicBezTo>
                  <a:pt x="1907544" y="716274"/>
                  <a:pt x="1884810" y="677538"/>
                  <a:pt x="1854743" y="645378"/>
                </a:cubicBezTo>
                <a:cubicBezTo>
                  <a:pt x="1841543" y="631856"/>
                  <a:pt x="1827060" y="619614"/>
                  <a:pt x="1811384" y="608925"/>
                </a:cubicBezTo>
                <a:lnTo>
                  <a:pt x="1773025" y="588317"/>
                </a:lnTo>
                <a:lnTo>
                  <a:pt x="1827557" y="519523"/>
                </a:lnTo>
                <a:lnTo>
                  <a:pt x="1889230" y="556937"/>
                </a:lnTo>
                <a:cubicBezTo>
                  <a:pt x="1967747" y="621914"/>
                  <a:pt x="2017685" y="720530"/>
                  <a:pt x="2017685" y="830256"/>
                </a:cubicBezTo>
                <a:cubicBezTo>
                  <a:pt x="2017685" y="928277"/>
                  <a:pt x="1978065" y="1016789"/>
                  <a:pt x="1914233" y="1081161"/>
                </a:cubicBezTo>
                <a:lnTo>
                  <a:pt x="1911298" y="1082623"/>
                </a:lnTo>
                <a:lnTo>
                  <a:pt x="299351" y="1092864"/>
                </a:lnTo>
                <a:lnTo>
                  <a:pt x="299351" y="1091401"/>
                </a:lnTo>
                <a:lnTo>
                  <a:pt x="297884" y="1091401"/>
                </a:lnTo>
                <a:cubicBezTo>
                  <a:pt x="127664" y="1056290"/>
                  <a:pt x="0" y="905600"/>
                  <a:pt x="0" y="725651"/>
                </a:cubicBezTo>
                <a:cubicBezTo>
                  <a:pt x="0" y="519367"/>
                  <a:pt x="167284" y="352585"/>
                  <a:pt x="372722" y="352585"/>
                </a:cubicBezTo>
                <a:lnTo>
                  <a:pt x="389597" y="353315"/>
                </a:lnTo>
                <a:lnTo>
                  <a:pt x="410140" y="283822"/>
                </a:lnTo>
                <a:cubicBezTo>
                  <a:pt x="475440" y="117772"/>
                  <a:pt x="637588" y="0"/>
                  <a:pt x="826885" y="0"/>
                </a:cubicBezTo>
                <a:close/>
              </a:path>
            </a:pathLst>
          </a:custGeom>
          <a:solidFill>
            <a:schemeClr val="accent1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95" name="手繪多邊形 94"/>
          <p:cNvSpPr>
            <a:spLocks/>
          </p:cNvSpPr>
          <p:nvPr/>
        </p:nvSpPr>
        <p:spPr bwMode="auto">
          <a:xfrm>
            <a:off x="3884037" y="2998548"/>
            <a:ext cx="1596474" cy="961677"/>
          </a:xfrm>
          <a:custGeom>
            <a:avLst/>
            <a:gdLst>
              <a:gd name="connsiteX0" fmla="*/ 826885 w 2017685"/>
              <a:gd name="connsiteY0" fmla="*/ 0 h 1092864"/>
              <a:gd name="connsiteX1" fmla="*/ 1142377 w 2017685"/>
              <a:gd name="connsiteY1" fmla="*/ 130940 h 1092864"/>
              <a:gd name="connsiteX2" fmla="*/ 1192268 w 2017685"/>
              <a:gd name="connsiteY2" fmla="*/ 190922 h 1092864"/>
              <a:gd name="connsiteX3" fmla="*/ 1196401 w 2017685"/>
              <a:gd name="connsiteY3" fmla="*/ 189634 h 1092864"/>
              <a:gd name="connsiteX4" fmla="*/ 1165324 w 2017685"/>
              <a:gd name="connsiteY4" fmla="*/ 290295 h 1092864"/>
              <a:gd name="connsiteX5" fmla="*/ 1161009 w 2017685"/>
              <a:gd name="connsiteY5" fmla="*/ 291631 h 1092864"/>
              <a:gd name="connsiteX6" fmla="*/ 1079609 w 2017685"/>
              <a:gd name="connsiteY6" fmla="*/ 192962 h 1092864"/>
              <a:gd name="connsiteX7" fmla="*/ 965208 w 2017685"/>
              <a:gd name="connsiteY7" fmla="*/ 116219 h 1092864"/>
              <a:gd name="connsiteX8" fmla="*/ 826608 w 2017685"/>
              <a:gd name="connsiteY8" fmla="*/ 87714 h 1092864"/>
              <a:gd name="connsiteX9" fmla="*/ 700475 w 2017685"/>
              <a:gd name="connsiteY9" fmla="*/ 110372 h 1092864"/>
              <a:gd name="connsiteX10" fmla="*/ 594142 w 2017685"/>
              <a:gd name="connsiteY10" fmla="*/ 173228 h 1092864"/>
              <a:gd name="connsiteX11" fmla="*/ 495142 w 2017685"/>
              <a:gd name="connsiteY11" fmla="*/ 308441 h 1092864"/>
              <a:gd name="connsiteX12" fmla="*/ 454808 w 2017685"/>
              <a:gd name="connsiteY12" fmla="*/ 442923 h 1092864"/>
              <a:gd name="connsiteX13" fmla="*/ 372675 w 2017685"/>
              <a:gd name="connsiteY13" fmla="*/ 440001 h 1092864"/>
              <a:gd name="connsiteX14" fmla="*/ 270741 w 2017685"/>
              <a:gd name="connsiteY14" fmla="*/ 459003 h 1092864"/>
              <a:gd name="connsiteX15" fmla="*/ 184940 w 2017685"/>
              <a:gd name="connsiteY15" fmla="*/ 511628 h 1092864"/>
              <a:gd name="connsiteX16" fmla="*/ 110874 w 2017685"/>
              <a:gd name="connsiteY16" fmla="*/ 615413 h 1092864"/>
              <a:gd name="connsiteX17" fmla="*/ 88874 w 2017685"/>
              <a:gd name="connsiteY17" fmla="*/ 722852 h 1092864"/>
              <a:gd name="connsiteX18" fmla="*/ 88874 w 2017685"/>
              <a:gd name="connsiteY18" fmla="*/ 725045 h 1092864"/>
              <a:gd name="connsiteX19" fmla="*/ 110874 w 2017685"/>
              <a:gd name="connsiteY19" fmla="*/ 835408 h 1092864"/>
              <a:gd name="connsiteX20" fmla="*/ 202540 w 2017685"/>
              <a:gd name="connsiteY20" fmla="*/ 951619 h 1092864"/>
              <a:gd name="connsiteX21" fmla="*/ 307407 w 2017685"/>
              <a:gd name="connsiteY21" fmla="*/ 1001318 h 1092864"/>
              <a:gd name="connsiteX22" fmla="*/ 388075 w 2017685"/>
              <a:gd name="connsiteY22" fmla="*/ 1001318 h 1092864"/>
              <a:gd name="connsiteX23" fmla="*/ 388075 w 2017685"/>
              <a:gd name="connsiteY23" fmla="*/ 1002050 h 1092864"/>
              <a:gd name="connsiteX24" fmla="*/ 298607 w 2017685"/>
              <a:gd name="connsiteY24" fmla="*/ 1002780 h 1092864"/>
              <a:gd name="connsiteX25" fmla="*/ 1871610 w 2017685"/>
              <a:gd name="connsiteY25" fmla="*/ 993278 h 1092864"/>
              <a:gd name="connsiteX26" fmla="*/ 1909010 w 2017685"/>
              <a:gd name="connsiteY26" fmla="*/ 928231 h 1092864"/>
              <a:gd name="connsiteX27" fmla="*/ 1927344 w 2017685"/>
              <a:gd name="connsiteY27" fmla="*/ 825176 h 1092864"/>
              <a:gd name="connsiteX28" fmla="*/ 1918544 w 2017685"/>
              <a:gd name="connsiteY28" fmla="*/ 760127 h 1092864"/>
              <a:gd name="connsiteX29" fmla="*/ 1854743 w 2017685"/>
              <a:gd name="connsiteY29" fmla="*/ 645378 h 1092864"/>
              <a:gd name="connsiteX30" fmla="*/ 1811384 w 2017685"/>
              <a:gd name="connsiteY30" fmla="*/ 608925 h 1092864"/>
              <a:gd name="connsiteX31" fmla="*/ 1773025 w 2017685"/>
              <a:gd name="connsiteY31" fmla="*/ 588317 h 1092864"/>
              <a:gd name="connsiteX32" fmla="*/ 1827557 w 2017685"/>
              <a:gd name="connsiteY32" fmla="*/ 519523 h 1092864"/>
              <a:gd name="connsiteX33" fmla="*/ 1889230 w 2017685"/>
              <a:gd name="connsiteY33" fmla="*/ 556937 h 1092864"/>
              <a:gd name="connsiteX34" fmla="*/ 2017685 w 2017685"/>
              <a:gd name="connsiteY34" fmla="*/ 830256 h 1092864"/>
              <a:gd name="connsiteX35" fmla="*/ 1914233 w 2017685"/>
              <a:gd name="connsiteY35" fmla="*/ 1081161 h 1092864"/>
              <a:gd name="connsiteX36" fmla="*/ 1911298 w 2017685"/>
              <a:gd name="connsiteY36" fmla="*/ 1082623 h 1092864"/>
              <a:gd name="connsiteX37" fmla="*/ 299351 w 2017685"/>
              <a:gd name="connsiteY37" fmla="*/ 1092864 h 1092864"/>
              <a:gd name="connsiteX38" fmla="*/ 299351 w 2017685"/>
              <a:gd name="connsiteY38" fmla="*/ 1091401 h 1092864"/>
              <a:gd name="connsiteX39" fmla="*/ 297884 w 2017685"/>
              <a:gd name="connsiteY39" fmla="*/ 1091401 h 1092864"/>
              <a:gd name="connsiteX40" fmla="*/ 0 w 2017685"/>
              <a:gd name="connsiteY40" fmla="*/ 725651 h 1092864"/>
              <a:gd name="connsiteX41" fmla="*/ 372722 w 2017685"/>
              <a:gd name="connsiteY41" fmla="*/ 352585 h 1092864"/>
              <a:gd name="connsiteX42" fmla="*/ 389597 w 2017685"/>
              <a:gd name="connsiteY42" fmla="*/ 353315 h 1092864"/>
              <a:gd name="connsiteX43" fmla="*/ 410140 w 2017685"/>
              <a:gd name="connsiteY43" fmla="*/ 283822 h 1092864"/>
              <a:gd name="connsiteX44" fmla="*/ 826885 w 2017685"/>
              <a:gd name="connsiteY44" fmla="*/ 0 h 109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017685" h="1092864">
                <a:moveTo>
                  <a:pt x="826885" y="0"/>
                </a:moveTo>
                <a:cubicBezTo>
                  <a:pt x="950146" y="0"/>
                  <a:pt x="1061670" y="50474"/>
                  <a:pt x="1142377" y="130940"/>
                </a:cubicBezTo>
                <a:lnTo>
                  <a:pt x="1192268" y="190922"/>
                </a:lnTo>
                <a:lnTo>
                  <a:pt x="1196401" y="189634"/>
                </a:lnTo>
                <a:lnTo>
                  <a:pt x="1165324" y="290295"/>
                </a:lnTo>
                <a:lnTo>
                  <a:pt x="1161009" y="291631"/>
                </a:lnTo>
                <a:lnTo>
                  <a:pt x="1079609" y="192962"/>
                </a:lnTo>
                <a:cubicBezTo>
                  <a:pt x="1046609" y="160071"/>
                  <a:pt x="1007743" y="133761"/>
                  <a:pt x="965208" y="116219"/>
                </a:cubicBezTo>
                <a:cubicBezTo>
                  <a:pt x="922676" y="97947"/>
                  <a:pt x="875742" y="87714"/>
                  <a:pt x="826608" y="87714"/>
                </a:cubicBezTo>
                <a:cubicBezTo>
                  <a:pt x="781875" y="87714"/>
                  <a:pt x="739341" y="95754"/>
                  <a:pt x="700475" y="110372"/>
                </a:cubicBezTo>
                <a:cubicBezTo>
                  <a:pt x="661609" y="124989"/>
                  <a:pt x="625675" y="146917"/>
                  <a:pt x="594142" y="173228"/>
                </a:cubicBezTo>
                <a:cubicBezTo>
                  <a:pt x="551608" y="209772"/>
                  <a:pt x="517874" y="255818"/>
                  <a:pt x="495142" y="308441"/>
                </a:cubicBezTo>
                <a:lnTo>
                  <a:pt x="454808" y="442923"/>
                </a:lnTo>
                <a:lnTo>
                  <a:pt x="372675" y="440001"/>
                </a:lnTo>
                <a:cubicBezTo>
                  <a:pt x="336741" y="440001"/>
                  <a:pt x="302275" y="446579"/>
                  <a:pt x="270741" y="459003"/>
                </a:cubicBezTo>
                <a:cubicBezTo>
                  <a:pt x="239207" y="471429"/>
                  <a:pt x="209874" y="488970"/>
                  <a:pt x="184940" y="511628"/>
                </a:cubicBezTo>
                <a:cubicBezTo>
                  <a:pt x="152674" y="539400"/>
                  <a:pt x="127008" y="574483"/>
                  <a:pt x="110874" y="615413"/>
                </a:cubicBezTo>
                <a:cubicBezTo>
                  <a:pt x="96208" y="649033"/>
                  <a:pt x="88874" y="686308"/>
                  <a:pt x="88874" y="722852"/>
                </a:cubicBezTo>
                <a:cubicBezTo>
                  <a:pt x="88874" y="723583"/>
                  <a:pt x="88874" y="724314"/>
                  <a:pt x="88874" y="725045"/>
                </a:cubicBezTo>
                <a:cubicBezTo>
                  <a:pt x="88874" y="765975"/>
                  <a:pt x="96940" y="802518"/>
                  <a:pt x="110874" y="835408"/>
                </a:cubicBezTo>
                <a:cubicBezTo>
                  <a:pt x="130674" y="881454"/>
                  <a:pt x="162940" y="921653"/>
                  <a:pt x="202540" y="951619"/>
                </a:cubicBezTo>
                <a:cubicBezTo>
                  <a:pt x="233341" y="975007"/>
                  <a:pt x="269275" y="991818"/>
                  <a:pt x="307407" y="1001318"/>
                </a:cubicBezTo>
                <a:lnTo>
                  <a:pt x="388075" y="1001318"/>
                </a:lnTo>
                <a:lnTo>
                  <a:pt x="388075" y="1002050"/>
                </a:lnTo>
                <a:lnTo>
                  <a:pt x="298607" y="1002780"/>
                </a:lnTo>
                <a:lnTo>
                  <a:pt x="1871610" y="993278"/>
                </a:lnTo>
                <a:cubicBezTo>
                  <a:pt x="1887010" y="973545"/>
                  <a:pt x="1899477" y="950887"/>
                  <a:pt x="1909010" y="928231"/>
                </a:cubicBezTo>
                <a:cubicBezTo>
                  <a:pt x="1921478" y="898995"/>
                  <a:pt x="1928810" y="869760"/>
                  <a:pt x="1927344" y="825176"/>
                </a:cubicBezTo>
                <a:cubicBezTo>
                  <a:pt x="1926610" y="805442"/>
                  <a:pt x="1924410" y="782053"/>
                  <a:pt x="1918544" y="760127"/>
                </a:cubicBezTo>
                <a:cubicBezTo>
                  <a:pt x="1907544" y="716274"/>
                  <a:pt x="1884810" y="677538"/>
                  <a:pt x="1854743" y="645378"/>
                </a:cubicBezTo>
                <a:cubicBezTo>
                  <a:pt x="1841543" y="631856"/>
                  <a:pt x="1827060" y="619614"/>
                  <a:pt x="1811384" y="608925"/>
                </a:cubicBezTo>
                <a:lnTo>
                  <a:pt x="1773025" y="588317"/>
                </a:lnTo>
                <a:lnTo>
                  <a:pt x="1827557" y="519523"/>
                </a:lnTo>
                <a:lnTo>
                  <a:pt x="1889230" y="556937"/>
                </a:lnTo>
                <a:cubicBezTo>
                  <a:pt x="1967747" y="621914"/>
                  <a:pt x="2017685" y="720530"/>
                  <a:pt x="2017685" y="830256"/>
                </a:cubicBezTo>
                <a:cubicBezTo>
                  <a:pt x="2017685" y="928277"/>
                  <a:pt x="1978065" y="1016789"/>
                  <a:pt x="1914233" y="1081161"/>
                </a:cubicBezTo>
                <a:lnTo>
                  <a:pt x="1911298" y="1082623"/>
                </a:lnTo>
                <a:lnTo>
                  <a:pt x="299351" y="1092864"/>
                </a:lnTo>
                <a:lnTo>
                  <a:pt x="299351" y="1091401"/>
                </a:lnTo>
                <a:lnTo>
                  <a:pt x="297884" y="1091401"/>
                </a:lnTo>
                <a:cubicBezTo>
                  <a:pt x="127664" y="1056290"/>
                  <a:pt x="0" y="905600"/>
                  <a:pt x="0" y="725651"/>
                </a:cubicBezTo>
                <a:cubicBezTo>
                  <a:pt x="0" y="519367"/>
                  <a:pt x="167284" y="352585"/>
                  <a:pt x="372722" y="352585"/>
                </a:cubicBezTo>
                <a:lnTo>
                  <a:pt x="389597" y="353315"/>
                </a:lnTo>
                <a:lnTo>
                  <a:pt x="410140" y="283822"/>
                </a:lnTo>
                <a:cubicBezTo>
                  <a:pt x="475440" y="117772"/>
                  <a:pt x="637588" y="0"/>
                  <a:pt x="826885" y="0"/>
                </a:cubicBezTo>
                <a:close/>
              </a:path>
            </a:pathLst>
          </a:custGeom>
          <a:solidFill>
            <a:schemeClr val="accent2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98" name="手繪多邊形 97"/>
          <p:cNvSpPr>
            <a:spLocks/>
          </p:cNvSpPr>
          <p:nvPr/>
        </p:nvSpPr>
        <p:spPr bwMode="auto">
          <a:xfrm>
            <a:off x="6255762" y="2998548"/>
            <a:ext cx="1596474" cy="961677"/>
          </a:xfrm>
          <a:custGeom>
            <a:avLst/>
            <a:gdLst>
              <a:gd name="connsiteX0" fmla="*/ 826885 w 2017685"/>
              <a:gd name="connsiteY0" fmla="*/ 0 h 1092864"/>
              <a:gd name="connsiteX1" fmla="*/ 1142377 w 2017685"/>
              <a:gd name="connsiteY1" fmla="*/ 130940 h 1092864"/>
              <a:gd name="connsiteX2" fmla="*/ 1192268 w 2017685"/>
              <a:gd name="connsiteY2" fmla="*/ 190922 h 1092864"/>
              <a:gd name="connsiteX3" fmla="*/ 1196401 w 2017685"/>
              <a:gd name="connsiteY3" fmla="*/ 189634 h 1092864"/>
              <a:gd name="connsiteX4" fmla="*/ 1165324 w 2017685"/>
              <a:gd name="connsiteY4" fmla="*/ 290295 h 1092864"/>
              <a:gd name="connsiteX5" fmla="*/ 1161009 w 2017685"/>
              <a:gd name="connsiteY5" fmla="*/ 291631 h 1092864"/>
              <a:gd name="connsiteX6" fmla="*/ 1079609 w 2017685"/>
              <a:gd name="connsiteY6" fmla="*/ 192962 h 1092864"/>
              <a:gd name="connsiteX7" fmla="*/ 965208 w 2017685"/>
              <a:gd name="connsiteY7" fmla="*/ 116219 h 1092864"/>
              <a:gd name="connsiteX8" fmla="*/ 826608 w 2017685"/>
              <a:gd name="connsiteY8" fmla="*/ 87714 h 1092864"/>
              <a:gd name="connsiteX9" fmla="*/ 700475 w 2017685"/>
              <a:gd name="connsiteY9" fmla="*/ 110372 h 1092864"/>
              <a:gd name="connsiteX10" fmla="*/ 594142 w 2017685"/>
              <a:gd name="connsiteY10" fmla="*/ 173228 h 1092864"/>
              <a:gd name="connsiteX11" fmla="*/ 495142 w 2017685"/>
              <a:gd name="connsiteY11" fmla="*/ 308441 h 1092864"/>
              <a:gd name="connsiteX12" fmla="*/ 454808 w 2017685"/>
              <a:gd name="connsiteY12" fmla="*/ 442923 h 1092864"/>
              <a:gd name="connsiteX13" fmla="*/ 372675 w 2017685"/>
              <a:gd name="connsiteY13" fmla="*/ 440001 h 1092864"/>
              <a:gd name="connsiteX14" fmla="*/ 270741 w 2017685"/>
              <a:gd name="connsiteY14" fmla="*/ 459003 h 1092864"/>
              <a:gd name="connsiteX15" fmla="*/ 184940 w 2017685"/>
              <a:gd name="connsiteY15" fmla="*/ 511628 h 1092864"/>
              <a:gd name="connsiteX16" fmla="*/ 110874 w 2017685"/>
              <a:gd name="connsiteY16" fmla="*/ 615413 h 1092864"/>
              <a:gd name="connsiteX17" fmla="*/ 88874 w 2017685"/>
              <a:gd name="connsiteY17" fmla="*/ 722852 h 1092864"/>
              <a:gd name="connsiteX18" fmla="*/ 88874 w 2017685"/>
              <a:gd name="connsiteY18" fmla="*/ 725045 h 1092864"/>
              <a:gd name="connsiteX19" fmla="*/ 110874 w 2017685"/>
              <a:gd name="connsiteY19" fmla="*/ 835408 h 1092864"/>
              <a:gd name="connsiteX20" fmla="*/ 202540 w 2017685"/>
              <a:gd name="connsiteY20" fmla="*/ 951619 h 1092864"/>
              <a:gd name="connsiteX21" fmla="*/ 307407 w 2017685"/>
              <a:gd name="connsiteY21" fmla="*/ 1001318 h 1092864"/>
              <a:gd name="connsiteX22" fmla="*/ 388075 w 2017685"/>
              <a:gd name="connsiteY22" fmla="*/ 1001318 h 1092864"/>
              <a:gd name="connsiteX23" fmla="*/ 388075 w 2017685"/>
              <a:gd name="connsiteY23" fmla="*/ 1002050 h 1092864"/>
              <a:gd name="connsiteX24" fmla="*/ 298607 w 2017685"/>
              <a:gd name="connsiteY24" fmla="*/ 1002780 h 1092864"/>
              <a:gd name="connsiteX25" fmla="*/ 1871610 w 2017685"/>
              <a:gd name="connsiteY25" fmla="*/ 993278 h 1092864"/>
              <a:gd name="connsiteX26" fmla="*/ 1909010 w 2017685"/>
              <a:gd name="connsiteY26" fmla="*/ 928231 h 1092864"/>
              <a:gd name="connsiteX27" fmla="*/ 1927344 w 2017685"/>
              <a:gd name="connsiteY27" fmla="*/ 825176 h 1092864"/>
              <a:gd name="connsiteX28" fmla="*/ 1918544 w 2017685"/>
              <a:gd name="connsiteY28" fmla="*/ 760127 h 1092864"/>
              <a:gd name="connsiteX29" fmla="*/ 1854743 w 2017685"/>
              <a:gd name="connsiteY29" fmla="*/ 645378 h 1092864"/>
              <a:gd name="connsiteX30" fmla="*/ 1811384 w 2017685"/>
              <a:gd name="connsiteY30" fmla="*/ 608925 h 1092864"/>
              <a:gd name="connsiteX31" fmla="*/ 1773025 w 2017685"/>
              <a:gd name="connsiteY31" fmla="*/ 588317 h 1092864"/>
              <a:gd name="connsiteX32" fmla="*/ 1827557 w 2017685"/>
              <a:gd name="connsiteY32" fmla="*/ 519523 h 1092864"/>
              <a:gd name="connsiteX33" fmla="*/ 1889230 w 2017685"/>
              <a:gd name="connsiteY33" fmla="*/ 556937 h 1092864"/>
              <a:gd name="connsiteX34" fmla="*/ 2017685 w 2017685"/>
              <a:gd name="connsiteY34" fmla="*/ 830256 h 1092864"/>
              <a:gd name="connsiteX35" fmla="*/ 1914233 w 2017685"/>
              <a:gd name="connsiteY35" fmla="*/ 1081161 h 1092864"/>
              <a:gd name="connsiteX36" fmla="*/ 1911298 w 2017685"/>
              <a:gd name="connsiteY36" fmla="*/ 1082623 h 1092864"/>
              <a:gd name="connsiteX37" fmla="*/ 299351 w 2017685"/>
              <a:gd name="connsiteY37" fmla="*/ 1092864 h 1092864"/>
              <a:gd name="connsiteX38" fmla="*/ 299351 w 2017685"/>
              <a:gd name="connsiteY38" fmla="*/ 1091401 h 1092864"/>
              <a:gd name="connsiteX39" fmla="*/ 297884 w 2017685"/>
              <a:gd name="connsiteY39" fmla="*/ 1091401 h 1092864"/>
              <a:gd name="connsiteX40" fmla="*/ 0 w 2017685"/>
              <a:gd name="connsiteY40" fmla="*/ 725651 h 1092864"/>
              <a:gd name="connsiteX41" fmla="*/ 372722 w 2017685"/>
              <a:gd name="connsiteY41" fmla="*/ 352585 h 1092864"/>
              <a:gd name="connsiteX42" fmla="*/ 389597 w 2017685"/>
              <a:gd name="connsiteY42" fmla="*/ 353315 h 1092864"/>
              <a:gd name="connsiteX43" fmla="*/ 410140 w 2017685"/>
              <a:gd name="connsiteY43" fmla="*/ 283822 h 1092864"/>
              <a:gd name="connsiteX44" fmla="*/ 826885 w 2017685"/>
              <a:gd name="connsiteY44" fmla="*/ 0 h 109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017685" h="1092864">
                <a:moveTo>
                  <a:pt x="826885" y="0"/>
                </a:moveTo>
                <a:cubicBezTo>
                  <a:pt x="950146" y="0"/>
                  <a:pt x="1061670" y="50474"/>
                  <a:pt x="1142377" y="130940"/>
                </a:cubicBezTo>
                <a:lnTo>
                  <a:pt x="1192268" y="190922"/>
                </a:lnTo>
                <a:lnTo>
                  <a:pt x="1196401" y="189634"/>
                </a:lnTo>
                <a:lnTo>
                  <a:pt x="1165324" y="290295"/>
                </a:lnTo>
                <a:lnTo>
                  <a:pt x="1161009" y="291631"/>
                </a:lnTo>
                <a:lnTo>
                  <a:pt x="1079609" y="192962"/>
                </a:lnTo>
                <a:cubicBezTo>
                  <a:pt x="1046609" y="160071"/>
                  <a:pt x="1007743" y="133761"/>
                  <a:pt x="965208" y="116219"/>
                </a:cubicBezTo>
                <a:cubicBezTo>
                  <a:pt x="922676" y="97947"/>
                  <a:pt x="875742" y="87714"/>
                  <a:pt x="826608" y="87714"/>
                </a:cubicBezTo>
                <a:cubicBezTo>
                  <a:pt x="781875" y="87714"/>
                  <a:pt x="739341" y="95754"/>
                  <a:pt x="700475" y="110372"/>
                </a:cubicBezTo>
                <a:cubicBezTo>
                  <a:pt x="661609" y="124989"/>
                  <a:pt x="625675" y="146917"/>
                  <a:pt x="594142" y="173228"/>
                </a:cubicBezTo>
                <a:cubicBezTo>
                  <a:pt x="551608" y="209772"/>
                  <a:pt x="517874" y="255818"/>
                  <a:pt x="495142" y="308441"/>
                </a:cubicBezTo>
                <a:lnTo>
                  <a:pt x="454808" y="442923"/>
                </a:lnTo>
                <a:lnTo>
                  <a:pt x="372675" y="440001"/>
                </a:lnTo>
                <a:cubicBezTo>
                  <a:pt x="336741" y="440001"/>
                  <a:pt x="302275" y="446579"/>
                  <a:pt x="270741" y="459003"/>
                </a:cubicBezTo>
                <a:cubicBezTo>
                  <a:pt x="239207" y="471429"/>
                  <a:pt x="209874" y="488970"/>
                  <a:pt x="184940" y="511628"/>
                </a:cubicBezTo>
                <a:cubicBezTo>
                  <a:pt x="152674" y="539400"/>
                  <a:pt x="127008" y="574483"/>
                  <a:pt x="110874" y="615413"/>
                </a:cubicBezTo>
                <a:cubicBezTo>
                  <a:pt x="96208" y="649033"/>
                  <a:pt x="88874" y="686308"/>
                  <a:pt x="88874" y="722852"/>
                </a:cubicBezTo>
                <a:cubicBezTo>
                  <a:pt x="88874" y="723583"/>
                  <a:pt x="88874" y="724314"/>
                  <a:pt x="88874" y="725045"/>
                </a:cubicBezTo>
                <a:cubicBezTo>
                  <a:pt x="88874" y="765975"/>
                  <a:pt x="96940" y="802518"/>
                  <a:pt x="110874" y="835408"/>
                </a:cubicBezTo>
                <a:cubicBezTo>
                  <a:pt x="130674" y="881454"/>
                  <a:pt x="162940" y="921653"/>
                  <a:pt x="202540" y="951619"/>
                </a:cubicBezTo>
                <a:cubicBezTo>
                  <a:pt x="233341" y="975007"/>
                  <a:pt x="269275" y="991818"/>
                  <a:pt x="307407" y="1001318"/>
                </a:cubicBezTo>
                <a:lnTo>
                  <a:pt x="388075" y="1001318"/>
                </a:lnTo>
                <a:lnTo>
                  <a:pt x="388075" y="1002050"/>
                </a:lnTo>
                <a:lnTo>
                  <a:pt x="298607" y="1002780"/>
                </a:lnTo>
                <a:lnTo>
                  <a:pt x="1871610" y="993278"/>
                </a:lnTo>
                <a:cubicBezTo>
                  <a:pt x="1887010" y="973545"/>
                  <a:pt x="1899477" y="950887"/>
                  <a:pt x="1909010" y="928231"/>
                </a:cubicBezTo>
                <a:cubicBezTo>
                  <a:pt x="1921478" y="898995"/>
                  <a:pt x="1928810" y="869760"/>
                  <a:pt x="1927344" y="825176"/>
                </a:cubicBezTo>
                <a:cubicBezTo>
                  <a:pt x="1926610" y="805442"/>
                  <a:pt x="1924410" y="782053"/>
                  <a:pt x="1918544" y="760127"/>
                </a:cubicBezTo>
                <a:cubicBezTo>
                  <a:pt x="1907544" y="716274"/>
                  <a:pt x="1884810" y="677538"/>
                  <a:pt x="1854743" y="645378"/>
                </a:cubicBezTo>
                <a:cubicBezTo>
                  <a:pt x="1841543" y="631856"/>
                  <a:pt x="1827060" y="619614"/>
                  <a:pt x="1811384" y="608925"/>
                </a:cubicBezTo>
                <a:lnTo>
                  <a:pt x="1773025" y="588317"/>
                </a:lnTo>
                <a:lnTo>
                  <a:pt x="1827557" y="519523"/>
                </a:lnTo>
                <a:lnTo>
                  <a:pt x="1889230" y="556937"/>
                </a:lnTo>
                <a:cubicBezTo>
                  <a:pt x="1967747" y="621914"/>
                  <a:pt x="2017685" y="720530"/>
                  <a:pt x="2017685" y="830256"/>
                </a:cubicBezTo>
                <a:cubicBezTo>
                  <a:pt x="2017685" y="928277"/>
                  <a:pt x="1978065" y="1016789"/>
                  <a:pt x="1914233" y="1081161"/>
                </a:cubicBezTo>
                <a:lnTo>
                  <a:pt x="1911298" y="1082623"/>
                </a:lnTo>
                <a:lnTo>
                  <a:pt x="299351" y="1092864"/>
                </a:lnTo>
                <a:lnTo>
                  <a:pt x="299351" y="1091401"/>
                </a:lnTo>
                <a:lnTo>
                  <a:pt x="297884" y="1091401"/>
                </a:lnTo>
                <a:cubicBezTo>
                  <a:pt x="127664" y="1056290"/>
                  <a:pt x="0" y="905600"/>
                  <a:pt x="0" y="725651"/>
                </a:cubicBezTo>
                <a:cubicBezTo>
                  <a:pt x="0" y="519367"/>
                  <a:pt x="167284" y="352585"/>
                  <a:pt x="372722" y="352585"/>
                </a:cubicBezTo>
                <a:lnTo>
                  <a:pt x="389597" y="353315"/>
                </a:lnTo>
                <a:lnTo>
                  <a:pt x="410140" y="283822"/>
                </a:lnTo>
                <a:cubicBezTo>
                  <a:pt x="475440" y="117772"/>
                  <a:pt x="637588" y="0"/>
                  <a:pt x="826885" y="0"/>
                </a:cubicBezTo>
                <a:close/>
              </a:path>
            </a:pathLst>
          </a:custGeom>
          <a:solidFill>
            <a:schemeClr val="accent3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01" name="手繪多邊形 100"/>
          <p:cNvSpPr>
            <a:spLocks/>
          </p:cNvSpPr>
          <p:nvPr/>
        </p:nvSpPr>
        <p:spPr bwMode="auto">
          <a:xfrm>
            <a:off x="1512312" y="4627323"/>
            <a:ext cx="1596474" cy="961677"/>
          </a:xfrm>
          <a:custGeom>
            <a:avLst/>
            <a:gdLst>
              <a:gd name="connsiteX0" fmla="*/ 826885 w 2017685"/>
              <a:gd name="connsiteY0" fmla="*/ 0 h 1092864"/>
              <a:gd name="connsiteX1" fmla="*/ 1142377 w 2017685"/>
              <a:gd name="connsiteY1" fmla="*/ 130940 h 1092864"/>
              <a:gd name="connsiteX2" fmla="*/ 1192268 w 2017685"/>
              <a:gd name="connsiteY2" fmla="*/ 190922 h 1092864"/>
              <a:gd name="connsiteX3" fmla="*/ 1196401 w 2017685"/>
              <a:gd name="connsiteY3" fmla="*/ 189634 h 1092864"/>
              <a:gd name="connsiteX4" fmla="*/ 1165324 w 2017685"/>
              <a:gd name="connsiteY4" fmla="*/ 290295 h 1092864"/>
              <a:gd name="connsiteX5" fmla="*/ 1161009 w 2017685"/>
              <a:gd name="connsiteY5" fmla="*/ 291631 h 1092864"/>
              <a:gd name="connsiteX6" fmla="*/ 1079609 w 2017685"/>
              <a:gd name="connsiteY6" fmla="*/ 192962 h 1092864"/>
              <a:gd name="connsiteX7" fmla="*/ 965208 w 2017685"/>
              <a:gd name="connsiteY7" fmla="*/ 116219 h 1092864"/>
              <a:gd name="connsiteX8" fmla="*/ 826608 w 2017685"/>
              <a:gd name="connsiteY8" fmla="*/ 87714 h 1092864"/>
              <a:gd name="connsiteX9" fmla="*/ 700475 w 2017685"/>
              <a:gd name="connsiteY9" fmla="*/ 110372 h 1092864"/>
              <a:gd name="connsiteX10" fmla="*/ 594142 w 2017685"/>
              <a:gd name="connsiteY10" fmla="*/ 173228 h 1092864"/>
              <a:gd name="connsiteX11" fmla="*/ 495142 w 2017685"/>
              <a:gd name="connsiteY11" fmla="*/ 308441 h 1092864"/>
              <a:gd name="connsiteX12" fmla="*/ 454808 w 2017685"/>
              <a:gd name="connsiteY12" fmla="*/ 442923 h 1092864"/>
              <a:gd name="connsiteX13" fmla="*/ 372675 w 2017685"/>
              <a:gd name="connsiteY13" fmla="*/ 440001 h 1092864"/>
              <a:gd name="connsiteX14" fmla="*/ 270741 w 2017685"/>
              <a:gd name="connsiteY14" fmla="*/ 459003 h 1092864"/>
              <a:gd name="connsiteX15" fmla="*/ 184940 w 2017685"/>
              <a:gd name="connsiteY15" fmla="*/ 511628 h 1092864"/>
              <a:gd name="connsiteX16" fmla="*/ 110874 w 2017685"/>
              <a:gd name="connsiteY16" fmla="*/ 615413 h 1092864"/>
              <a:gd name="connsiteX17" fmla="*/ 88874 w 2017685"/>
              <a:gd name="connsiteY17" fmla="*/ 722852 h 1092864"/>
              <a:gd name="connsiteX18" fmla="*/ 88874 w 2017685"/>
              <a:gd name="connsiteY18" fmla="*/ 725045 h 1092864"/>
              <a:gd name="connsiteX19" fmla="*/ 110874 w 2017685"/>
              <a:gd name="connsiteY19" fmla="*/ 835408 h 1092864"/>
              <a:gd name="connsiteX20" fmla="*/ 202540 w 2017685"/>
              <a:gd name="connsiteY20" fmla="*/ 951619 h 1092864"/>
              <a:gd name="connsiteX21" fmla="*/ 307407 w 2017685"/>
              <a:gd name="connsiteY21" fmla="*/ 1001318 h 1092864"/>
              <a:gd name="connsiteX22" fmla="*/ 388075 w 2017685"/>
              <a:gd name="connsiteY22" fmla="*/ 1001318 h 1092864"/>
              <a:gd name="connsiteX23" fmla="*/ 388075 w 2017685"/>
              <a:gd name="connsiteY23" fmla="*/ 1002050 h 1092864"/>
              <a:gd name="connsiteX24" fmla="*/ 298607 w 2017685"/>
              <a:gd name="connsiteY24" fmla="*/ 1002780 h 1092864"/>
              <a:gd name="connsiteX25" fmla="*/ 1871610 w 2017685"/>
              <a:gd name="connsiteY25" fmla="*/ 993278 h 1092864"/>
              <a:gd name="connsiteX26" fmla="*/ 1909010 w 2017685"/>
              <a:gd name="connsiteY26" fmla="*/ 928231 h 1092864"/>
              <a:gd name="connsiteX27" fmla="*/ 1927344 w 2017685"/>
              <a:gd name="connsiteY27" fmla="*/ 825176 h 1092864"/>
              <a:gd name="connsiteX28" fmla="*/ 1918544 w 2017685"/>
              <a:gd name="connsiteY28" fmla="*/ 760127 h 1092864"/>
              <a:gd name="connsiteX29" fmla="*/ 1854743 w 2017685"/>
              <a:gd name="connsiteY29" fmla="*/ 645378 h 1092864"/>
              <a:gd name="connsiteX30" fmla="*/ 1811384 w 2017685"/>
              <a:gd name="connsiteY30" fmla="*/ 608925 h 1092864"/>
              <a:gd name="connsiteX31" fmla="*/ 1773025 w 2017685"/>
              <a:gd name="connsiteY31" fmla="*/ 588317 h 1092864"/>
              <a:gd name="connsiteX32" fmla="*/ 1827557 w 2017685"/>
              <a:gd name="connsiteY32" fmla="*/ 519523 h 1092864"/>
              <a:gd name="connsiteX33" fmla="*/ 1889230 w 2017685"/>
              <a:gd name="connsiteY33" fmla="*/ 556937 h 1092864"/>
              <a:gd name="connsiteX34" fmla="*/ 2017685 w 2017685"/>
              <a:gd name="connsiteY34" fmla="*/ 830256 h 1092864"/>
              <a:gd name="connsiteX35" fmla="*/ 1914233 w 2017685"/>
              <a:gd name="connsiteY35" fmla="*/ 1081161 h 1092864"/>
              <a:gd name="connsiteX36" fmla="*/ 1911298 w 2017685"/>
              <a:gd name="connsiteY36" fmla="*/ 1082623 h 1092864"/>
              <a:gd name="connsiteX37" fmla="*/ 299351 w 2017685"/>
              <a:gd name="connsiteY37" fmla="*/ 1092864 h 1092864"/>
              <a:gd name="connsiteX38" fmla="*/ 299351 w 2017685"/>
              <a:gd name="connsiteY38" fmla="*/ 1091401 h 1092864"/>
              <a:gd name="connsiteX39" fmla="*/ 297884 w 2017685"/>
              <a:gd name="connsiteY39" fmla="*/ 1091401 h 1092864"/>
              <a:gd name="connsiteX40" fmla="*/ 0 w 2017685"/>
              <a:gd name="connsiteY40" fmla="*/ 725651 h 1092864"/>
              <a:gd name="connsiteX41" fmla="*/ 372722 w 2017685"/>
              <a:gd name="connsiteY41" fmla="*/ 352585 h 1092864"/>
              <a:gd name="connsiteX42" fmla="*/ 389597 w 2017685"/>
              <a:gd name="connsiteY42" fmla="*/ 353315 h 1092864"/>
              <a:gd name="connsiteX43" fmla="*/ 410140 w 2017685"/>
              <a:gd name="connsiteY43" fmla="*/ 283822 h 1092864"/>
              <a:gd name="connsiteX44" fmla="*/ 826885 w 2017685"/>
              <a:gd name="connsiteY44" fmla="*/ 0 h 109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017685" h="1092864">
                <a:moveTo>
                  <a:pt x="826885" y="0"/>
                </a:moveTo>
                <a:cubicBezTo>
                  <a:pt x="950146" y="0"/>
                  <a:pt x="1061670" y="50474"/>
                  <a:pt x="1142377" y="130940"/>
                </a:cubicBezTo>
                <a:lnTo>
                  <a:pt x="1192268" y="190922"/>
                </a:lnTo>
                <a:lnTo>
                  <a:pt x="1196401" y="189634"/>
                </a:lnTo>
                <a:lnTo>
                  <a:pt x="1165324" y="290295"/>
                </a:lnTo>
                <a:lnTo>
                  <a:pt x="1161009" y="291631"/>
                </a:lnTo>
                <a:lnTo>
                  <a:pt x="1079609" y="192962"/>
                </a:lnTo>
                <a:cubicBezTo>
                  <a:pt x="1046609" y="160071"/>
                  <a:pt x="1007743" y="133761"/>
                  <a:pt x="965208" y="116219"/>
                </a:cubicBezTo>
                <a:cubicBezTo>
                  <a:pt x="922676" y="97947"/>
                  <a:pt x="875742" y="87714"/>
                  <a:pt x="826608" y="87714"/>
                </a:cubicBezTo>
                <a:cubicBezTo>
                  <a:pt x="781875" y="87714"/>
                  <a:pt x="739341" y="95754"/>
                  <a:pt x="700475" y="110372"/>
                </a:cubicBezTo>
                <a:cubicBezTo>
                  <a:pt x="661609" y="124989"/>
                  <a:pt x="625675" y="146917"/>
                  <a:pt x="594142" y="173228"/>
                </a:cubicBezTo>
                <a:cubicBezTo>
                  <a:pt x="551608" y="209772"/>
                  <a:pt x="517874" y="255818"/>
                  <a:pt x="495142" y="308441"/>
                </a:cubicBezTo>
                <a:lnTo>
                  <a:pt x="454808" y="442923"/>
                </a:lnTo>
                <a:lnTo>
                  <a:pt x="372675" y="440001"/>
                </a:lnTo>
                <a:cubicBezTo>
                  <a:pt x="336741" y="440001"/>
                  <a:pt x="302275" y="446579"/>
                  <a:pt x="270741" y="459003"/>
                </a:cubicBezTo>
                <a:cubicBezTo>
                  <a:pt x="239207" y="471429"/>
                  <a:pt x="209874" y="488970"/>
                  <a:pt x="184940" y="511628"/>
                </a:cubicBezTo>
                <a:cubicBezTo>
                  <a:pt x="152674" y="539400"/>
                  <a:pt x="127008" y="574483"/>
                  <a:pt x="110874" y="615413"/>
                </a:cubicBezTo>
                <a:cubicBezTo>
                  <a:pt x="96208" y="649033"/>
                  <a:pt x="88874" y="686308"/>
                  <a:pt x="88874" y="722852"/>
                </a:cubicBezTo>
                <a:cubicBezTo>
                  <a:pt x="88874" y="723583"/>
                  <a:pt x="88874" y="724314"/>
                  <a:pt x="88874" y="725045"/>
                </a:cubicBezTo>
                <a:cubicBezTo>
                  <a:pt x="88874" y="765975"/>
                  <a:pt x="96940" y="802518"/>
                  <a:pt x="110874" y="835408"/>
                </a:cubicBezTo>
                <a:cubicBezTo>
                  <a:pt x="130674" y="881454"/>
                  <a:pt x="162940" y="921653"/>
                  <a:pt x="202540" y="951619"/>
                </a:cubicBezTo>
                <a:cubicBezTo>
                  <a:pt x="233341" y="975007"/>
                  <a:pt x="269275" y="991818"/>
                  <a:pt x="307407" y="1001318"/>
                </a:cubicBezTo>
                <a:lnTo>
                  <a:pt x="388075" y="1001318"/>
                </a:lnTo>
                <a:lnTo>
                  <a:pt x="388075" y="1002050"/>
                </a:lnTo>
                <a:lnTo>
                  <a:pt x="298607" y="1002780"/>
                </a:lnTo>
                <a:lnTo>
                  <a:pt x="1871610" y="993278"/>
                </a:lnTo>
                <a:cubicBezTo>
                  <a:pt x="1887010" y="973545"/>
                  <a:pt x="1899477" y="950887"/>
                  <a:pt x="1909010" y="928231"/>
                </a:cubicBezTo>
                <a:cubicBezTo>
                  <a:pt x="1921478" y="898995"/>
                  <a:pt x="1928810" y="869760"/>
                  <a:pt x="1927344" y="825176"/>
                </a:cubicBezTo>
                <a:cubicBezTo>
                  <a:pt x="1926610" y="805442"/>
                  <a:pt x="1924410" y="782053"/>
                  <a:pt x="1918544" y="760127"/>
                </a:cubicBezTo>
                <a:cubicBezTo>
                  <a:pt x="1907544" y="716274"/>
                  <a:pt x="1884810" y="677538"/>
                  <a:pt x="1854743" y="645378"/>
                </a:cubicBezTo>
                <a:cubicBezTo>
                  <a:pt x="1841543" y="631856"/>
                  <a:pt x="1827060" y="619614"/>
                  <a:pt x="1811384" y="608925"/>
                </a:cubicBezTo>
                <a:lnTo>
                  <a:pt x="1773025" y="588317"/>
                </a:lnTo>
                <a:lnTo>
                  <a:pt x="1827557" y="519523"/>
                </a:lnTo>
                <a:lnTo>
                  <a:pt x="1889230" y="556937"/>
                </a:lnTo>
                <a:cubicBezTo>
                  <a:pt x="1967747" y="621914"/>
                  <a:pt x="2017685" y="720530"/>
                  <a:pt x="2017685" y="830256"/>
                </a:cubicBezTo>
                <a:cubicBezTo>
                  <a:pt x="2017685" y="928277"/>
                  <a:pt x="1978065" y="1016789"/>
                  <a:pt x="1914233" y="1081161"/>
                </a:cubicBezTo>
                <a:lnTo>
                  <a:pt x="1911298" y="1082623"/>
                </a:lnTo>
                <a:lnTo>
                  <a:pt x="299351" y="1092864"/>
                </a:lnTo>
                <a:lnTo>
                  <a:pt x="299351" y="1091401"/>
                </a:lnTo>
                <a:lnTo>
                  <a:pt x="297884" y="1091401"/>
                </a:lnTo>
                <a:cubicBezTo>
                  <a:pt x="127664" y="1056290"/>
                  <a:pt x="0" y="905600"/>
                  <a:pt x="0" y="725651"/>
                </a:cubicBezTo>
                <a:cubicBezTo>
                  <a:pt x="0" y="519367"/>
                  <a:pt x="167284" y="352585"/>
                  <a:pt x="372722" y="352585"/>
                </a:cubicBezTo>
                <a:lnTo>
                  <a:pt x="389597" y="353315"/>
                </a:lnTo>
                <a:lnTo>
                  <a:pt x="410140" y="283822"/>
                </a:lnTo>
                <a:cubicBezTo>
                  <a:pt x="475440" y="117772"/>
                  <a:pt x="637588" y="0"/>
                  <a:pt x="826885" y="0"/>
                </a:cubicBezTo>
                <a:close/>
              </a:path>
            </a:pathLst>
          </a:custGeom>
          <a:solidFill>
            <a:schemeClr val="accent1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04" name="手繪多邊形 103"/>
          <p:cNvSpPr>
            <a:spLocks/>
          </p:cNvSpPr>
          <p:nvPr/>
        </p:nvSpPr>
        <p:spPr bwMode="auto">
          <a:xfrm>
            <a:off x="3884037" y="4627323"/>
            <a:ext cx="1596474" cy="961677"/>
          </a:xfrm>
          <a:custGeom>
            <a:avLst/>
            <a:gdLst>
              <a:gd name="connsiteX0" fmla="*/ 826885 w 2017685"/>
              <a:gd name="connsiteY0" fmla="*/ 0 h 1092864"/>
              <a:gd name="connsiteX1" fmla="*/ 1142377 w 2017685"/>
              <a:gd name="connsiteY1" fmla="*/ 130940 h 1092864"/>
              <a:gd name="connsiteX2" fmla="*/ 1192268 w 2017685"/>
              <a:gd name="connsiteY2" fmla="*/ 190922 h 1092864"/>
              <a:gd name="connsiteX3" fmla="*/ 1196401 w 2017685"/>
              <a:gd name="connsiteY3" fmla="*/ 189634 h 1092864"/>
              <a:gd name="connsiteX4" fmla="*/ 1165324 w 2017685"/>
              <a:gd name="connsiteY4" fmla="*/ 290295 h 1092864"/>
              <a:gd name="connsiteX5" fmla="*/ 1161009 w 2017685"/>
              <a:gd name="connsiteY5" fmla="*/ 291631 h 1092864"/>
              <a:gd name="connsiteX6" fmla="*/ 1079609 w 2017685"/>
              <a:gd name="connsiteY6" fmla="*/ 192962 h 1092864"/>
              <a:gd name="connsiteX7" fmla="*/ 965208 w 2017685"/>
              <a:gd name="connsiteY7" fmla="*/ 116219 h 1092864"/>
              <a:gd name="connsiteX8" fmla="*/ 826608 w 2017685"/>
              <a:gd name="connsiteY8" fmla="*/ 87714 h 1092864"/>
              <a:gd name="connsiteX9" fmla="*/ 700475 w 2017685"/>
              <a:gd name="connsiteY9" fmla="*/ 110372 h 1092864"/>
              <a:gd name="connsiteX10" fmla="*/ 594142 w 2017685"/>
              <a:gd name="connsiteY10" fmla="*/ 173228 h 1092864"/>
              <a:gd name="connsiteX11" fmla="*/ 495142 w 2017685"/>
              <a:gd name="connsiteY11" fmla="*/ 308441 h 1092864"/>
              <a:gd name="connsiteX12" fmla="*/ 454808 w 2017685"/>
              <a:gd name="connsiteY12" fmla="*/ 442923 h 1092864"/>
              <a:gd name="connsiteX13" fmla="*/ 372675 w 2017685"/>
              <a:gd name="connsiteY13" fmla="*/ 440001 h 1092864"/>
              <a:gd name="connsiteX14" fmla="*/ 270741 w 2017685"/>
              <a:gd name="connsiteY14" fmla="*/ 459003 h 1092864"/>
              <a:gd name="connsiteX15" fmla="*/ 184940 w 2017685"/>
              <a:gd name="connsiteY15" fmla="*/ 511628 h 1092864"/>
              <a:gd name="connsiteX16" fmla="*/ 110874 w 2017685"/>
              <a:gd name="connsiteY16" fmla="*/ 615413 h 1092864"/>
              <a:gd name="connsiteX17" fmla="*/ 88874 w 2017685"/>
              <a:gd name="connsiteY17" fmla="*/ 722852 h 1092864"/>
              <a:gd name="connsiteX18" fmla="*/ 88874 w 2017685"/>
              <a:gd name="connsiteY18" fmla="*/ 725045 h 1092864"/>
              <a:gd name="connsiteX19" fmla="*/ 110874 w 2017685"/>
              <a:gd name="connsiteY19" fmla="*/ 835408 h 1092864"/>
              <a:gd name="connsiteX20" fmla="*/ 202540 w 2017685"/>
              <a:gd name="connsiteY20" fmla="*/ 951619 h 1092864"/>
              <a:gd name="connsiteX21" fmla="*/ 307407 w 2017685"/>
              <a:gd name="connsiteY21" fmla="*/ 1001318 h 1092864"/>
              <a:gd name="connsiteX22" fmla="*/ 388075 w 2017685"/>
              <a:gd name="connsiteY22" fmla="*/ 1001318 h 1092864"/>
              <a:gd name="connsiteX23" fmla="*/ 388075 w 2017685"/>
              <a:gd name="connsiteY23" fmla="*/ 1002050 h 1092864"/>
              <a:gd name="connsiteX24" fmla="*/ 298607 w 2017685"/>
              <a:gd name="connsiteY24" fmla="*/ 1002780 h 1092864"/>
              <a:gd name="connsiteX25" fmla="*/ 1871610 w 2017685"/>
              <a:gd name="connsiteY25" fmla="*/ 993278 h 1092864"/>
              <a:gd name="connsiteX26" fmla="*/ 1909010 w 2017685"/>
              <a:gd name="connsiteY26" fmla="*/ 928231 h 1092864"/>
              <a:gd name="connsiteX27" fmla="*/ 1927344 w 2017685"/>
              <a:gd name="connsiteY27" fmla="*/ 825176 h 1092864"/>
              <a:gd name="connsiteX28" fmla="*/ 1918544 w 2017685"/>
              <a:gd name="connsiteY28" fmla="*/ 760127 h 1092864"/>
              <a:gd name="connsiteX29" fmla="*/ 1854743 w 2017685"/>
              <a:gd name="connsiteY29" fmla="*/ 645378 h 1092864"/>
              <a:gd name="connsiteX30" fmla="*/ 1811384 w 2017685"/>
              <a:gd name="connsiteY30" fmla="*/ 608925 h 1092864"/>
              <a:gd name="connsiteX31" fmla="*/ 1773025 w 2017685"/>
              <a:gd name="connsiteY31" fmla="*/ 588317 h 1092864"/>
              <a:gd name="connsiteX32" fmla="*/ 1827557 w 2017685"/>
              <a:gd name="connsiteY32" fmla="*/ 519523 h 1092864"/>
              <a:gd name="connsiteX33" fmla="*/ 1889230 w 2017685"/>
              <a:gd name="connsiteY33" fmla="*/ 556937 h 1092864"/>
              <a:gd name="connsiteX34" fmla="*/ 2017685 w 2017685"/>
              <a:gd name="connsiteY34" fmla="*/ 830256 h 1092864"/>
              <a:gd name="connsiteX35" fmla="*/ 1914233 w 2017685"/>
              <a:gd name="connsiteY35" fmla="*/ 1081161 h 1092864"/>
              <a:gd name="connsiteX36" fmla="*/ 1911298 w 2017685"/>
              <a:gd name="connsiteY36" fmla="*/ 1082623 h 1092864"/>
              <a:gd name="connsiteX37" fmla="*/ 299351 w 2017685"/>
              <a:gd name="connsiteY37" fmla="*/ 1092864 h 1092864"/>
              <a:gd name="connsiteX38" fmla="*/ 299351 w 2017685"/>
              <a:gd name="connsiteY38" fmla="*/ 1091401 h 1092864"/>
              <a:gd name="connsiteX39" fmla="*/ 297884 w 2017685"/>
              <a:gd name="connsiteY39" fmla="*/ 1091401 h 1092864"/>
              <a:gd name="connsiteX40" fmla="*/ 0 w 2017685"/>
              <a:gd name="connsiteY40" fmla="*/ 725651 h 1092864"/>
              <a:gd name="connsiteX41" fmla="*/ 372722 w 2017685"/>
              <a:gd name="connsiteY41" fmla="*/ 352585 h 1092864"/>
              <a:gd name="connsiteX42" fmla="*/ 389597 w 2017685"/>
              <a:gd name="connsiteY42" fmla="*/ 353315 h 1092864"/>
              <a:gd name="connsiteX43" fmla="*/ 410140 w 2017685"/>
              <a:gd name="connsiteY43" fmla="*/ 283822 h 1092864"/>
              <a:gd name="connsiteX44" fmla="*/ 826885 w 2017685"/>
              <a:gd name="connsiteY44" fmla="*/ 0 h 109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017685" h="1092864">
                <a:moveTo>
                  <a:pt x="826885" y="0"/>
                </a:moveTo>
                <a:cubicBezTo>
                  <a:pt x="950146" y="0"/>
                  <a:pt x="1061670" y="50474"/>
                  <a:pt x="1142377" y="130940"/>
                </a:cubicBezTo>
                <a:lnTo>
                  <a:pt x="1192268" y="190922"/>
                </a:lnTo>
                <a:lnTo>
                  <a:pt x="1196401" y="189634"/>
                </a:lnTo>
                <a:lnTo>
                  <a:pt x="1165324" y="290295"/>
                </a:lnTo>
                <a:lnTo>
                  <a:pt x="1161009" y="291631"/>
                </a:lnTo>
                <a:lnTo>
                  <a:pt x="1079609" y="192962"/>
                </a:lnTo>
                <a:cubicBezTo>
                  <a:pt x="1046609" y="160071"/>
                  <a:pt x="1007743" y="133761"/>
                  <a:pt x="965208" y="116219"/>
                </a:cubicBezTo>
                <a:cubicBezTo>
                  <a:pt x="922676" y="97947"/>
                  <a:pt x="875742" y="87714"/>
                  <a:pt x="826608" y="87714"/>
                </a:cubicBezTo>
                <a:cubicBezTo>
                  <a:pt x="781875" y="87714"/>
                  <a:pt x="739341" y="95754"/>
                  <a:pt x="700475" y="110372"/>
                </a:cubicBezTo>
                <a:cubicBezTo>
                  <a:pt x="661609" y="124989"/>
                  <a:pt x="625675" y="146917"/>
                  <a:pt x="594142" y="173228"/>
                </a:cubicBezTo>
                <a:cubicBezTo>
                  <a:pt x="551608" y="209772"/>
                  <a:pt x="517874" y="255818"/>
                  <a:pt x="495142" y="308441"/>
                </a:cubicBezTo>
                <a:lnTo>
                  <a:pt x="454808" y="442923"/>
                </a:lnTo>
                <a:lnTo>
                  <a:pt x="372675" y="440001"/>
                </a:lnTo>
                <a:cubicBezTo>
                  <a:pt x="336741" y="440001"/>
                  <a:pt x="302275" y="446579"/>
                  <a:pt x="270741" y="459003"/>
                </a:cubicBezTo>
                <a:cubicBezTo>
                  <a:pt x="239207" y="471429"/>
                  <a:pt x="209874" y="488970"/>
                  <a:pt x="184940" y="511628"/>
                </a:cubicBezTo>
                <a:cubicBezTo>
                  <a:pt x="152674" y="539400"/>
                  <a:pt x="127008" y="574483"/>
                  <a:pt x="110874" y="615413"/>
                </a:cubicBezTo>
                <a:cubicBezTo>
                  <a:pt x="96208" y="649033"/>
                  <a:pt x="88874" y="686308"/>
                  <a:pt x="88874" y="722852"/>
                </a:cubicBezTo>
                <a:cubicBezTo>
                  <a:pt x="88874" y="723583"/>
                  <a:pt x="88874" y="724314"/>
                  <a:pt x="88874" y="725045"/>
                </a:cubicBezTo>
                <a:cubicBezTo>
                  <a:pt x="88874" y="765975"/>
                  <a:pt x="96940" y="802518"/>
                  <a:pt x="110874" y="835408"/>
                </a:cubicBezTo>
                <a:cubicBezTo>
                  <a:pt x="130674" y="881454"/>
                  <a:pt x="162940" y="921653"/>
                  <a:pt x="202540" y="951619"/>
                </a:cubicBezTo>
                <a:cubicBezTo>
                  <a:pt x="233341" y="975007"/>
                  <a:pt x="269275" y="991818"/>
                  <a:pt x="307407" y="1001318"/>
                </a:cubicBezTo>
                <a:lnTo>
                  <a:pt x="388075" y="1001318"/>
                </a:lnTo>
                <a:lnTo>
                  <a:pt x="388075" y="1002050"/>
                </a:lnTo>
                <a:lnTo>
                  <a:pt x="298607" y="1002780"/>
                </a:lnTo>
                <a:lnTo>
                  <a:pt x="1871610" y="993278"/>
                </a:lnTo>
                <a:cubicBezTo>
                  <a:pt x="1887010" y="973545"/>
                  <a:pt x="1899477" y="950887"/>
                  <a:pt x="1909010" y="928231"/>
                </a:cubicBezTo>
                <a:cubicBezTo>
                  <a:pt x="1921478" y="898995"/>
                  <a:pt x="1928810" y="869760"/>
                  <a:pt x="1927344" y="825176"/>
                </a:cubicBezTo>
                <a:cubicBezTo>
                  <a:pt x="1926610" y="805442"/>
                  <a:pt x="1924410" y="782053"/>
                  <a:pt x="1918544" y="760127"/>
                </a:cubicBezTo>
                <a:cubicBezTo>
                  <a:pt x="1907544" y="716274"/>
                  <a:pt x="1884810" y="677538"/>
                  <a:pt x="1854743" y="645378"/>
                </a:cubicBezTo>
                <a:cubicBezTo>
                  <a:pt x="1841543" y="631856"/>
                  <a:pt x="1827060" y="619614"/>
                  <a:pt x="1811384" y="608925"/>
                </a:cubicBezTo>
                <a:lnTo>
                  <a:pt x="1773025" y="588317"/>
                </a:lnTo>
                <a:lnTo>
                  <a:pt x="1827557" y="519523"/>
                </a:lnTo>
                <a:lnTo>
                  <a:pt x="1889230" y="556937"/>
                </a:lnTo>
                <a:cubicBezTo>
                  <a:pt x="1967747" y="621914"/>
                  <a:pt x="2017685" y="720530"/>
                  <a:pt x="2017685" y="830256"/>
                </a:cubicBezTo>
                <a:cubicBezTo>
                  <a:pt x="2017685" y="928277"/>
                  <a:pt x="1978065" y="1016789"/>
                  <a:pt x="1914233" y="1081161"/>
                </a:cubicBezTo>
                <a:lnTo>
                  <a:pt x="1911298" y="1082623"/>
                </a:lnTo>
                <a:lnTo>
                  <a:pt x="299351" y="1092864"/>
                </a:lnTo>
                <a:lnTo>
                  <a:pt x="299351" y="1091401"/>
                </a:lnTo>
                <a:lnTo>
                  <a:pt x="297884" y="1091401"/>
                </a:lnTo>
                <a:cubicBezTo>
                  <a:pt x="127664" y="1056290"/>
                  <a:pt x="0" y="905600"/>
                  <a:pt x="0" y="725651"/>
                </a:cubicBezTo>
                <a:cubicBezTo>
                  <a:pt x="0" y="519367"/>
                  <a:pt x="167284" y="352585"/>
                  <a:pt x="372722" y="352585"/>
                </a:cubicBezTo>
                <a:lnTo>
                  <a:pt x="389597" y="353315"/>
                </a:lnTo>
                <a:lnTo>
                  <a:pt x="410140" y="283822"/>
                </a:lnTo>
                <a:cubicBezTo>
                  <a:pt x="475440" y="117772"/>
                  <a:pt x="637588" y="0"/>
                  <a:pt x="826885" y="0"/>
                </a:cubicBezTo>
                <a:close/>
              </a:path>
            </a:pathLst>
          </a:custGeom>
          <a:solidFill>
            <a:schemeClr val="accent2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07" name="手繪多邊形 106"/>
          <p:cNvSpPr>
            <a:spLocks/>
          </p:cNvSpPr>
          <p:nvPr/>
        </p:nvSpPr>
        <p:spPr bwMode="auto">
          <a:xfrm>
            <a:off x="6255762" y="4627323"/>
            <a:ext cx="1596474" cy="961677"/>
          </a:xfrm>
          <a:custGeom>
            <a:avLst/>
            <a:gdLst>
              <a:gd name="connsiteX0" fmla="*/ 826885 w 2017685"/>
              <a:gd name="connsiteY0" fmla="*/ 0 h 1092864"/>
              <a:gd name="connsiteX1" fmla="*/ 1142377 w 2017685"/>
              <a:gd name="connsiteY1" fmla="*/ 130940 h 1092864"/>
              <a:gd name="connsiteX2" fmla="*/ 1192268 w 2017685"/>
              <a:gd name="connsiteY2" fmla="*/ 190922 h 1092864"/>
              <a:gd name="connsiteX3" fmla="*/ 1196401 w 2017685"/>
              <a:gd name="connsiteY3" fmla="*/ 189634 h 1092864"/>
              <a:gd name="connsiteX4" fmla="*/ 1165324 w 2017685"/>
              <a:gd name="connsiteY4" fmla="*/ 290295 h 1092864"/>
              <a:gd name="connsiteX5" fmla="*/ 1161009 w 2017685"/>
              <a:gd name="connsiteY5" fmla="*/ 291631 h 1092864"/>
              <a:gd name="connsiteX6" fmla="*/ 1079609 w 2017685"/>
              <a:gd name="connsiteY6" fmla="*/ 192962 h 1092864"/>
              <a:gd name="connsiteX7" fmla="*/ 965208 w 2017685"/>
              <a:gd name="connsiteY7" fmla="*/ 116219 h 1092864"/>
              <a:gd name="connsiteX8" fmla="*/ 826608 w 2017685"/>
              <a:gd name="connsiteY8" fmla="*/ 87714 h 1092864"/>
              <a:gd name="connsiteX9" fmla="*/ 700475 w 2017685"/>
              <a:gd name="connsiteY9" fmla="*/ 110372 h 1092864"/>
              <a:gd name="connsiteX10" fmla="*/ 594142 w 2017685"/>
              <a:gd name="connsiteY10" fmla="*/ 173228 h 1092864"/>
              <a:gd name="connsiteX11" fmla="*/ 495142 w 2017685"/>
              <a:gd name="connsiteY11" fmla="*/ 308441 h 1092864"/>
              <a:gd name="connsiteX12" fmla="*/ 454808 w 2017685"/>
              <a:gd name="connsiteY12" fmla="*/ 442923 h 1092864"/>
              <a:gd name="connsiteX13" fmla="*/ 372675 w 2017685"/>
              <a:gd name="connsiteY13" fmla="*/ 440001 h 1092864"/>
              <a:gd name="connsiteX14" fmla="*/ 270741 w 2017685"/>
              <a:gd name="connsiteY14" fmla="*/ 459003 h 1092864"/>
              <a:gd name="connsiteX15" fmla="*/ 184940 w 2017685"/>
              <a:gd name="connsiteY15" fmla="*/ 511628 h 1092864"/>
              <a:gd name="connsiteX16" fmla="*/ 110874 w 2017685"/>
              <a:gd name="connsiteY16" fmla="*/ 615413 h 1092864"/>
              <a:gd name="connsiteX17" fmla="*/ 88874 w 2017685"/>
              <a:gd name="connsiteY17" fmla="*/ 722852 h 1092864"/>
              <a:gd name="connsiteX18" fmla="*/ 88874 w 2017685"/>
              <a:gd name="connsiteY18" fmla="*/ 725045 h 1092864"/>
              <a:gd name="connsiteX19" fmla="*/ 110874 w 2017685"/>
              <a:gd name="connsiteY19" fmla="*/ 835408 h 1092864"/>
              <a:gd name="connsiteX20" fmla="*/ 202540 w 2017685"/>
              <a:gd name="connsiteY20" fmla="*/ 951619 h 1092864"/>
              <a:gd name="connsiteX21" fmla="*/ 307407 w 2017685"/>
              <a:gd name="connsiteY21" fmla="*/ 1001318 h 1092864"/>
              <a:gd name="connsiteX22" fmla="*/ 388075 w 2017685"/>
              <a:gd name="connsiteY22" fmla="*/ 1001318 h 1092864"/>
              <a:gd name="connsiteX23" fmla="*/ 388075 w 2017685"/>
              <a:gd name="connsiteY23" fmla="*/ 1002050 h 1092864"/>
              <a:gd name="connsiteX24" fmla="*/ 298607 w 2017685"/>
              <a:gd name="connsiteY24" fmla="*/ 1002780 h 1092864"/>
              <a:gd name="connsiteX25" fmla="*/ 1871610 w 2017685"/>
              <a:gd name="connsiteY25" fmla="*/ 993278 h 1092864"/>
              <a:gd name="connsiteX26" fmla="*/ 1909010 w 2017685"/>
              <a:gd name="connsiteY26" fmla="*/ 928231 h 1092864"/>
              <a:gd name="connsiteX27" fmla="*/ 1927344 w 2017685"/>
              <a:gd name="connsiteY27" fmla="*/ 825176 h 1092864"/>
              <a:gd name="connsiteX28" fmla="*/ 1918544 w 2017685"/>
              <a:gd name="connsiteY28" fmla="*/ 760127 h 1092864"/>
              <a:gd name="connsiteX29" fmla="*/ 1854743 w 2017685"/>
              <a:gd name="connsiteY29" fmla="*/ 645378 h 1092864"/>
              <a:gd name="connsiteX30" fmla="*/ 1811384 w 2017685"/>
              <a:gd name="connsiteY30" fmla="*/ 608925 h 1092864"/>
              <a:gd name="connsiteX31" fmla="*/ 1773025 w 2017685"/>
              <a:gd name="connsiteY31" fmla="*/ 588317 h 1092864"/>
              <a:gd name="connsiteX32" fmla="*/ 1827557 w 2017685"/>
              <a:gd name="connsiteY32" fmla="*/ 519523 h 1092864"/>
              <a:gd name="connsiteX33" fmla="*/ 1889230 w 2017685"/>
              <a:gd name="connsiteY33" fmla="*/ 556937 h 1092864"/>
              <a:gd name="connsiteX34" fmla="*/ 2017685 w 2017685"/>
              <a:gd name="connsiteY34" fmla="*/ 830256 h 1092864"/>
              <a:gd name="connsiteX35" fmla="*/ 1914233 w 2017685"/>
              <a:gd name="connsiteY35" fmla="*/ 1081161 h 1092864"/>
              <a:gd name="connsiteX36" fmla="*/ 1911298 w 2017685"/>
              <a:gd name="connsiteY36" fmla="*/ 1082623 h 1092864"/>
              <a:gd name="connsiteX37" fmla="*/ 299351 w 2017685"/>
              <a:gd name="connsiteY37" fmla="*/ 1092864 h 1092864"/>
              <a:gd name="connsiteX38" fmla="*/ 299351 w 2017685"/>
              <a:gd name="connsiteY38" fmla="*/ 1091401 h 1092864"/>
              <a:gd name="connsiteX39" fmla="*/ 297884 w 2017685"/>
              <a:gd name="connsiteY39" fmla="*/ 1091401 h 1092864"/>
              <a:gd name="connsiteX40" fmla="*/ 0 w 2017685"/>
              <a:gd name="connsiteY40" fmla="*/ 725651 h 1092864"/>
              <a:gd name="connsiteX41" fmla="*/ 372722 w 2017685"/>
              <a:gd name="connsiteY41" fmla="*/ 352585 h 1092864"/>
              <a:gd name="connsiteX42" fmla="*/ 389597 w 2017685"/>
              <a:gd name="connsiteY42" fmla="*/ 353315 h 1092864"/>
              <a:gd name="connsiteX43" fmla="*/ 410140 w 2017685"/>
              <a:gd name="connsiteY43" fmla="*/ 283822 h 1092864"/>
              <a:gd name="connsiteX44" fmla="*/ 826885 w 2017685"/>
              <a:gd name="connsiteY44" fmla="*/ 0 h 109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017685" h="1092864">
                <a:moveTo>
                  <a:pt x="826885" y="0"/>
                </a:moveTo>
                <a:cubicBezTo>
                  <a:pt x="950146" y="0"/>
                  <a:pt x="1061670" y="50474"/>
                  <a:pt x="1142377" y="130940"/>
                </a:cubicBezTo>
                <a:lnTo>
                  <a:pt x="1192268" y="190922"/>
                </a:lnTo>
                <a:lnTo>
                  <a:pt x="1196401" y="189634"/>
                </a:lnTo>
                <a:lnTo>
                  <a:pt x="1165324" y="290295"/>
                </a:lnTo>
                <a:lnTo>
                  <a:pt x="1161009" y="291631"/>
                </a:lnTo>
                <a:lnTo>
                  <a:pt x="1079609" y="192962"/>
                </a:lnTo>
                <a:cubicBezTo>
                  <a:pt x="1046609" y="160071"/>
                  <a:pt x="1007743" y="133761"/>
                  <a:pt x="965208" y="116219"/>
                </a:cubicBezTo>
                <a:cubicBezTo>
                  <a:pt x="922676" y="97947"/>
                  <a:pt x="875742" y="87714"/>
                  <a:pt x="826608" y="87714"/>
                </a:cubicBezTo>
                <a:cubicBezTo>
                  <a:pt x="781875" y="87714"/>
                  <a:pt x="739341" y="95754"/>
                  <a:pt x="700475" y="110372"/>
                </a:cubicBezTo>
                <a:cubicBezTo>
                  <a:pt x="661609" y="124989"/>
                  <a:pt x="625675" y="146917"/>
                  <a:pt x="594142" y="173228"/>
                </a:cubicBezTo>
                <a:cubicBezTo>
                  <a:pt x="551608" y="209772"/>
                  <a:pt x="517874" y="255818"/>
                  <a:pt x="495142" y="308441"/>
                </a:cubicBezTo>
                <a:lnTo>
                  <a:pt x="454808" y="442923"/>
                </a:lnTo>
                <a:lnTo>
                  <a:pt x="372675" y="440001"/>
                </a:lnTo>
                <a:cubicBezTo>
                  <a:pt x="336741" y="440001"/>
                  <a:pt x="302275" y="446579"/>
                  <a:pt x="270741" y="459003"/>
                </a:cubicBezTo>
                <a:cubicBezTo>
                  <a:pt x="239207" y="471429"/>
                  <a:pt x="209874" y="488970"/>
                  <a:pt x="184940" y="511628"/>
                </a:cubicBezTo>
                <a:cubicBezTo>
                  <a:pt x="152674" y="539400"/>
                  <a:pt x="127008" y="574483"/>
                  <a:pt x="110874" y="615413"/>
                </a:cubicBezTo>
                <a:cubicBezTo>
                  <a:pt x="96208" y="649033"/>
                  <a:pt x="88874" y="686308"/>
                  <a:pt x="88874" y="722852"/>
                </a:cubicBezTo>
                <a:cubicBezTo>
                  <a:pt x="88874" y="723583"/>
                  <a:pt x="88874" y="724314"/>
                  <a:pt x="88874" y="725045"/>
                </a:cubicBezTo>
                <a:cubicBezTo>
                  <a:pt x="88874" y="765975"/>
                  <a:pt x="96940" y="802518"/>
                  <a:pt x="110874" y="835408"/>
                </a:cubicBezTo>
                <a:cubicBezTo>
                  <a:pt x="130674" y="881454"/>
                  <a:pt x="162940" y="921653"/>
                  <a:pt x="202540" y="951619"/>
                </a:cubicBezTo>
                <a:cubicBezTo>
                  <a:pt x="233341" y="975007"/>
                  <a:pt x="269275" y="991818"/>
                  <a:pt x="307407" y="1001318"/>
                </a:cubicBezTo>
                <a:lnTo>
                  <a:pt x="388075" y="1001318"/>
                </a:lnTo>
                <a:lnTo>
                  <a:pt x="388075" y="1002050"/>
                </a:lnTo>
                <a:lnTo>
                  <a:pt x="298607" y="1002780"/>
                </a:lnTo>
                <a:lnTo>
                  <a:pt x="1871610" y="993278"/>
                </a:lnTo>
                <a:cubicBezTo>
                  <a:pt x="1887010" y="973545"/>
                  <a:pt x="1899477" y="950887"/>
                  <a:pt x="1909010" y="928231"/>
                </a:cubicBezTo>
                <a:cubicBezTo>
                  <a:pt x="1921478" y="898995"/>
                  <a:pt x="1928810" y="869760"/>
                  <a:pt x="1927344" y="825176"/>
                </a:cubicBezTo>
                <a:cubicBezTo>
                  <a:pt x="1926610" y="805442"/>
                  <a:pt x="1924410" y="782053"/>
                  <a:pt x="1918544" y="760127"/>
                </a:cubicBezTo>
                <a:cubicBezTo>
                  <a:pt x="1907544" y="716274"/>
                  <a:pt x="1884810" y="677538"/>
                  <a:pt x="1854743" y="645378"/>
                </a:cubicBezTo>
                <a:cubicBezTo>
                  <a:pt x="1841543" y="631856"/>
                  <a:pt x="1827060" y="619614"/>
                  <a:pt x="1811384" y="608925"/>
                </a:cubicBezTo>
                <a:lnTo>
                  <a:pt x="1773025" y="588317"/>
                </a:lnTo>
                <a:lnTo>
                  <a:pt x="1827557" y="519523"/>
                </a:lnTo>
                <a:lnTo>
                  <a:pt x="1889230" y="556937"/>
                </a:lnTo>
                <a:cubicBezTo>
                  <a:pt x="1967747" y="621914"/>
                  <a:pt x="2017685" y="720530"/>
                  <a:pt x="2017685" y="830256"/>
                </a:cubicBezTo>
                <a:cubicBezTo>
                  <a:pt x="2017685" y="928277"/>
                  <a:pt x="1978065" y="1016789"/>
                  <a:pt x="1914233" y="1081161"/>
                </a:cubicBezTo>
                <a:lnTo>
                  <a:pt x="1911298" y="1082623"/>
                </a:lnTo>
                <a:lnTo>
                  <a:pt x="299351" y="1092864"/>
                </a:lnTo>
                <a:lnTo>
                  <a:pt x="299351" y="1091401"/>
                </a:lnTo>
                <a:lnTo>
                  <a:pt x="297884" y="1091401"/>
                </a:lnTo>
                <a:cubicBezTo>
                  <a:pt x="127664" y="1056290"/>
                  <a:pt x="0" y="905600"/>
                  <a:pt x="0" y="725651"/>
                </a:cubicBezTo>
                <a:cubicBezTo>
                  <a:pt x="0" y="519367"/>
                  <a:pt x="167284" y="352585"/>
                  <a:pt x="372722" y="352585"/>
                </a:cubicBezTo>
                <a:lnTo>
                  <a:pt x="389597" y="353315"/>
                </a:lnTo>
                <a:lnTo>
                  <a:pt x="410140" y="283822"/>
                </a:lnTo>
                <a:cubicBezTo>
                  <a:pt x="475440" y="117772"/>
                  <a:pt x="637588" y="0"/>
                  <a:pt x="826885" y="0"/>
                </a:cubicBezTo>
                <a:close/>
              </a:path>
            </a:pathLst>
          </a:custGeom>
          <a:solidFill>
            <a:schemeClr val="accent3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grpSp>
        <p:nvGrpSpPr>
          <p:cNvPr id="109" name="群組 108"/>
          <p:cNvGrpSpPr/>
          <p:nvPr/>
        </p:nvGrpSpPr>
        <p:grpSpPr>
          <a:xfrm>
            <a:off x="4791098" y="1288050"/>
            <a:ext cx="771502" cy="570994"/>
            <a:chOff x="-4307639" y="5805363"/>
            <a:chExt cx="970320" cy="718140"/>
          </a:xfrm>
          <a:solidFill>
            <a:schemeClr val="accent2"/>
          </a:solidFill>
        </p:grpSpPr>
        <p:sp>
          <p:nvSpPr>
            <p:cNvPr id="110" name="Freeform 18"/>
            <p:cNvSpPr>
              <a:spLocks/>
            </p:cNvSpPr>
            <p:nvPr/>
          </p:nvSpPr>
          <p:spPr bwMode="auto">
            <a:xfrm>
              <a:off x="-4021644" y="6176182"/>
              <a:ext cx="398330" cy="149589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1" name="Freeform 19"/>
            <p:cNvSpPr>
              <a:spLocks/>
            </p:cNvSpPr>
            <p:nvPr/>
          </p:nvSpPr>
          <p:spPr bwMode="auto">
            <a:xfrm>
              <a:off x="-4170660" y="5986474"/>
              <a:ext cx="696361" cy="189708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2" name="Freeform 20"/>
            <p:cNvSpPr>
              <a:spLocks/>
            </p:cNvSpPr>
            <p:nvPr/>
          </p:nvSpPr>
          <p:spPr bwMode="auto">
            <a:xfrm>
              <a:off x="-4307639" y="5805363"/>
              <a:ext cx="970320" cy="233840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13" name="Oval 21"/>
            <p:cNvSpPr>
              <a:spLocks noChangeArrowheads="1"/>
            </p:cNvSpPr>
            <p:nvPr/>
          </p:nvSpPr>
          <p:spPr bwMode="auto">
            <a:xfrm>
              <a:off x="-3897274" y="6365890"/>
              <a:ext cx="157039" cy="157613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114" name="Freeform 14"/>
          <p:cNvSpPr>
            <a:spLocks noEditPoints="1"/>
          </p:cNvSpPr>
          <p:nvPr/>
        </p:nvSpPr>
        <p:spPr bwMode="auto">
          <a:xfrm>
            <a:off x="7247799" y="1252282"/>
            <a:ext cx="707614" cy="699314"/>
          </a:xfrm>
          <a:custGeom>
            <a:avLst/>
            <a:gdLst>
              <a:gd name="T0" fmla="*/ 170 w 908"/>
              <a:gd name="T1" fmla="*/ 800 h 895"/>
              <a:gd name="T2" fmla="*/ 241 w 908"/>
              <a:gd name="T3" fmla="*/ 530 h 895"/>
              <a:gd name="T4" fmla="*/ 537 w 908"/>
              <a:gd name="T5" fmla="*/ 479 h 895"/>
              <a:gd name="T6" fmla="*/ 538 w 908"/>
              <a:gd name="T7" fmla="*/ 480 h 895"/>
              <a:gd name="T8" fmla="*/ 352 w 908"/>
              <a:gd name="T9" fmla="*/ 648 h 895"/>
              <a:gd name="T10" fmla="*/ 170 w 908"/>
              <a:gd name="T11" fmla="*/ 800 h 895"/>
              <a:gd name="T12" fmla="*/ 498 w 908"/>
              <a:gd name="T13" fmla="*/ 590 h 895"/>
              <a:gd name="T14" fmla="*/ 360 w 908"/>
              <a:gd name="T15" fmla="*/ 673 h 895"/>
              <a:gd name="T16" fmla="*/ 189 w 908"/>
              <a:gd name="T17" fmla="*/ 825 h 895"/>
              <a:gd name="T18" fmla="*/ 190 w 908"/>
              <a:gd name="T19" fmla="*/ 827 h 895"/>
              <a:gd name="T20" fmla="*/ 486 w 908"/>
              <a:gd name="T21" fmla="*/ 776 h 895"/>
              <a:gd name="T22" fmla="*/ 557 w 908"/>
              <a:gd name="T23" fmla="*/ 504 h 895"/>
              <a:gd name="T24" fmla="*/ 498 w 908"/>
              <a:gd name="T25" fmla="*/ 590 h 895"/>
              <a:gd name="T26" fmla="*/ 236 w 908"/>
              <a:gd name="T27" fmla="*/ 278 h 895"/>
              <a:gd name="T28" fmla="*/ 475 w 908"/>
              <a:gd name="T29" fmla="*/ 201 h 895"/>
              <a:gd name="T30" fmla="*/ 475 w 908"/>
              <a:gd name="T31" fmla="*/ 200 h 895"/>
              <a:gd name="T32" fmla="*/ 184 w 908"/>
              <a:gd name="T33" fmla="*/ 125 h 895"/>
              <a:gd name="T34" fmla="*/ 8 w 908"/>
              <a:gd name="T35" fmla="*/ 341 h 895"/>
              <a:gd name="T36" fmla="*/ 236 w 908"/>
              <a:gd name="T37" fmla="*/ 278 h 895"/>
              <a:gd name="T38" fmla="*/ 306 w 908"/>
              <a:gd name="T39" fmla="*/ 450 h 895"/>
              <a:gd name="T40" fmla="*/ 482 w 908"/>
              <a:gd name="T41" fmla="*/ 231 h 895"/>
              <a:gd name="T42" fmla="*/ 393 w 908"/>
              <a:gd name="T43" fmla="*/ 285 h 895"/>
              <a:gd name="T44" fmla="*/ 234 w 908"/>
              <a:gd name="T45" fmla="*/ 304 h 895"/>
              <a:gd name="T46" fmla="*/ 14 w 908"/>
              <a:gd name="T47" fmla="*/ 372 h 895"/>
              <a:gd name="T48" fmla="*/ 15 w 908"/>
              <a:gd name="T49" fmla="*/ 374 h 895"/>
              <a:gd name="T50" fmla="*/ 306 w 908"/>
              <a:gd name="T51" fmla="*/ 450 h 895"/>
              <a:gd name="T52" fmla="*/ 702 w 908"/>
              <a:gd name="T53" fmla="*/ 263 h 895"/>
              <a:gd name="T54" fmla="*/ 762 w 908"/>
              <a:gd name="T55" fmla="*/ 19 h 895"/>
              <a:gd name="T56" fmla="*/ 761 w 908"/>
              <a:gd name="T57" fmla="*/ 18 h 895"/>
              <a:gd name="T58" fmla="*/ 544 w 908"/>
              <a:gd name="T59" fmla="*/ 227 h 895"/>
              <a:gd name="T60" fmla="*/ 636 w 908"/>
              <a:gd name="T61" fmla="*/ 490 h 895"/>
              <a:gd name="T62" fmla="*/ 702 w 908"/>
              <a:gd name="T63" fmla="*/ 263 h 895"/>
              <a:gd name="T64" fmla="*/ 791 w 908"/>
              <a:gd name="T65" fmla="*/ 28 h 895"/>
              <a:gd name="T66" fmla="*/ 790 w 908"/>
              <a:gd name="T67" fmla="*/ 133 h 895"/>
              <a:gd name="T68" fmla="*/ 723 w 908"/>
              <a:gd name="T69" fmla="*/ 278 h 895"/>
              <a:gd name="T70" fmla="*/ 666 w 908"/>
              <a:gd name="T71" fmla="*/ 501 h 895"/>
              <a:gd name="T72" fmla="*/ 667 w 908"/>
              <a:gd name="T73" fmla="*/ 501 h 895"/>
              <a:gd name="T74" fmla="*/ 885 w 908"/>
              <a:gd name="T75" fmla="*/ 293 h 895"/>
              <a:gd name="T76" fmla="*/ 791 w 908"/>
              <a:gd name="T77" fmla="*/ 28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08" h="895">
                <a:moveTo>
                  <a:pt x="170" y="800"/>
                </a:moveTo>
                <a:cubicBezTo>
                  <a:pt x="129" y="728"/>
                  <a:pt x="156" y="615"/>
                  <a:pt x="241" y="530"/>
                </a:cubicBezTo>
                <a:cubicBezTo>
                  <a:pt x="337" y="434"/>
                  <a:pt x="470" y="412"/>
                  <a:pt x="537" y="479"/>
                </a:cubicBezTo>
                <a:cubicBezTo>
                  <a:pt x="538" y="479"/>
                  <a:pt x="538" y="480"/>
                  <a:pt x="538" y="480"/>
                </a:cubicBezTo>
                <a:cubicBezTo>
                  <a:pt x="524" y="519"/>
                  <a:pt x="481" y="603"/>
                  <a:pt x="352" y="648"/>
                </a:cubicBezTo>
                <a:cubicBezTo>
                  <a:pt x="233" y="690"/>
                  <a:pt x="187" y="756"/>
                  <a:pt x="170" y="800"/>
                </a:cubicBezTo>
                <a:close/>
                <a:moveTo>
                  <a:pt x="498" y="590"/>
                </a:moveTo>
                <a:cubicBezTo>
                  <a:pt x="467" y="621"/>
                  <a:pt x="423" y="651"/>
                  <a:pt x="360" y="673"/>
                </a:cubicBezTo>
                <a:cubicBezTo>
                  <a:pt x="234" y="718"/>
                  <a:pt x="198" y="790"/>
                  <a:pt x="189" y="825"/>
                </a:cubicBezTo>
                <a:cubicBezTo>
                  <a:pt x="189" y="826"/>
                  <a:pt x="189" y="826"/>
                  <a:pt x="190" y="827"/>
                </a:cubicBezTo>
                <a:cubicBezTo>
                  <a:pt x="258" y="895"/>
                  <a:pt x="390" y="872"/>
                  <a:pt x="486" y="776"/>
                </a:cubicBezTo>
                <a:cubicBezTo>
                  <a:pt x="572" y="690"/>
                  <a:pt x="599" y="576"/>
                  <a:pt x="557" y="504"/>
                </a:cubicBezTo>
                <a:cubicBezTo>
                  <a:pt x="546" y="528"/>
                  <a:pt x="528" y="559"/>
                  <a:pt x="498" y="590"/>
                </a:cubicBezTo>
                <a:close/>
                <a:moveTo>
                  <a:pt x="236" y="278"/>
                </a:moveTo>
                <a:cubicBezTo>
                  <a:pt x="372" y="290"/>
                  <a:pt x="446" y="231"/>
                  <a:pt x="475" y="201"/>
                </a:cubicBezTo>
                <a:cubicBezTo>
                  <a:pt x="475" y="201"/>
                  <a:pt x="475" y="201"/>
                  <a:pt x="475" y="200"/>
                </a:cubicBezTo>
                <a:cubicBezTo>
                  <a:pt x="441" y="111"/>
                  <a:pt x="311" y="77"/>
                  <a:pt x="184" y="125"/>
                </a:cubicBezTo>
                <a:cubicBezTo>
                  <a:pt x="72" y="167"/>
                  <a:pt x="0" y="259"/>
                  <a:pt x="8" y="341"/>
                </a:cubicBezTo>
                <a:cubicBezTo>
                  <a:pt x="42" y="308"/>
                  <a:pt x="111" y="267"/>
                  <a:pt x="236" y="278"/>
                </a:cubicBezTo>
                <a:close/>
                <a:moveTo>
                  <a:pt x="306" y="450"/>
                </a:moveTo>
                <a:cubicBezTo>
                  <a:pt x="419" y="407"/>
                  <a:pt x="491" y="314"/>
                  <a:pt x="482" y="231"/>
                </a:cubicBezTo>
                <a:cubicBezTo>
                  <a:pt x="463" y="248"/>
                  <a:pt x="434" y="270"/>
                  <a:pt x="393" y="285"/>
                </a:cubicBezTo>
                <a:cubicBezTo>
                  <a:pt x="352" y="300"/>
                  <a:pt x="299" y="310"/>
                  <a:pt x="234" y="304"/>
                </a:cubicBezTo>
                <a:cubicBezTo>
                  <a:pt x="100" y="292"/>
                  <a:pt x="38" y="344"/>
                  <a:pt x="14" y="372"/>
                </a:cubicBezTo>
                <a:cubicBezTo>
                  <a:pt x="15" y="373"/>
                  <a:pt x="15" y="373"/>
                  <a:pt x="15" y="374"/>
                </a:cubicBezTo>
                <a:cubicBezTo>
                  <a:pt x="49" y="464"/>
                  <a:pt x="179" y="497"/>
                  <a:pt x="306" y="450"/>
                </a:cubicBezTo>
                <a:close/>
                <a:moveTo>
                  <a:pt x="702" y="263"/>
                </a:moveTo>
                <a:cubicBezTo>
                  <a:pt x="784" y="153"/>
                  <a:pt x="773" y="59"/>
                  <a:pt x="762" y="19"/>
                </a:cubicBezTo>
                <a:cubicBezTo>
                  <a:pt x="762" y="19"/>
                  <a:pt x="761" y="19"/>
                  <a:pt x="761" y="18"/>
                </a:cubicBezTo>
                <a:cubicBezTo>
                  <a:pt x="667" y="0"/>
                  <a:pt x="570" y="93"/>
                  <a:pt x="544" y="227"/>
                </a:cubicBezTo>
                <a:cubicBezTo>
                  <a:pt x="521" y="344"/>
                  <a:pt x="561" y="453"/>
                  <a:pt x="636" y="490"/>
                </a:cubicBezTo>
                <a:cubicBezTo>
                  <a:pt x="626" y="444"/>
                  <a:pt x="627" y="363"/>
                  <a:pt x="702" y="263"/>
                </a:cubicBezTo>
                <a:close/>
                <a:moveTo>
                  <a:pt x="791" y="28"/>
                </a:moveTo>
                <a:cubicBezTo>
                  <a:pt x="796" y="54"/>
                  <a:pt x="798" y="90"/>
                  <a:pt x="790" y="133"/>
                </a:cubicBezTo>
                <a:cubicBezTo>
                  <a:pt x="782" y="176"/>
                  <a:pt x="762" y="225"/>
                  <a:pt x="723" y="278"/>
                </a:cubicBezTo>
                <a:cubicBezTo>
                  <a:pt x="643" y="386"/>
                  <a:pt x="654" y="466"/>
                  <a:pt x="666" y="501"/>
                </a:cubicBezTo>
                <a:cubicBezTo>
                  <a:pt x="666" y="501"/>
                  <a:pt x="667" y="501"/>
                  <a:pt x="667" y="501"/>
                </a:cubicBezTo>
                <a:cubicBezTo>
                  <a:pt x="761" y="519"/>
                  <a:pt x="859" y="426"/>
                  <a:pt x="885" y="293"/>
                </a:cubicBezTo>
                <a:cubicBezTo>
                  <a:pt x="908" y="174"/>
                  <a:pt x="867" y="64"/>
                  <a:pt x="791" y="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5" name="手繪多邊形 24"/>
          <p:cNvSpPr>
            <a:spLocks/>
          </p:cNvSpPr>
          <p:nvPr/>
        </p:nvSpPr>
        <p:spPr bwMode="auto">
          <a:xfrm>
            <a:off x="7239000" y="2879131"/>
            <a:ext cx="413658" cy="764006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grpSp>
        <p:nvGrpSpPr>
          <p:cNvPr id="26" name="群組 25"/>
          <p:cNvGrpSpPr/>
          <p:nvPr/>
        </p:nvGrpSpPr>
        <p:grpSpPr>
          <a:xfrm>
            <a:off x="2465347" y="3017750"/>
            <a:ext cx="453004" cy="591250"/>
            <a:chOff x="3475047" y="1997282"/>
            <a:chExt cx="2193907" cy="2863436"/>
          </a:xfrm>
          <a:solidFill>
            <a:schemeClr val="accent1"/>
          </a:solidFill>
        </p:grpSpPr>
        <p:sp>
          <p:nvSpPr>
            <p:cNvPr id="27" name="手繪多邊形 26"/>
            <p:cNvSpPr>
              <a:spLocks/>
            </p:cNvSpPr>
            <p:nvPr/>
          </p:nvSpPr>
          <p:spPr bwMode="auto">
            <a:xfrm>
              <a:off x="3552216" y="4029734"/>
              <a:ext cx="2090024" cy="830984"/>
            </a:xfrm>
            <a:custGeom>
              <a:avLst/>
              <a:gdLst>
                <a:gd name="connsiteX0" fmla="*/ 2399846 w 2794788"/>
                <a:gd name="connsiteY0" fmla="*/ 520192 h 1111194"/>
                <a:gd name="connsiteX1" fmla="*/ 2324324 w 2794788"/>
                <a:gd name="connsiteY1" fmla="*/ 552252 h 1111194"/>
                <a:gd name="connsiteX2" fmla="*/ 2464578 w 2794788"/>
                <a:gd name="connsiteY2" fmla="*/ 716866 h 1111194"/>
                <a:gd name="connsiteX3" fmla="*/ 2510250 w 2794788"/>
                <a:gd name="connsiteY3" fmla="*/ 593314 h 1111194"/>
                <a:gd name="connsiteX4" fmla="*/ 2399846 w 2794788"/>
                <a:gd name="connsiteY4" fmla="*/ 520192 h 1111194"/>
                <a:gd name="connsiteX5" fmla="*/ 0 w 2794788"/>
                <a:gd name="connsiteY5" fmla="*/ 0 h 1111194"/>
                <a:gd name="connsiteX6" fmla="*/ 43208 w 2794788"/>
                <a:gd name="connsiteY6" fmla="*/ 41752 h 1111194"/>
                <a:gd name="connsiteX7" fmla="*/ 599864 w 2794788"/>
                <a:gd name="connsiteY7" fmla="*/ 262034 h 1111194"/>
                <a:gd name="connsiteX8" fmla="*/ 1192886 w 2794788"/>
                <a:gd name="connsiteY8" fmla="*/ 330780 h 1111194"/>
                <a:gd name="connsiteX9" fmla="*/ 2194938 w 2794788"/>
                <a:gd name="connsiteY9" fmla="*/ 262034 h 1111194"/>
                <a:gd name="connsiteX10" fmla="*/ 2738272 w 2794788"/>
                <a:gd name="connsiteY10" fmla="*/ 53630 h 1111194"/>
                <a:gd name="connsiteX11" fmla="*/ 2788682 w 2794788"/>
                <a:gd name="connsiteY11" fmla="*/ 14398 h 1111194"/>
                <a:gd name="connsiteX12" fmla="*/ 2785080 w 2794788"/>
                <a:gd name="connsiteY12" fmla="*/ 769542 h 1111194"/>
                <a:gd name="connsiteX13" fmla="*/ 2736832 w 2794788"/>
                <a:gd name="connsiteY13" fmla="*/ 832172 h 1111194"/>
                <a:gd name="connsiteX14" fmla="*/ 1895368 w 2794788"/>
                <a:gd name="connsiteY14" fmla="*/ 1092764 h 1111194"/>
                <a:gd name="connsiteX15" fmla="*/ 1026178 w 2794788"/>
                <a:gd name="connsiteY15" fmla="*/ 1107882 h 1111194"/>
                <a:gd name="connsiteX16" fmla="*/ 914558 w 2794788"/>
                <a:gd name="connsiteY16" fmla="*/ 1091684 h 1111194"/>
                <a:gd name="connsiteX17" fmla="*/ 19804 w 2794788"/>
                <a:gd name="connsiteY17" fmla="*/ 785380 h 1111194"/>
                <a:gd name="connsiteX18" fmla="*/ 0 w 2794788"/>
                <a:gd name="connsiteY18" fmla="*/ 373614 h 1111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788" h="1111194">
                  <a:moveTo>
                    <a:pt x="2399846" y="520192"/>
                  </a:moveTo>
                  <a:cubicBezTo>
                    <a:pt x="2360286" y="520552"/>
                    <a:pt x="2347700" y="525956"/>
                    <a:pt x="2324324" y="552252"/>
                  </a:cubicBezTo>
                  <a:cubicBezTo>
                    <a:pt x="2238376" y="648426"/>
                    <a:pt x="2354174" y="784226"/>
                    <a:pt x="2464578" y="716866"/>
                  </a:cubicBezTo>
                  <a:cubicBezTo>
                    <a:pt x="2508810" y="689850"/>
                    <a:pt x="2525712" y="644464"/>
                    <a:pt x="2510250" y="593314"/>
                  </a:cubicBezTo>
                  <a:cubicBezTo>
                    <a:pt x="2495146" y="541806"/>
                    <a:pt x="2460622" y="519112"/>
                    <a:pt x="2399846" y="520192"/>
                  </a:cubicBezTo>
                  <a:close/>
                  <a:moveTo>
                    <a:pt x="0" y="0"/>
                  </a:moveTo>
                  <a:lnTo>
                    <a:pt x="43208" y="41752"/>
                  </a:lnTo>
                  <a:cubicBezTo>
                    <a:pt x="137544" y="132456"/>
                    <a:pt x="317574" y="203724"/>
                    <a:pt x="599864" y="262034"/>
                  </a:cubicBezTo>
                  <a:cubicBezTo>
                    <a:pt x="778814" y="298746"/>
                    <a:pt x="894394" y="312064"/>
                    <a:pt x="1192886" y="330780"/>
                  </a:cubicBezTo>
                  <a:cubicBezTo>
                    <a:pt x="1497858" y="349858"/>
                    <a:pt x="1902568" y="321782"/>
                    <a:pt x="2194938" y="262034"/>
                  </a:cubicBezTo>
                  <a:cubicBezTo>
                    <a:pt x="2462104" y="207322"/>
                    <a:pt x="2641776" y="138576"/>
                    <a:pt x="2738272" y="53630"/>
                  </a:cubicBezTo>
                  <a:cubicBezTo>
                    <a:pt x="2762756" y="32034"/>
                    <a:pt x="2785440" y="14398"/>
                    <a:pt x="2788682" y="14398"/>
                  </a:cubicBezTo>
                  <a:cubicBezTo>
                    <a:pt x="2798764" y="14398"/>
                    <a:pt x="2795522" y="742548"/>
                    <a:pt x="2785080" y="769542"/>
                  </a:cubicBezTo>
                  <a:cubicBezTo>
                    <a:pt x="2780040" y="783220"/>
                    <a:pt x="2758436" y="811294"/>
                    <a:pt x="2736832" y="832172"/>
                  </a:cubicBezTo>
                  <a:cubicBezTo>
                    <a:pt x="2618372" y="947350"/>
                    <a:pt x="2323480" y="1038414"/>
                    <a:pt x="1895368" y="1092764"/>
                  </a:cubicBezTo>
                  <a:cubicBezTo>
                    <a:pt x="1805352" y="1103922"/>
                    <a:pt x="1035898" y="1117600"/>
                    <a:pt x="1026178" y="1107882"/>
                  </a:cubicBezTo>
                  <a:cubicBezTo>
                    <a:pt x="1023656" y="1105362"/>
                    <a:pt x="973248" y="1097804"/>
                    <a:pt x="914558" y="1091684"/>
                  </a:cubicBezTo>
                  <a:cubicBezTo>
                    <a:pt x="442876" y="1041654"/>
                    <a:pt x="88936" y="920356"/>
                    <a:pt x="19804" y="785380"/>
                  </a:cubicBezTo>
                  <a:cubicBezTo>
                    <a:pt x="1440" y="749386"/>
                    <a:pt x="0" y="722390"/>
                    <a:pt x="0" y="37361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8" name="手繪多邊形 27"/>
            <p:cNvSpPr>
              <a:spLocks/>
            </p:cNvSpPr>
            <p:nvPr/>
          </p:nvSpPr>
          <p:spPr bwMode="auto">
            <a:xfrm>
              <a:off x="3552216" y="3279436"/>
              <a:ext cx="2089435" cy="827485"/>
            </a:xfrm>
            <a:custGeom>
              <a:avLst/>
              <a:gdLst>
                <a:gd name="connsiteX0" fmla="*/ 2401700 w 2794000"/>
                <a:gd name="connsiteY0" fmla="*/ 509586 h 1106516"/>
                <a:gd name="connsiteX1" fmla="*/ 2322712 w 2794000"/>
                <a:gd name="connsiteY1" fmla="*/ 691102 h 1106516"/>
                <a:gd name="connsiteX2" fmla="*/ 2402418 w 2794000"/>
                <a:gd name="connsiteY2" fmla="*/ 722312 h 1106516"/>
                <a:gd name="connsiteX3" fmla="*/ 2482122 w 2794000"/>
                <a:gd name="connsiteY3" fmla="*/ 695766 h 1106516"/>
                <a:gd name="connsiteX4" fmla="*/ 2401700 w 2794000"/>
                <a:gd name="connsiteY4" fmla="*/ 509586 h 1106516"/>
                <a:gd name="connsiteX5" fmla="*/ 0 w 2794000"/>
                <a:gd name="connsiteY5" fmla="*/ 0 h 1106516"/>
                <a:gd name="connsiteX6" fmla="*/ 48594 w 2794000"/>
                <a:gd name="connsiteY6" fmla="*/ 42818 h 1106516"/>
                <a:gd name="connsiteX7" fmla="*/ 1031282 w 2794000"/>
                <a:gd name="connsiteY7" fmla="*/ 313756 h 1106516"/>
                <a:gd name="connsiteX8" fmla="*/ 1757678 w 2794000"/>
                <a:gd name="connsiteY8" fmla="*/ 313756 h 1106516"/>
                <a:gd name="connsiteX9" fmla="*/ 2739646 w 2794000"/>
                <a:gd name="connsiteY9" fmla="*/ 48214 h 1106516"/>
                <a:gd name="connsiteX10" fmla="*/ 2787880 w 2794000"/>
                <a:gd name="connsiteY10" fmla="*/ 11874 h 1106516"/>
                <a:gd name="connsiteX11" fmla="*/ 2794000 w 2794000"/>
                <a:gd name="connsiteY11" fmla="*/ 378164 h 1106516"/>
                <a:gd name="connsiteX12" fmla="*/ 2778882 w 2794000"/>
                <a:gd name="connsiteY12" fmla="*/ 773238 h 1106516"/>
                <a:gd name="connsiteX13" fmla="*/ 2227424 w 2794000"/>
                <a:gd name="connsiteY13" fmla="*/ 1032304 h 1106516"/>
                <a:gd name="connsiteX14" fmla="*/ 1737160 w 2794000"/>
                <a:gd name="connsiteY14" fmla="*/ 1097790 h 1106516"/>
                <a:gd name="connsiteX15" fmla="*/ 1046400 w 2794000"/>
                <a:gd name="connsiteY15" fmla="*/ 1097430 h 1106516"/>
                <a:gd name="connsiteX16" fmla="*/ 566576 w 2794000"/>
                <a:gd name="connsiteY16" fmla="*/ 1032304 h 1106516"/>
                <a:gd name="connsiteX17" fmla="*/ 14758 w 2794000"/>
                <a:gd name="connsiteY17" fmla="*/ 772518 h 1106516"/>
                <a:gd name="connsiteX18" fmla="*/ 0 w 2794000"/>
                <a:gd name="connsiteY18" fmla="*/ 372046 h 110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94000" h="1106516">
                  <a:moveTo>
                    <a:pt x="2401700" y="509586"/>
                  </a:moveTo>
                  <a:cubicBezTo>
                    <a:pt x="2307634" y="509586"/>
                    <a:pt x="2260600" y="617564"/>
                    <a:pt x="2322712" y="691102"/>
                  </a:cubicBezTo>
                  <a:cubicBezTo>
                    <a:pt x="2345690" y="718724"/>
                    <a:pt x="2355026" y="722312"/>
                    <a:pt x="2402418" y="722312"/>
                  </a:cubicBezTo>
                  <a:cubicBezTo>
                    <a:pt x="2446578" y="722312"/>
                    <a:pt x="2460222" y="717648"/>
                    <a:pt x="2482122" y="695766"/>
                  </a:cubicBezTo>
                  <a:cubicBezTo>
                    <a:pt x="2554288" y="624020"/>
                    <a:pt x="2504742" y="509586"/>
                    <a:pt x="2401700" y="509586"/>
                  </a:cubicBezTo>
                  <a:close/>
                  <a:moveTo>
                    <a:pt x="0" y="0"/>
                  </a:moveTo>
                  <a:lnTo>
                    <a:pt x="48594" y="42818"/>
                  </a:lnTo>
                  <a:cubicBezTo>
                    <a:pt x="196178" y="174150"/>
                    <a:pt x="579894" y="279934"/>
                    <a:pt x="1031282" y="313756"/>
                  </a:cubicBezTo>
                  <a:cubicBezTo>
                    <a:pt x="1164106" y="323472"/>
                    <a:pt x="1621614" y="323832"/>
                    <a:pt x="1757678" y="313756"/>
                  </a:cubicBezTo>
                  <a:cubicBezTo>
                    <a:pt x="2203308" y="281374"/>
                    <a:pt x="2589184" y="177028"/>
                    <a:pt x="2739646" y="48214"/>
                  </a:cubicBezTo>
                  <a:cubicBezTo>
                    <a:pt x="2762684" y="28426"/>
                    <a:pt x="2784640" y="11874"/>
                    <a:pt x="2787880" y="11874"/>
                  </a:cubicBezTo>
                  <a:cubicBezTo>
                    <a:pt x="2791120" y="11874"/>
                    <a:pt x="2794000" y="176668"/>
                    <a:pt x="2794000" y="378164"/>
                  </a:cubicBezTo>
                  <a:cubicBezTo>
                    <a:pt x="2794000" y="680766"/>
                    <a:pt x="2791120" y="749130"/>
                    <a:pt x="2778882" y="773238"/>
                  </a:cubicBezTo>
                  <a:cubicBezTo>
                    <a:pt x="2728488" y="870748"/>
                    <a:pt x="2516472" y="970416"/>
                    <a:pt x="2227424" y="1032304"/>
                  </a:cubicBezTo>
                  <a:cubicBezTo>
                    <a:pt x="2091360" y="1061448"/>
                    <a:pt x="2006770" y="1072602"/>
                    <a:pt x="1737160" y="1097790"/>
                  </a:cubicBezTo>
                  <a:cubicBezTo>
                    <a:pt x="1611536" y="1109662"/>
                    <a:pt x="1170226" y="1109304"/>
                    <a:pt x="1046400" y="1097430"/>
                  </a:cubicBezTo>
                  <a:cubicBezTo>
                    <a:pt x="783990" y="1072242"/>
                    <a:pt x="699040" y="1060728"/>
                    <a:pt x="566576" y="1032304"/>
                  </a:cubicBezTo>
                  <a:cubicBezTo>
                    <a:pt x="275008" y="969696"/>
                    <a:pt x="65872" y="871466"/>
                    <a:pt x="14758" y="772518"/>
                  </a:cubicBezTo>
                  <a:cubicBezTo>
                    <a:pt x="2880" y="749490"/>
                    <a:pt x="0" y="675368"/>
                    <a:pt x="0" y="3720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9" name="手繪多邊形 28"/>
            <p:cNvSpPr>
              <a:spLocks/>
            </p:cNvSpPr>
            <p:nvPr/>
          </p:nvSpPr>
          <p:spPr bwMode="auto">
            <a:xfrm>
              <a:off x="3552216" y="2527955"/>
              <a:ext cx="2089435" cy="825906"/>
            </a:xfrm>
            <a:custGeom>
              <a:avLst/>
              <a:gdLst>
                <a:gd name="connsiteX0" fmla="*/ 2392828 w 2794000"/>
                <a:gd name="connsiteY0" fmla="*/ 501902 h 1104403"/>
                <a:gd name="connsiteX1" fmla="*/ 2359624 w 2794000"/>
                <a:gd name="connsiteY1" fmla="*/ 512276 h 1104403"/>
                <a:gd name="connsiteX2" fmla="*/ 2297112 w 2794000"/>
                <a:gd name="connsiteY2" fmla="*/ 618198 h 1104403"/>
                <a:gd name="connsiteX3" fmla="*/ 2326572 w 2794000"/>
                <a:gd name="connsiteY3" fmla="*/ 692308 h 1104403"/>
                <a:gd name="connsiteX4" fmla="*/ 2400580 w 2794000"/>
                <a:gd name="connsiteY4" fmla="*/ 722314 h 1104403"/>
                <a:gd name="connsiteX5" fmla="*/ 2467044 w 2794000"/>
                <a:gd name="connsiteY5" fmla="*/ 706406 h 1104403"/>
                <a:gd name="connsiteX6" fmla="*/ 2505844 w 2794000"/>
                <a:gd name="connsiteY6" fmla="*/ 659048 h 1104403"/>
                <a:gd name="connsiteX7" fmla="*/ 2392828 w 2794000"/>
                <a:gd name="connsiteY7" fmla="*/ 501902 h 1104403"/>
                <a:gd name="connsiteX8" fmla="*/ 0 w 2794000"/>
                <a:gd name="connsiteY8" fmla="*/ 0 h 1104403"/>
                <a:gd name="connsiteX9" fmla="*/ 58674 w 2794000"/>
                <a:gd name="connsiteY9" fmla="*/ 45380 h 1104403"/>
                <a:gd name="connsiteX10" fmla="*/ 746914 w 2794000"/>
                <a:gd name="connsiteY10" fmla="*/ 273724 h 1104403"/>
                <a:gd name="connsiteX11" fmla="*/ 873980 w 2794000"/>
                <a:gd name="connsiteY11" fmla="*/ 293172 h 1104403"/>
                <a:gd name="connsiteX12" fmla="*/ 1165186 w 2794000"/>
                <a:gd name="connsiteY12" fmla="*/ 315864 h 1104403"/>
                <a:gd name="connsiteX13" fmla="*/ 1627374 w 2794000"/>
                <a:gd name="connsiteY13" fmla="*/ 316224 h 1104403"/>
                <a:gd name="connsiteX14" fmla="*/ 1914980 w 2794000"/>
                <a:gd name="connsiteY14" fmla="*/ 293534 h 1104403"/>
                <a:gd name="connsiteX15" fmla="*/ 2047086 w 2794000"/>
                <a:gd name="connsiteY15" fmla="*/ 274084 h 1104403"/>
                <a:gd name="connsiteX16" fmla="*/ 2733168 w 2794000"/>
                <a:gd name="connsiteY16" fmla="*/ 43940 h 1104403"/>
                <a:gd name="connsiteX17" fmla="*/ 2787520 w 2794000"/>
                <a:gd name="connsiteY17" fmla="*/ 7204 h 1104403"/>
                <a:gd name="connsiteX18" fmla="*/ 2794000 w 2794000"/>
                <a:gd name="connsiteY18" fmla="*/ 373850 h 1104403"/>
                <a:gd name="connsiteX19" fmla="*/ 2724168 w 2794000"/>
                <a:gd name="connsiteY19" fmla="*/ 833778 h 1104403"/>
                <a:gd name="connsiteX20" fmla="*/ 1858828 w 2794000"/>
                <a:gd name="connsiteY20" fmla="*/ 1082650 h 1104403"/>
                <a:gd name="connsiteX21" fmla="*/ 1183544 w 2794000"/>
                <a:gd name="connsiteY21" fmla="*/ 1102100 h 1104403"/>
                <a:gd name="connsiteX22" fmla="*/ 472626 w 2794000"/>
                <a:gd name="connsiteY22" fmla="*/ 1004496 h 1104403"/>
                <a:gd name="connsiteX23" fmla="*/ 14038 w 2794000"/>
                <a:gd name="connsiteY23" fmla="*/ 766068 h 1104403"/>
                <a:gd name="connsiteX24" fmla="*/ 0 w 2794000"/>
                <a:gd name="connsiteY24" fmla="*/ 366286 h 110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4000" h="1104403">
                  <a:moveTo>
                    <a:pt x="2392828" y="501902"/>
                  </a:moveTo>
                  <a:cubicBezTo>
                    <a:pt x="2381714" y="503232"/>
                    <a:pt x="2370536" y="506582"/>
                    <a:pt x="2359624" y="512276"/>
                  </a:cubicBezTo>
                  <a:cubicBezTo>
                    <a:pt x="2315794" y="535050"/>
                    <a:pt x="2297112" y="566864"/>
                    <a:pt x="2297112" y="618198"/>
                  </a:cubicBezTo>
                  <a:cubicBezTo>
                    <a:pt x="2297112" y="653626"/>
                    <a:pt x="2302860" y="668810"/>
                    <a:pt x="2326572" y="692308"/>
                  </a:cubicBezTo>
                  <a:cubicBezTo>
                    <a:pt x="2350284" y="716168"/>
                    <a:pt x="2365012" y="722314"/>
                    <a:pt x="2400580" y="722314"/>
                  </a:cubicBezTo>
                  <a:cubicBezTo>
                    <a:pt x="2424650" y="722314"/>
                    <a:pt x="2454830" y="715082"/>
                    <a:pt x="2467044" y="706406"/>
                  </a:cubicBezTo>
                  <a:cubicBezTo>
                    <a:pt x="2479618" y="697730"/>
                    <a:pt x="2496864" y="676402"/>
                    <a:pt x="2505844" y="659048"/>
                  </a:cubicBezTo>
                  <a:cubicBezTo>
                    <a:pt x="2545454" y="582182"/>
                    <a:pt x="2470638" y="492586"/>
                    <a:pt x="2392828" y="501902"/>
                  </a:cubicBezTo>
                  <a:close/>
                  <a:moveTo>
                    <a:pt x="0" y="0"/>
                  </a:moveTo>
                  <a:lnTo>
                    <a:pt x="58674" y="45380"/>
                  </a:lnTo>
                  <a:cubicBezTo>
                    <a:pt x="199058" y="153790"/>
                    <a:pt x="439510" y="233746"/>
                    <a:pt x="746914" y="273724"/>
                  </a:cubicBezTo>
                  <a:cubicBezTo>
                    <a:pt x="785790" y="279126"/>
                    <a:pt x="843024" y="287770"/>
                    <a:pt x="873980" y="293172"/>
                  </a:cubicBezTo>
                  <a:cubicBezTo>
                    <a:pt x="904576" y="298576"/>
                    <a:pt x="1035602" y="308660"/>
                    <a:pt x="1165186" y="315864"/>
                  </a:cubicBezTo>
                  <a:cubicBezTo>
                    <a:pt x="1353084" y="325948"/>
                    <a:pt x="1446314" y="326308"/>
                    <a:pt x="1627374" y="316224"/>
                  </a:cubicBezTo>
                  <a:cubicBezTo>
                    <a:pt x="1752280" y="309380"/>
                    <a:pt x="1881504" y="299296"/>
                    <a:pt x="1914980" y="293534"/>
                  </a:cubicBezTo>
                  <a:cubicBezTo>
                    <a:pt x="1948816" y="287770"/>
                    <a:pt x="2008210" y="279126"/>
                    <a:pt x="2047086" y="274084"/>
                  </a:cubicBezTo>
                  <a:cubicBezTo>
                    <a:pt x="2351250" y="234826"/>
                    <a:pt x="2621580" y="144066"/>
                    <a:pt x="2733168" y="43940"/>
                  </a:cubicBezTo>
                  <a:cubicBezTo>
                    <a:pt x="2759444" y="20170"/>
                    <a:pt x="2783922" y="3602"/>
                    <a:pt x="2787520" y="7204"/>
                  </a:cubicBezTo>
                  <a:cubicBezTo>
                    <a:pt x="2791120" y="10804"/>
                    <a:pt x="2794000" y="175760"/>
                    <a:pt x="2794000" y="373850"/>
                  </a:cubicBezTo>
                  <a:cubicBezTo>
                    <a:pt x="2794000" y="775432"/>
                    <a:pt x="2793640" y="776512"/>
                    <a:pt x="2724168" y="833778"/>
                  </a:cubicBezTo>
                  <a:cubicBezTo>
                    <a:pt x="2584144" y="949390"/>
                    <a:pt x="2266660" y="1040872"/>
                    <a:pt x="1858828" y="1082650"/>
                  </a:cubicBezTo>
                  <a:cubicBezTo>
                    <a:pt x="1716284" y="1097418"/>
                    <a:pt x="1286132" y="1109662"/>
                    <a:pt x="1183544" y="1102100"/>
                  </a:cubicBezTo>
                  <a:cubicBezTo>
                    <a:pt x="803788" y="1074006"/>
                    <a:pt x="704440" y="1060320"/>
                    <a:pt x="472626" y="1004496"/>
                  </a:cubicBezTo>
                  <a:cubicBezTo>
                    <a:pt x="232174" y="946510"/>
                    <a:pt x="50034" y="851786"/>
                    <a:pt x="14038" y="766068"/>
                  </a:cubicBezTo>
                  <a:cubicBezTo>
                    <a:pt x="3240" y="739776"/>
                    <a:pt x="0" y="654776"/>
                    <a:pt x="0" y="36628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0" name="Freeform 72"/>
            <p:cNvSpPr>
              <a:spLocks/>
            </p:cNvSpPr>
            <p:nvPr/>
          </p:nvSpPr>
          <p:spPr bwMode="auto">
            <a:xfrm>
              <a:off x="3475047" y="1997282"/>
              <a:ext cx="2193907" cy="607836"/>
            </a:xfrm>
            <a:custGeom>
              <a:avLst/>
              <a:gdLst>
                <a:gd name="T0" fmla="*/ 3729 w 8149"/>
                <a:gd name="T1" fmla="*/ 2240 h 2257"/>
                <a:gd name="T2" fmla="*/ 3235 w 8149"/>
                <a:gd name="T3" fmla="*/ 2200 h 2257"/>
                <a:gd name="T4" fmla="*/ 431 w 8149"/>
                <a:gd name="T5" fmla="*/ 1433 h 2257"/>
                <a:gd name="T6" fmla="*/ 1923 w 8149"/>
                <a:gd name="T7" fmla="*/ 267 h 2257"/>
                <a:gd name="T8" fmla="*/ 6384 w 8149"/>
                <a:gd name="T9" fmla="*/ 263 h 2257"/>
                <a:gd name="T10" fmla="*/ 8033 w 8149"/>
                <a:gd name="T11" fmla="*/ 1238 h 2257"/>
                <a:gd name="T12" fmla="*/ 7694 w 8149"/>
                <a:gd name="T13" fmla="*/ 1591 h 2257"/>
                <a:gd name="T14" fmla="*/ 5146 w 8149"/>
                <a:gd name="T15" fmla="*/ 2201 h 2257"/>
                <a:gd name="T16" fmla="*/ 3729 w 8149"/>
                <a:gd name="T17" fmla="*/ 2240 h 2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49" h="2257">
                  <a:moveTo>
                    <a:pt x="3729" y="2240"/>
                  </a:moveTo>
                  <a:cubicBezTo>
                    <a:pt x="3705" y="2233"/>
                    <a:pt x="3483" y="2215"/>
                    <a:pt x="3235" y="2200"/>
                  </a:cubicBezTo>
                  <a:cubicBezTo>
                    <a:pt x="1913" y="2117"/>
                    <a:pt x="814" y="1817"/>
                    <a:pt x="431" y="1433"/>
                  </a:cubicBezTo>
                  <a:cubicBezTo>
                    <a:pt x="0" y="1003"/>
                    <a:pt x="589" y="542"/>
                    <a:pt x="1923" y="267"/>
                  </a:cubicBezTo>
                  <a:cubicBezTo>
                    <a:pt x="3206" y="2"/>
                    <a:pt x="5040" y="0"/>
                    <a:pt x="6384" y="263"/>
                  </a:cubicBezTo>
                  <a:cubicBezTo>
                    <a:pt x="7484" y="477"/>
                    <a:pt x="8149" y="871"/>
                    <a:pt x="8033" y="1238"/>
                  </a:cubicBezTo>
                  <a:cubicBezTo>
                    <a:pt x="8003" y="1333"/>
                    <a:pt x="7849" y="1493"/>
                    <a:pt x="7694" y="1591"/>
                  </a:cubicBezTo>
                  <a:cubicBezTo>
                    <a:pt x="7225" y="1888"/>
                    <a:pt x="6243" y="2123"/>
                    <a:pt x="5146" y="2201"/>
                  </a:cubicBezTo>
                  <a:cubicBezTo>
                    <a:pt x="4705" y="2232"/>
                    <a:pt x="3792" y="2257"/>
                    <a:pt x="3729" y="22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31" name="手繪多邊形 30"/>
          <p:cNvSpPr>
            <a:spLocks/>
          </p:cNvSpPr>
          <p:nvPr/>
        </p:nvSpPr>
        <p:spPr bwMode="auto">
          <a:xfrm>
            <a:off x="2474770" y="4631819"/>
            <a:ext cx="398764" cy="571552"/>
          </a:xfrm>
          <a:custGeom>
            <a:avLst/>
            <a:gdLst>
              <a:gd name="connsiteX0" fmla="*/ 1425658 w 2805113"/>
              <a:gd name="connsiteY0" fmla="*/ 2654910 h 4020601"/>
              <a:gd name="connsiteX1" fmla="*/ 1327719 w 2805113"/>
              <a:gd name="connsiteY1" fmla="*/ 2665300 h 4020601"/>
              <a:gd name="connsiteX2" fmla="*/ 1092810 w 2805113"/>
              <a:gd name="connsiteY2" fmla="*/ 2944062 h 4020601"/>
              <a:gd name="connsiteX3" fmla="*/ 1237785 w 2805113"/>
              <a:gd name="connsiteY3" fmla="*/ 3234006 h 4020601"/>
              <a:gd name="connsiteX4" fmla="*/ 1301099 w 2805113"/>
              <a:gd name="connsiteY4" fmla="*/ 3406744 h 4020601"/>
              <a:gd name="connsiteX5" fmla="*/ 1307934 w 2805113"/>
              <a:gd name="connsiteY5" fmla="*/ 3531882 h 4020601"/>
              <a:gd name="connsiteX6" fmla="*/ 1512265 w 2805113"/>
              <a:gd name="connsiteY6" fmla="*/ 3526472 h 4020601"/>
              <a:gd name="connsiteX7" fmla="*/ 1524496 w 2805113"/>
              <a:gd name="connsiteY7" fmla="*/ 3391238 h 4020601"/>
              <a:gd name="connsiteX8" fmla="*/ 1524496 w 2805113"/>
              <a:gd name="connsiteY8" fmla="*/ 3267904 h 4020601"/>
              <a:gd name="connsiteX9" fmla="*/ 1577737 w 2805113"/>
              <a:gd name="connsiteY9" fmla="*/ 3232924 h 4020601"/>
              <a:gd name="connsiteX10" fmla="*/ 1708322 w 2805113"/>
              <a:gd name="connsiteY10" fmla="*/ 3056938 h 4020601"/>
              <a:gd name="connsiteX11" fmla="*/ 1715157 w 2805113"/>
              <a:gd name="connsiteY11" fmla="*/ 2940818 h 4020601"/>
              <a:gd name="connsiteX12" fmla="*/ 1674147 w 2805113"/>
              <a:gd name="connsiteY12" fmla="*/ 2808468 h 4020601"/>
              <a:gd name="connsiteX13" fmla="*/ 1425658 w 2805113"/>
              <a:gd name="connsiteY13" fmla="*/ 2654910 h 4020601"/>
              <a:gd name="connsiteX14" fmla="*/ 1415430 w 2805113"/>
              <a:gd name="connsiteY14" fmla="*/ 50 h 4020601"/>
              <a:gd name="connsiteX15" fmla="*/ 1647059 w 2805113"/>
              <a:gd name="connsiteY15" fmla="*/ 25528 h 4020601"/>
              <a:gd name="connsiteX16" fmla="*/ 2127061 w 2805113"/>
              <a:gd name="connsiteY16" fmla="*/ 284444 h 4020601"/>
              <a:gd name="connsiteX17" fmla="*/ 2433138 w 2805113"/>
              <a:gd name="connsiteY17" fmla="*/ 821360 h 4020601"/>
              <a:gd name="connsiteX18" fmla="*/ 2449703 w 2805113"/>
              <a:gd name="connsiteY18" fmla="*/ 1319746 h 4020601"/>
              <a:gd name="connsiteX19" fmla="*/ 2317189 w 2805113"/>
              <a:gd name="connsiteY19" fmla="*/ 1332350 h 4020601"/>
              <a:gd name="connsiteX20" fmla="*/ 2185396 w 2805113"/>
              <a:gd name="connsiteY20" fmla="*/ 1332350 h 4020601"/>
              <a:gd name="connsiteX21" fmla="*/ 2185036 w 2805113"/>
              <a:gd name="connsiteY21" fmla="*/ 1187588 h 4020601"/>
              <a:gd name="connsiteX22" fmla="*/ 1926490 w 2805113"/>
              <a:gd name="connsiteY22" fmla="*/ 481060 h 4020601"/>
              <a:gd name="connsiteX23" fmla="*/ 1265002 w 2805113"/>
              <a:gd name="connsiteY23" fmla="*/ 290564 h 4020601"/>
              <a:gd name="connsiteX24" fmla="*/ 873222 w 2805113"/>
              <a:gd name="connsiteY24" fmla="*/ 499066 h 4020601"/>
              <a:gd name="connsiteX25" fmla="*/ 674091 w 2805113"/>
              <a:gd name="connsiteY25" fmla="*/ 809116 h 4020601"/>
              <a:gd name="connsiteX26" fmla="*/ 645644 w 2805113"/>
              <a:gd name="connsiteY26" fmla="*/ 890500 h 4020601"/>
              <a:gd name="connsiteX27" fmla="*/ 642763 w 2805113"/>
              <a:gd name="connsiteY27" fmla="*/ 1419856 h 4020601"/>
              <a:gd name="connsiteX28" fmla="*/ 655367 w 2805113"/>
              <a:gd name="connsiteY28" fmla="*/ 1962176 h 4020601"/>
              <a:gd name="connsiteX29" fmla="*/ 1092878 w 2805113"/>
              <a:gd name="connsiteY29" fmla="*/ 1940208 h 4020601"/>
              <a:gd name="connsiteX30" fmla="*/ 1629414 w 2805113"/>
              <a:gd name="connsiteY30" fmla="*/ 1931926 h 4020601"/>
              <a:gd name="connsiteX31" fmla="*/ 1859873 w 2805113"/>
              <a:gd name="connsiteY31" fmla="*/ 1952812 h 4020601"/>
              <a:gd name="connsiteX32" fmla="*/ 2297024 w 2805113"/>
              <a:gd name="connsiteY32" fmla="*/ 1983062 h 4020601"/>
              <a:gd name="connsiteX33" fmla="*/ 2690964 w 2805113"/>
              <a:gd name="connsiteY33" fmla="*/ 2010070 h 4020601"/>
              <a:gd name="connsiteX34" fmla="*/ 2805113 w 2805113"/>
              <a:gd name="connsiteY34" fmla="*/ 2016192 h 4020601"/>
              <a:gd name="connsiteX35" fmla="*/ 2805113 w 2805113"/>
              <a:gd name="connsiteY35" fmla="*/ 2963990 h 4020601"/>
              <a:gd name="connsiteX36" fmla="*/ 2805113 w 2805113"/>
              <a:gd name="connsiteY36" fmla="*/ 3911788 h 4020601"/>
              <a:gd name="connsiteX37" fmla="*/ 2779906 w 2805113"/>
              <a:gd name="connsiteY37" fmla="*/ 3917910 h 4020601"/>
              <a:gd name="connsiteX38" fmla="*/ 2599501 w 2805113"/>
              <a:gd name="connsiteY38" fmla="*/ 3934474 h 4020601"/>
              <a:gd name="connsiteX39" fmla="*/ 2312148 w 2805113"/>
              <a:gd name="connsiteY39" fmla="*/ 3955000 h 4020601"/>
              <a:gd name="connsiteX40" fmla="*/ 2012912 w 2805113"/>
              <a:gd name="connsiteY40" fmla="*/ 3975166 h 4020601"/>
              <a:gd name="connsiteX41" fmla="*/ 1829985 w 2805113"/>
              <a:gd name="connsiteY41" fmla="*/ 3989930 h 4020601"/>
              <a:gd name="connsiteX42" fmla="*/ 1636256 w 2805113"/>
              <a:gd name="connsiteY42" fmla="*/ 4005056 h 4020601"/>
              <a:gd name="connsiteX43" fmla="*/ 1423082 w 2805113"/>
              <a:gd name="connsiteY43" fmla="*/ 4019460 h 4020601"/>
              <a:gd name="connsiteX44" fmla="*/ 1341701 w 2805113"/>
              <a:gd name="connsiteY44" fmla="*/ 4015498 h 4020601"/>
              <a:gd name="connsiteX45" fmla="*/ 1225031 w 2805113"/>
              <a:gd name="connsiteY45" fmla="*/ 4006136 h 4020601"/>
              <a:gd name="connsiteX46" fmla="*/ 985931 w 2805113"/>
              <a:gd name="connsiteY46" fmla="*/ 3990650 h 4020601"/>
              <a:gd name="connsiteX47" fmla="*/ 213534 w 2805113"/>
              <a:gd name="connsiteY47" fmla="*/ 3934474 h 4020601"/>
              <a:gd name="connsiteX48" fmla="*/ 33128 w 2805113"/>
              <a:gd name="connsiteY48" fmla="*/ 3917910 h 4020601"/>
              <a:gd name="connsiteX49" fmla="*/ 0 w 2805113"/>
              <a:gd name="connsiteY49" fmla="*/ 3911428 h 4020601"/>
              <a:gd name="connsiteX50" fmla="*/ 2881 w 2805113"/>
              <a:gd name="connsiteY50" fmla="*/ 2965070 h 4020601"/>
              <a:gd name="connsiteX51" fmla="*/ 5401 w 2805113"/>
              <a:gd name="connsiteY51" fmla="*/ 2018352 h 4020601"/>
              <a:gd name="connsiteX52" fmla="*/ 71298 w 2805113"/>
              <a:gd name="connsiteY52" fmla="*/ 2016192 h 4020601"/>
              <a:gd name="connsiteX53" fmla="*/ 342447 w 2805113"/>
              <a:gd name="connsiteY53" fmla="*/ 1981260 h 4020601"/>
              <a:gd name="connsiteX54" fmla="*/ 356131 w 2805113"/>
              <a:gd name="connsiteY54" fmla="*/ 1478914 h 4020601"/>
              <a:gd name="connsiteX55" fmla="*/ 366933 w 2805113"/>
              <a:gd name="connsiteY55" fmla="*/ 913548 h 4020601"/>
              <a:gd name="connsiteX56" fmla="*/ 684894 w 2805113"/>
              <a:gd name="connsiteY56" fmla="*/ 288044 h 4020601"/>
              <a:gd name="connsiteX57" fmla="*/ 1184341 w 2805113"/>
              <a:gd name="connsiteY57" fmla="*/ 21566 h 4020601"/>
              <a:gd name="connsiteX58" fmla="*/ 1415430 w 2805113"/>
              <a:gd name="connsiteY58" fmla="*/ 50 h 402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805113" h="4020601">
                <a:moveTo>
                  <a:pt x="1425658" y="2654910"/>
                </a:moveTo>
                <a:cubicBezTo>
                  <a:pt x="1392989" y="2652724"/>
                  <a:pt x="1359916" y="2656014"/>
                  <a:pt x="1327719" y="2665300"/>
                </a:cubicBezTo>
                <a:cubicBezTo>
                  <a:pt x="1202171" y="2701362"/>
                  <a:pt x="1110437" y="2810270"/>
                  <a:pt x="1092810" y="2944062"/>
                </a:cubicBezTo>
                <a:cubicBezTo>
                  <a:pt x="1079500" y="3042874"/>
                  <a:pt x="1148570" y="3180632"/>
                  <a:pt x="1237785" y="3234006"/>
                </a:cubicBezTo>
                <a:cubicBezTo>
                  <a:pt x="1298940" y="3270790"/>
                  <a:pt x="1301099" y="3276560"/>
                  <a:pt x="1301099" y="3406744"/>
                </a:cubicBezTo>
                <a:cubicBezTo>
                  <a:pt x="1301099" y="3471658"/>
                  <a:pt x="1304336" y="3528276"/>
                  <a:pt x="1307934" y="3531882"/>
                </a:cubicBezTo>
                <a:cubicBezTo>
                  <a:pt x="1320165" y="3544144"/>
                  <a:pt x="1499314" y="3539454"/>
                  <a:pt x="1512265" y="3526472"/>
                </a:cubicBezTo>
                <a:cubicBezTo>
                  <a:pt x="1520539" y="3518178"/>
                  <a:pt x="1524496" y="3473100"/>
                  <a:pt x="1524496" y="3391238"/>
                </a:cubicBezTo>
                <a:lnTo>
                  <a:pt x="1524496" y="3267904"/>
                </a:lnTo>
                <a:lnTo>
                  <a:pt x="1577737" y="3232924"/>
                </a:lnTo>
                <a:cubicBezTo>
                  <a:pt x="1637094" y="3193616"/>
                  <a:pt x="1691054" y="3121130"/>
                  <a:pt x="1708322" y="3056938"/>
                </a:cubicBezTo>
                <a:cubicBezTo>
                  <a:pt x="1714437" y="3033498"/>
                  <a:pt x="1717675" y="2981208"/>
                  <a:pt x="1715157" y="2940818"/>
                </a:cubicBezTo>
                <a:cubicBezTo>
                  <a:pt x="1711200" y="2878428"/>
                  <a:pt x="1704724" y="2857874"/>
                  <a:pt x="1674147" y="2808468"/>
                </a:cubicBezTo>
                <a:cubicBezTo>
                  <a:pt x="1618028" y="2717318"/>
                  <a:pt x="1523664" y="2661468"/>
                  <a:pt x="1425658" y="2654910"/>
                </a:cubicBezTo>
                <a:close/>
                <a:moveTo>
                  <a:pt x="1415430" y="50"/>
                </a:moveTo>
                <a:cubicBezTo>
                  <a:pt x="1498701" y="770"/>
                  <a:pt x="1582062" y="9324"/>
                  <a:pt x="1647059" y="25528"/>
                </a:cubicBezTo>
                <a:cubicBezTo>
                  <a:pt x="1837907" y="73060"/>
                  <a:pt x="1989506" y="154804"/>
                  <a:pt x="2127061" y="284444"/>
                </a:cubicBezTo>
                <a:cubicBezTo>
                  <a:pt x="2283340" y="432086"/>
                  <a:pt x="2378044" y="598096"/>
                  <a:pt x="2433138" y="821360"/>
                </a:cubicBezTo>
                <a:cubicBezTo>
                  <a:pt x="2446102" y="873576"/>
                  <a:pt x="2455104" y="1142214"/>
                  <a:pt x="2449703" y="1319746"/>
                </a:cubicBezTo>
                <a:cubicBezTo>
                  <a:pt x="2449703" y="1329470"/>
                  <a:pt x="2416214" y="1332350"/>
                  <a:pt x="2317189" y="1332350"/>
                </a:cubicBezTo>
                <a:lnTo>
                  <a:pt x="2185396" y="1332350"/>
                </a:lnTo>
                <a:lnTo>
                  <a:pt x="2185036" y="1187588"/>
                </a:lnTo>
                <a:cubicBezTo>
                  <a:pt x="2185036" y="848728"/>
                  <a:pt x="2114818" y="657152"/>
                  <a:pt x="1926490" y="481060"/>
                </a:cubicBezTo>
                <a:cubicBezTo>
                  <a:pt x="1749325" y="315772"/>
                  <a:pt x="1495460" y="242310"/>
                  <a:pt x="1265002" y="290564"/>
                </a:cubicBezTo>
                <a:cubicBezTo>
                  <a:pt x="1099359" y="325134"/>
                  <a:pt x="989892" y="383112"/>
                  <a:pt x="873222" y="499066"/>
                </a:cubicBezTo>
                <a:cubicBezTo>
                  <a:pt x="774917" y="596294"/>
                  <a:pt x="717302" y="686320"/>
                  <a:pt x="674091" y="809116"/>
                </a:cubicBezTo>
                <a:lnTo>
                  <a:pt x="645644" y="890500"/>
                </a:lnTo>
                <a:lnTo>
                  <a:pt x="642763" y="1419856"/>
                </a:lnTo>
                <a:cubicBezTo>
                  <a:pt x="640243" y="1884752"/>
                  <a:pt x="641683" y="1951012"/>
                  <a:pt x="655367" y="1962176"/>
                </a:cubicBezTo>
                <a:cubicBezTo>
                  <a:pt x="671571" y="1975860"/>
                  <a:pt x="831811" y="1967576"/>
                  <a:pt x="1092878" y="1940208"/>
                </a:cubicBezTo>
                <a:cubicBezTo>
                  <a:pt x="1255999" y="1923284"/>
                  <a:pt x="1544432" y="1918602"/>
                  <a:pt x="1629414" y="1931926"/>
                </a:cubicBezTo>
                <a:cubicBezTo>
                  <a:pt x="1669744" y="1938408"/>
                  <a:pt x="1773451" y="1947772"/>
                  <a:pt x="1859873" y="1952812"/>
                </a:cubicBezTo>
                <a:cubicBezTo>
                  <a:pt x="1946655" y="1957854"/>
                  <a:pt x="2143265" y="1971538"/>
                  <a:pt x="2297024" y="1983062"/>
                </a:cubicBezTo>
                <a:cubicBezTo>
                  <a:pt x="2450783" y="1994584"/>
                  <a:pt x="2627948" y="2006828"/>
                  <a:pt x="2690964" y="2010070"/>
                </a:cubicBezTo>
                <a:lnTo>
                  <a:pt x="2805113" y="2016192"/>
                </a:lnTo>
                <a:lnTo>
                  <a:pt x="2805113" y="2963990"/>
                </a:lnTo>
                <a:lnTo>
                  <a:pt x="2805113" y="3911788"/>
                </a:lnTo>
                <a:lnTo>
                  <a:pt x="2779906" y="3917910"/>
                </a:lnTo>
                <a:cubicBezTo>
                  <a:pt x="2766223" y="3921510"/>
                  <a:pt x="2685202" y="3929072"/>
                  <a:pt x="2599501" y="3934474"/>
                </a:cubicBezTo>
                <a:cubicBezTo>
                  <a:pt x="2514159" y="3940236"/>
                  <a:pt x="2384886" y="3949598"/>
                  <a:pt x="2312148" y="3955000"/>
                </a:cubicBezTo>
                <a:cubicBezTo>
                  <a:pt x="2239409" y="3960762"/>
                  <a:pt x="2104735" y="3969764"/>
                  <a:pt x="2012912" y="3975166"/>
                </a:cubicBezTo>
                <a:cubicBezTo>
                  <a:pt x="1920728" y="3980568"/>
                  <a:pt x="1838627" y="3987410"/>
                  <a:pt x="1829985" y="3989930"/>
                </a:cubicBezTo>
                <a:cubicBezTo>
                  <a:pt x="1821343" y="3992812"/>
                  <a:pt x="1734201" y="3999294"/>
                  <a:pt x="1636256" y="4005056"/>
                </a:cubicBezTo>
                <a:cubicBezTo>
                  <a:pt x="1538671" y="4010456"/>
                  <a:pt x="1442527" y="4016938"/>
                  <a:pt x="1423082" y="4019460"/>
                </a:cubicBezTo>
                <a:cubicBezTo>
                  <a:pt x="1403277" y="4021980"/>
                  <a:pt x="1366908" y="4020180"/>
                  <a:pt x="1341701" y="4015498"/>
                </a:cubicBezTo>
                <a:cubicBezTo>
                  <a:pt x="1316495" y="4010816"/>
                  <a:pt x="1263921" y="4006496"/>
                  <a:pt x="1225031" y="4006136"/>
                </a:cubicBezTo>
                <a:cubicBezTo>
                  <a:pt x="1185781" y="4006136"/>
                  <a:pt x="1078114" y="3998934"/>
                  <a:pt x="985931" y="3990650"/>
                </a:cubicBezTo>
                <a:cubicBezTo>
                  <a:pt x="831811" y="3976606"/>
                  <a:pt x="589110" y="3958962"/>
                  <a:pt x="213534" y="3934474"/>
                </a:cubicBezTo>
                <a:cubicBezTo>
                  <a:pt x="132514" y="3929072"/>
                  <a:pt x="51493" y="3921510"/>
                  <a:pt x="33128" y="3917910"/>
                </a:cubicBezTo>
                <a:lnTo>
                  <a:pt x="0" y="3911428"/>
                </a:lnTo>
                <a:lnTo>
                  <a:pt x="2881" y="2965070"/>
                </a:lnTo>
                <a:lnTo>
                  <a:pt x="5401" y="2018352"/>
                </a:lnTo>
                <a:lnTo>
                  <a:pt x="71298" y="2016192"/>
                </a:lnTo>
                <a:cubicBezTo>
                  <a:pt x="180766" y="2012230"/>
                  <a:pt x="328403" y="1993144"/>
                  <a:pt x="342447" y="1981260"/>
                </a:cubicBezTo>
                <a:cubicBezTo>
                  <a:pt x="353250" y="1972618"/>
                  <a:pt x="356131" y="1872510"/>
                  <a:pt x="356131" y="1478914"/>
                </a:cubicBezTo>
                <a:cubicBezTo>
                  <a:pt x="356131" y="1177144"/>
                  <a:pt x="360092" y="958920"/>
                  <a:pt x="366933" y="913548"/>
                </a:cubicBezTo>
                <a:cubicBezTo>
                  <a:pt x="404383" y="662554"/>
                  <a:pt x="508809" y="457294"/>
                  <a:pt x="684894" y="288044"/>
                </a:cubicBezTo>
                <a:cubicBezTo>
                  <a:pt x="824250" y="154444"/>
                  <a:pt x="987371" y="67300"/>
                  <a:pt x="1184341" y="21566"/>
                </a:cubicBezTo>
                <a:cubicBezTo>
                  <a:pt x="1248978" y="6442"/>
                  <a:pt x="1332159" y="-670"/>
                  <a:pt x="1415430" y="50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grpSp>
        <p:nvGrpSpPr>
          <p:cNvPr id="32" name="群組 31"/>
          <p:cNvGrpSpPr/>
          <p:nvPr/>
        </p:nvGrpSpPr>
        <p:grpSpPr>
          <a:xfrm>
            <a:off x="4727637" y="3046292"/>
            <a:ext cx="579638" cy="580170"/>
            <a:chOff x="3294713" y="2150542"/>
            <a:chExt cx="2554574" cy="2556916"/>
          </a:xfrm>
          <a:solidFill>
            <a:schemeClr val="accent2"/>
          </a:solidFill>
        </p:grpSpPr>
        <p:sp>
          <p:nvSpPr>
            <p:cNvPr id="33" name="Freeform 104"/>
            <p:cNvSpPr>
              <a:spLocks/>
            </p:cNvSpPr>
            <p:nvPr/>
          </p:nvSpPr>
          <p:spPr bwMode="auto">
            <a:xfrm>
              <a:off x="3299403" y="4378326"/>
              <a:ext cx="1469963" cy="329132"/>
            </a:xfrm>
            <a:custGeom>
              <a:avLst/>
              <a:gdLst>
                <a:gd name="T0" fmla="*/ 396 w 5532"/>
                <a:gd name="T1" fmla="*/ 1195 h 1242"/>
                <a:gd name="T2" fmla="*/ 70 w 5532"/>
                <a:gd name="T3" fmla="*/ 902 h 1242"/>
                <a:gd name="T4" fmla="*/ 0 w 5532"/>
                <a:gd name="T5" fmla="*/ 382 h 1242"/>
                <a:gd name="T6" fmla="*/ 0 w 5532"/>
                <a:gd name="T7" fmla="*/ 0 h 1242"/>
                <a:gd name="T8" fmla="*/ 1235 w 5532"/>
                <a:gd name="T9" fmla="*/ 2 h 1242"/>
                <a:gd name="T10" fmla="*/ 2469 w 5532"/>
                <a:gd name="T11" fmla="*/ 3 h 1242"/>
                <a:gd name="T12" fmla="*/ 2907 w 5532"/>
                <a:gd name="T13" fmla="*/ 411 h 1242"/>
                <a:gd name="T14" fmla="*/ 3393 w 5532"/>
                <a:gd name="T15" fmla="*/ 848 h 1242"/>
                <a:gd name="T16" fmla="*/ 4116 w 5532"/>
                <a:gd name="T17" fmla="*/ 272 h 1242"/>
                <a:gd name="T18" fmla="*/ 4407 w 5532"/>
                <a:gd name="T19" fmla="*/ 0 h 1242"/>
                <a:gd name="T20" fmla="*/ 4969 w 5532"/>
                <a:gd name="T21" fmla="*/ 0 h 1242"/>
                <a:gd name="T22" fmla="*/ 5532 w 5532"/>
                <a:gd name="T23" fmla="*/ 0 h 1242"/>
                <a:gd name="T24" fmla="*/ 5532 w 5532"/>
                <a:gd name="T25" fmla="*/ 383 h 1242"/>
                <a:gd name="T26" fmla="*/ 5478 w 5532"/>
                <a:gd name="T27" fmla="*/ 870 h 1242"/>
                <a:gd name="T28" fmla="*/ 5141 w 5532"/>
                <a:gd name="T29" fmla="*/ 1189 h 1242"/>
                <a:gd name="T30" fmla="*/ 2756 w 5532"/>
                <a:gd name="T31" fmla="*/ 1240 h 1242"/>
                <a:gd name="T32" fmla="*/ 396 w 5532"/>
                <a:gd name="T33" fmla="*/ 1195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32" h="1242">
                  <a:moveTo>
                    <a:pt x="396" y="1195"/>
                  </a:moveTo>
                  <a:cubicBezTo>
                    <a:pt x="228" y="1122"/>
                    <a:pt x="142" y="1045"/>
                    <a:pt x="70" y="902"/>
                  </a:cubicBezTo>
                  <a:cubicBezTo>
                    <a:pt x="6" y="776"/>
                    <a:pt x="0" y="733"/>
                    <a:pt x="0" y="382"/>
                  </a:cubicBezTo>
                  <a:lnTo>
                    <a:pt x="0" y="0"/>
                  </a:lnTo>
                  <a:lnTo>
                    <a:pt x="1235" y="2"/>
                  </a:lnTo>
                  <a:lnTo>
                    <a:pt x="2469" y="3"/>
                  </a:lnTo>
                  <a:lnTo>
                    <a:pt x="2907" y="411"/>
                  </a:lnTo>
                  <a:cubicBezTo>
                    <a:pt x="3148" y="636"/>
                    <a:pt x="3366" y="833"/>
                    <a:pt x="3393" y="848"/>
                  </a:cubicBezTo>
                  <a:cubicBezTo>
                    <a:pt x="3446" y="879"/>
                    <a:pt x="3569" y="781"/>
                    <a:pt x="4116" y="272"/>
                  </a:cubicBezTo>
                  <a:lnTo>
                    <a:pt x="4407" y="0"/>
                  </a:lnTo>
                  <a:lnTo>
                    <a:pt x="4969" y="0"/>
                  </a:lnTo>
                  <a:lnTo>
                    <a:pt x="5532" y="0"/>
                  </a:lnTo>
                  <a:lnTo>
                    <a:pt x="5532" y="383"/>
                  </a:lnTo>
                  <a:cubicBezTo>
                    <a:pt x="5532" y="702"/>
                    <a:pt x="5523" y="782"/>
                    <a:pt x="5478" y="870"/>
                  </a:cubicBezTo>
                  <a:cubicBezTo>
                    <a:pt x="5404" y="1015"/>
                    <a:pt x="5286" y="1127"/>
                    <a:pt x="5141" y="1189"/>
                  </a:cubicBezTo>
                  <a:cubicBezTo>
                    <a:pt x="5025" y="1240"/>
                    <a:pt x="4906" y="1242"/>
                    <a:pt x="2756" y="1240"/>
                  </a:cubicBezTo>
                  <a:cubicBezTo>
                    <a:pt x="800" y="1238"/>
                    <a:pt x="481" y="1232"/>
                    <a:pt x="396" y="119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4" name="Freeform 105"/>
            <p:cNvSpPr>
              <a:spLocks/>
            </p:cNvSpPr>
            <p:nvPr/>
          </p:nvSpPr>
          <p:spPr bwMode="auto">
            <a:xfrm>
              <a:off x="4304362" y="2150542"/>
              <a:ext cx="1544925" cy="2556915"/>
            </a:xfrm>
            <a:custGeom>
              <a:avLst/>
              <a:gdLst>
                <a:gd name="T0" fmla="*/ 2227 w 5813"/>
                <a:gd name="T1" fmla="*/ 9606 h 9628"/>
                <a:gd name="T2" fmla="*/ 2252 w 5813"/>
                <a:gd name="T3" fmla="*/ 9556 h 9628"/>
                <a:gd name="T4" fmla="*/ 2330 w 5813"/>
                <a:gd name="T5" fmla="*/ 9374 h 9628"/>
                <a:gd name="T6" fmla="*/ 2383 w 5813"/>
                <a:gd name="T7" fmla="*/ 7596 h 9628"/>
                <a:gd name="T8" fmla="*/ 2256 w 5813"/>
                <a:gd name="T9" fmla="*/ 5420 h 9628"/>
                <a:gd name="T10" fmla="*/ 1598 w 5813"/>
                <a:gd name="T11" fmla="*/ 4390 h 9628"/>
                <a:gd name="T12" fmla="*/ 365 w 5813"/>
                <a:gd name="T13" fmla="*/ 3730 h 9628"/>
                <a:gd name="T14" fmla="*/ 97 w 5813"/>
                <a:gd name="T15" fmla="*/ 3652 h 9628"/>
                <a:gd name="T16" fmla="*/ 91 w 5813"/>
                <a:gd name="T17" fmla="*/ 3500 h 9628"/>
                <a:gd name="T18" fmla="*/ 55 w 5813"/>
                <a:gd name="T19" fmla="*/ 3052 h 9628"/>
                <a:gd name="T20" fmla="*/ 24 w 5813"/>
                <a:gd name="T21" fmla="*/ 2153 h 9628"/>
                <a:gd name="T22" fmla="*/ 1937 w 5813"/>
                <a:gd name="T23" fmla="*/ 2115 h 9628"/>
                <a:gd name="T24" fmla="*/ 3850 w 5813"/>
                <a:gd name="T25" fmla="*/ 2089 h 9628"/>
                <a:gd name="T26" fmla="*/ 3949 w 5813"/>
                <a:gd name="T27" fmla="*/ 1620 h 9628"/>
                <a:gd name="T28" fmla="*/ 4520 w 5813"/>
                <a:gd name="T29" fmla="*/ 971 h 9628"/>
                <a:gd name="T30" fmla="*/ 5515 w 5813"/>
                <a:gd name="T31" fmla="*/ 61 h 9628"/>
                <a:gd name="T32" fmla="*/ 5719 w 5813"/>
                <a:gd name="T33" fmla="*/ 418 h 9628"/>
                <a:gd name="T34" fmla="*/ 5092 w 5813"/>
                <a:gd name="T35" fmla="*/ 1104 h 9628"/>
                <a:gd name="T36" fmla="*/ 4478 w 5813"/>
                <a:gd name="T37" fmla="*/ 1769 h 9628"/>
                <a:gd name="T38" fmla="*/ 4467 w 5813"/>
                <a:gd name="T39" fmla="*/ 2084 h 9628"/>
                <a:gd name="T40" fmla="*/ 4986 w 5813"/>
                <a:gd name="T41" fmla="*/ 2120 h 9628"/>
                <a:gd name="T42" fmla="*/ 5021 w 5813"/>
                <a:gd name="T43" fmla="*/ 2283 h 9628"/>
                <a:gd name="T44" fmla="*/ 4909 w 5813"/>
                <a:gd name="T45" fmla="*/ 3862 h 9628"/>
                <a:gd name="T46" fmla="*/ 4880 w 5813"/>
                <a:gd name="T47" fmla="*/ 4330 h 9628"/>
                <a:gd name="T48" fmla="*/ 4853 w 5813"/>
                <a:gd name="T49" fmla="*/ 4691 h 9628"/>
                <a:gd name="T50" fmla="*/ 4797 w 5813"/>
                <a:gd name="T51" fmla="*/ 5268 h 9628"/>
                <a:gd name="T52" fmla="*/ 4710 w 5813"/>
                <a:gd name="T53" fmla="*/ 6397 h 9628"/>
                <a:gd name="T54" fmla="*/ 4625 w 5813"/>
                <a:gd name="T55" fmla="*/ 7497 h 9628"/>
                <a:gd name="T56" fmla="*/ 4583 w 5813"/>
                <a:gd name="T57" fmla="*/ 8062 h 9628"/>
                <a:gd name="T58" fmla="*/ 4527 w 5813"/>
                <a:gd name="T59" fmla="*/ 8767 h 9628"/>
                <a:gd name="T60" fmla="*/ 4468 w 5813"/>
                <a:gd name="T61" fmla="*/ 9466 h 9628"/>
                <a:gd name="T62" fmla="*/ 4451 w 5813"/>
                <a:gd name="T63" fmla="*/ 9628 h 9628"/>
                <a:gd name="T64" fmla="*/ 3339 w 5813"/>
                <a:gd name="T65" fmla="*/ 9628 h 9628"/>
                <a:gd name="T66" fmla="*/ 2227 w 5813"/>
                <a:gd name="T67" fmla="*/ 9606 h 9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13" h="9628">
                  <a:moveTo>
                    <a:pt x="2227" y="9606"/>
                  </a:moveTo>
                  <a:cubicBezTo>
                    <a:pt x="2227" y="9593"/>
                    <a:pt x="2239" y="9571"/>
                    <a:pt x="2252" y="9556"/>
                  </a:cubicBezTo>
                  <a:cubicBezTo>
                    <a:pt x="2266" y="9541"/>
                    <a:pt x="2301" y="9460"/>
                    <a:pt x="2330" y="9374"/>
                  </a:cubicBezTo>
                  <a:cubicBezTo>
                    <a:pt x="2379" y="9230"/>
                    <a:pt x="2383" y="9108"/>
                    <a:pt x="2383" y="7596"/>
                  </a:cubicBezTo>
                  <a:cubicBezTo>
                    <a:pt x="2383" y="5903"/>
                    <a:pt x="2375" y="5770"/>
                    <a:pt x="2256" y="5420"/>
                  </a:cubicBezTo>
                  <a:cubicBezTo>
                    <a:pt x="2104" y="4973"/>
                    <a:pt x="1927" y="4696"/>
                    <a:pt x="1598" y="4390"/>
                  </a:cubicBezTo>
                  <a:cubicBezTo>
                    <a:pt x="1264" y="4080"/>
                    <a:pt x="908" y="3890"/>
                    <a:pt x="365" y="3730"/>
                  </a:cubicBezTo>
                  <a:lnTo>
                    <a:pt x="97" y="3652"/>
                  </a:lnTo>
                  <a:lnTo>
                    <a:pt x="91" y="3500"/>
                  </a:lnTo>
                  <a:cubicBezTo>
                    <a:pt x="88" y="3417"/>
                    <a:pt x="71" y="3215"/>
                    <a:pt x="55" y="3052"/>
                  </a:cubicBezTo>
                  <a:cubicBezTo>
                    <a:pt x="17" y="2668"/>
                    <a:pt x="0" y="2191"/>
                    <a:pt x="24" y="2153"/>
                  </a:cubicBezTo>
                  <a:cubicBezTo>
                    <a:pt x="37" y="2132"/>
                    <a:pt x="622" y="2120"/>
                    <a:pt x="1937" y="2115"/>
                  </a:cubicBezTo>
                  <a:cubicBezTo>
                    <a:pt x="2979" y="2110"/>
                    <a:pt x="3840" y="2099"/>
                    <a:pt x="3850" y="2089"/>
                  </a:cubicBezTo>
                  <a:cubicBezTo>
                    <a:pt x="3873" y="2066"/>
                    <a:pt x="3949" y="1706"/>
                    <a:pt x="3949" y="1620"/>
                  </a:cubicBezTo>
                  <a:cubicBezTo>
                    <a:pt x="3949" y="1576"/>
                    <a:pt x="4120" y="1381"/>
                    <a:pt x="4520" y="971"/>
                  </a:cubicBezTo>
                  <a:cubicBezTo>
                    <a:pt x="5467" y="0"/>
                    <a:pt x="5401" y="61"/>
                    <a:pt x="5515" y="61"/>
                  </a:cubicBezTo>
                  <a:cubicBezTo>
                    <a:pt x="5703" y="61"/>
                    <a:pt x="5813" y="252"/>
                    <a:pt x="5719" y="418"/>
                  </a:cubicBezTo>
                  <a:cubicBezTo>
                    <a:pt x="5700" y="451"/>
                    <a:pt x="5418" y="760"/>
                    <a:pt x="5092" y="1104"/>
                  </a:cubicBezTo>
                  <a:cubicBezTo>
                    <a:pt x="4766" y="1449"/>
                    <a:pt x="4489" y="1748"/>
                    <a:pt x="4478" y="1769"/>
                  </a:cubicBezTo>
                  <a:cubicBezTo>
                    <a:pt x="4447" y="1822"/>
                    <a:pt x="4440" y="2057"/>
                    <a:pt x="4467" y="2084"/>
                  </a:cubicBezTo>
                  <a:cubicBezTo>
                    <a:pt x="4486" y="2103"/>
                    <a:pt x="4576" y="2110"/>
                    <a:pt x="4986" y="2120"/>
                  </a:cubicBezTo>
                  <a:cubicBezTo>
                    <a:pt x="5010" y="2121"/>
                    <a:pt x="5021" y="2173"/>
                    <a:pt x="5021" y="2283"/>
                  </a:cubicBezTo>
                  <a:cubicBezTo>
                    <a:pt x="5021" y="2476"/>
                    <a:pt x="4949" y="3494"/>
                    <a:pt x="4909" y="3862"/>
                  </a:cubicBezTo>
                  <a:cubicBezTo>
                    <a:pt x="4893" y="4005"/>
                    <a:pt x="4880" y="4215"/>
                    <a:pt x="4880" y="4330"/>
                  </a:cubicBezTo>
                  <a:cubicBezTo>
                    <a:pt x="4880" y="4444"/>
                    <a:pt x="4868" y="4607"/>
                    <a:pt x="4853" y="4691"/>
                  </a:cubicBezTo>
                  <a:cubicBezTo>
                    <a:pt x="4838" y="4776"/>
                    <a:pt x="4813" y="5035"/>
                    <a:pt x="4797" y="5268"/>
                  </a:cubicBezTo>
                  <a:cubicBezTo>
                    <a:pt x="4781" y="5501"/>
                    <a:pt x="4742" y="6009"/>
                    <a:pt x="4710" y="6397"/>
                  </a:cubicBezTo>
                  <a:cubicBezTo>
                    <a:pt x="4678" y="6785"/>
                    <a:pt x="4640" y="7280"/>
                    <a:pt x="4625" y="7497"/>
                  </a:cubicBezTo>
                  <a:cubicBezTo>
                    <a:pt x="4610" y="7715"/>
                    <a:pt x="4591" y="7969"/>
                    <a:pt x="4583" y="8062"/>
                  </a:cubicBezTo>
                  <a:cubicBezTo>
                    <a:pt x="4575" y="8155"/>
                    <a:pt x="4549" y="8472"/>
                    <a:pt x="4527" y="8767"/>
                  </a:cubicBezTo>
                  <a:cubicBezTo>
                    <a:pt x="4504" y="9062"/>
                    <a:pt x="4478" y="9377"/>
                    <a:pt x="4468" y="9466"/>
                  </a:cubicBezTo>
                  <a:lnTo>
                    <a:pt x="4451" y="9628"/>
                  </a:lnTo>
                  <a:lnTo>
                    <a:pt x="3339" y="9628"/>
                  </a:lnTo>
                  <a:cubicBezTo>
                    <a:pt x="2728" y="9628"/>
                    <a:pt x="2227" y="9618"/>
                    <a:pt x="2227" y="960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5" name="Freeform 107"/>
            <p:cNvSpPr>
              <a:spLocks/>
            </p:cNvSpPr>
            <p:nvPr/>
          </p:nvSpPr>
          <p:spPr bwMode="auto">
            <a:xfrm>
              <a:off x="3295887" y="3973064"/>
              <a:ext cx="1473477" cy="411121"/>
            </a:xfrm>
            <a:custGeom>
              <a:avLst/>
              <a:gdLst>
                <a:gd name="T0" fmla="*/ 3124 w 5544"/>
                <a:gd name="T1" fmla="*/ 1242 h 1546"/>
                <a:gd name="T2" fmla="*/ 2792 w 5544"/>
                <a:gd name="T3" fmla="*/ 931 h 1546"/>
                <a:gd name="T4" fmla="*/ 1654 w 5544"/>
                <a:gd name="T5" fmla="*/ 931 h 1546"/>
                <a:gd name="T6" fmla="*/ 170 w 5544"/>
                <a:gd name="T7" fmla="*/ 776 h 1546"/>
                <a:gd name="T8" fmla="*/ 55 w 5544"/>
                <a:gd name="T9" fmla="*/ 336 h 1546"/>
                <a:gd name="T10" fmla="*/ 308 w 5544"/>
                <a:gd name="T11" fmla="*/ 52 h 1546"/>
                <a:gd name="T12" fmla="*/ 2778 w 5544"/>
                <a:gd name="T13" fmla="*/ 0 h 1546"/>
                <a:gd name="T14" fmla="*/ 5237 w 5544"/>
                <a:gd name="T15" fmla="*/ 28 h 1546"/>
                <a:gd name="T16" fmla="*/ 5442 w 5544"/>
                <a:gd name="T17" fmla="*/ 169 h 1546"/>
                <a:gd name="T18" fmla="*/ 5544 w 5544"/>
                <a:gd name="T19" fmla="*/ 447 h 1546"/>
                <a:gd name="T20" fmla="*/ 5303 w 5544"/>
                <a:gd name="T21" fmla="*/ 860 h 1546"/>
                <a:gd name="T22" fmla="*/ 4676 w 5544"/>
                <a:gd name="T23" fmla="*/ 926 h 1546"/>
                <a:gd name="T24" fmla="*/ 4161 w 5544"/>
                <a:gd name="T25" fmla="*/ 935 h 1546"/>
                <a:gd name="T26" fmla="*/ 3848 w 5544"/>
                <a:gd name="T27" fmla="*/ 1222 h 1546"/>
                <a:gd name="T28" fmla="*/ 3495 w 5544"/>
                <a:gd name="T29" fmla="*/ 1531 h 1546"/>
                <a:gd name="T30" fmla="*/ 3124 w 5544"/>
                <a:gd name="T31" fmla="*/ 1242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44" h="1546">
                  <a:moveTo>
                    <a:pt x="3124" y="1242"/>
                  </a:moveTo>
                  <a:lnTo>
                    <a:pt x="2792" y="931"/>
                  </a:lnTo>
                  <a:lnTo>
                    <a:pt x="1654" y="931"/>
                  </a:lnTo>
                  <a:cubicBezTo>
                    <a:pt x="403" y="930"/>
                    <a:pt x="315" y="921"/>
                    <a:pt x="170" y="776"/>
                  </a:cubicBezTo>
                  <a:cubicBezTo>
                    <a:pt x="41" y="647"/>
                    <a:pt x="0" y="492"/>
                    <a:pt x="55" y="336"/>
                  </a:cubicBezTo>
                  <a:cubicBezTo>
                    <a:pt x="110" y="181"/>
                    <a:pt x="167" y="117"/>
                    <a:pt x="308" y="52"/>
                  </a:cubicBezTo>
                  <a:cubicBezTo>
                    <a:pt x="415" y="3"/>
                    <a:pt x="551" y="0"/>
                    <a:pt x="2778" y="0"/>
                  </a:cubicBezTo>
                  <a:cubicBezTo>
                    <a:pt x="4286" y="0"/>
                    <a:pt x="5171" y="10"/>
                    <a:pt x="5237" y="28"/>
                  </a:cubicBezTo>
                  <a:cubicBezTo>
                    <a:pt x="5298" y="45"/>
                    <a:pt x="5383" y="104"/>
                    <a:pt x="5442" y="169"/>
                  </a:cubicBezTo>
                  <a:cubicBezTo>
                    <a:pt x="5534" y="271"/>
                    <a:pt x="5544" y="297"/>
                    <a:pt x="5544" y="447"/>
                  </a:cubicBezTo>
                  <a:cubicBezTo>
                    <a:pt x="5544" y="648"/>
                    <a:pt x="5469" y="777"/>
                    <a:pt x="5303" y="860"/>
                  </a:cubicBezTo>
                  <a:cubicBezTo>
                    <a:pt x="5206" y="909"/>
                    <a:pt x="5123" y="918"/>
                    <a:pt x="4676" y="926"/>
                  </a:cubicBezTo>
                  <a:lnTo>
                    <a:pt x="4161" y="935"/>
                  </a:lnTo>
                  <a:lnTo>
                    <a:pt x="3848" y="1222"/>
                  </a:lnTo>
                  <a:cubicBezTo>
                    <a:pt x="3675" y="1380"/>
                    <a:pt x="3516" y="1519"/>
                    <a:pt x="3495" y="1531"/>
                  </a:cubicBezTo>
                  <a:cubicBezTo>
                    <a:pt x="3469" y="1546"/>
                    <a:pt x="3354" y="1457"/>
                    <a:pt x="3124" y="124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36" name="Freeform 110"/>
            <p:cNvSpPr>
              <a:spLocks/>
            </p:cNvSpPr>
            <p:nvPr/>
          </p:nvSpPr>
          <p:spPr bwMode="auto">
            <a:xfrm>
              <a:off x="3294713" y="3260922"/>
              <a:ext cx="1476990" cy="546991"/>
            </a:xfrm>
            <a:custGeom>
              <a:avLst/>
              <a:gdLst>
                <a:gd name="T0" fmla="*/ 36 w 5557"/>
                <a:gd name="T1" fmla="*/ 2042 h 2058"/>
                <a:gd name="T2" fmla="*/ 74 w 5557"/>
                <a:gd name="T3" fmla="*/ 1543 h 2058"/>
                <a:gd name="T4" fmla="*/ 2016 w 5557"/>
                <a:gd name="T5" fmla="*/ 31 h 2058"/>
                <a:gd name="T6" fmla="*/ 2764 w 5557"/>
                <a:gd name="T7" fmla="*/ 1 h 2058"/>
                <a:gd name="T8" fmla="*/ 4544 w 5557"/>
                <a:gd name="T9" fmla="*/ 361 h 2058"/>
                <a:gd name="T10" fmla="*/ 5303 w 5557"/>
                <a:gd name="T11" fmla="*/ 1092 h 2058"/>
                <a:gd name="T12" fmla="*/ 5543 w 5557"/>
                <a:gd name="T13" fmla="*/ 1959 h 2058"/>
                <a:gd name="T14" fmla="*/ 5534 w 5557"/>
                <a:gd name="T15" fmla="*/ 2046 h 2058"/>
                <a:gd name="T16" fmla="*/ 2795 w 5557"/>
                <a:gd name="T17" fmla="*/ 2054 h 2058"/>
                <a:gd name="T18" fmla="*/ 36 w 5557"/>
                <a:gd name="T19" fmla="*/ 2042 h 2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57" h="2058">
                  <a:moveTo>
                    <a:pt x="36" y="2042"/>
                  </a:moveTo>
                  <a:cubicBezTo>
                    <a:pt x="0" y="2006"/>
                    <a:pt x="18" y="1763"/>
                    <a:pt x="74" y="1543"/>
                  </a:cubicBezTo>
                  <a:cubicBezTo>
                    <a:pt x="286" y="699"/>
                    <a:pt x="840" y="267"/>
                    <a:pt x="2016" y="31"/>
                  </a:cubicBezTo>
                  <a:cubicBezTo>
                    <a:pt x="2099" y="14"/>
                    <a:pt x="2435" y="0"/>
                    <a:pt x="2764" y="1"/>
                  </a:cubicBezTo>
                  <a:cubicBezTo>
                    <a:pt x="3589" y="1"/>
                    <a:pt x="4013" y="87"/>
                    <a:pt x="4544" y="361"/>
                  </a:cubicBezTo>
                  <a:cubicBezTo>
                    <a:pt x="4866" y="527"/>
                    <a:pt x="5151" y="802"/>
                    <a:pt x="5303" y="1092"/>
                  </a:cubicBezTo>
                  <a:cubicBezTo>
                    <a:pt x="5417" y="1310"/>
                    <a:pt x="5557" y="1817"/>
                    <a:pt x="5543" y="1959"/>
                  </a:cubicBezTo>
                  <a:lnTo>
                    <a:pt x="5534" y="2046"/>
                  </a:lnTo>
                  <a:lnTo>
                    <a:pt x="2795" y="2054"/>
                  </a:lnTo>
                  <a:cubicBezTo>
                    <a:pt x="1288" y="2058"/>
                    <a:pt x="46" y="2052"/>
                    <a:pt x="36" y="204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457907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915814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373722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31629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289536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747443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205350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9663258" algn="l" defTabSz="4915814" rtl="0" eaLnBrk="1" latinLnBrk="0" hangingPunct="1">
                <a:defRPr sz="96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TW" altLang="en-US"/>
            </a:p>
          </p:txBody>
        </p:sp>
      </p:grpSp>
      <p:sp>
        <p:nvSpPr>
          <p:cNvPr id="37" name="Freeform 19"/>
          <p:cNvSpPr>
            <a:spLocks/>
          </p:cNvSpPr>
          <p:nvPr/>
        </p:nvSpPr>
        <p:spPr bwMode="auto">
          <a:xfrm>
            <a:off x="4765898" y="4517310"/>
            <a:ext cx="601964" cy="609600"/>
          </a:xfrm>
          <a:custGeom>
            <a:avLst/>
            <a:gdLst>
              <a:gd name="T0" fmla="*/ 957 w 10081"/>
              <a:gd name="T1" fmla="*/ 10188 h 10208"/>
              <a:gd name="T2" fmla="*/ 344 w 10081"/>
              <a:gd name="T3" fmla="*/ 9887 h 10208"/>
              <a:gd name="T4" fmla="*/ 295 w 10081"/>
              <a:gd name="T5" fmla="*/ 8667 h 10208"/>
              <a:gd name="T6" fmla="*/ 1177 w 10081"/>
              <a:gd name="T7" fmla="*/ 7959 h 10208"/>
              <a:gd name="T8" fmla="*/ 2165 w 10081"/>
              <a:gd name="T9" fmla="*/ 7739 h 10208"/>
              <a:gd name="T10" fmla="*/ 2609 w 10081"/>
              <a:gd name="T11" fmla="*/ 7694 h 10208"/>
              <a:gd name="T12" fmla="*/ 2630 w 10081"/>
              <a:gd name="T13" fmla="*/ 4704 h 10208"/>
              <a:gd name="T14" fmla="*/ 2631 w 10081"/>
              <a:gd name="T15" fmla="*/ 1747 h 10208"/>
              <a:gd name="T16" fmla="*/ 2705 w 10081"/>
              <a:gd name="T17" fmla="*/ 1719 h 10208"/>
              <a:gd name="T18" fmla="*/ 3407 w 10081"/>
              <a:gd name="T19" fmla="*/ 1550 h 10208"/>
              <a:gd name="T20" fmla="*/ 4606 w 10081"/>
              <a:gd name="T21" fmla="*/ 1269 h 10208"/>
              <a:gd name="T22" fmla="*/ 5354 w 10081"/>
              <a:gd name="T23" fmla="*/ 1095 h 10208"/>
              <a:gd name="T24" fmla="*/ 5636 w 10081"/>
              <a:gd name="T25" fmla="*/ 1027 h 10208"/>
              <a:gd name="T26" fmla="*/ 6172 w 10081"/>
              <a:gd name="T27" fmla="*/ 901 h 10208"/>
              <a:gd name="T28" fmla="*/ 6709 w 10081"/>
              <a:gd name="T29" fmla="*/ 776 h 10208"/>
              <a:gd name="T30" fmla="*/ 7245 w 10081"/>
              <a:gd name="T31" fmla="*/ 650 h 10208"/>
              <a:gd name="T32" fmla="*/ 7739 w 10081"/>
              <a:gd name="T33" fmla="*/ 535 h 10208"/>
              <a:gd name="T34" fmla="*/ 9079 w 10081"/>
              <a:gd name="T35" fmla="*/ 223 h 10208"/>
              <a:gd name="T36" fmla="*/ 9533 w 10081"/>
              <a:gd name="T37" fmla="*/ 111 h 10208"/>
              <a:gd name="T38" fmla="*/ 9676 w 10081"/>
              <a:gd name="T39" fmla="*/ 84 h 10208"/>
              <a:gd name="T40" fmla="*/ 9865 w 10081"/>
              <a:gd name="T41" fmla="*/ 38 h 10208"/>
              <a:gd name="T42" fmla="*/ 10040 w 10081"/>
              <a:gd name="T43" fmla="*/ 28 h 10208"/>
              <a:gd name="T44" fmla="*/ 10081 w 10081"/>
              <a:gd name="T45" fmla="*/ 3771 h 10208"/>
              <a:gd name="T46" fmla="*/ 10023 w 10081"/>
              <a:gd name="T47" fmla="*/ 7654 h 10208"/>
              <a:gd name="T48" fmla="*/ 7809 w 10081"/>
              <a:gd name="T49" fmla="*/ 8935 h 10208"/>
              <a:gd name="T50" fmla="*/ 6929 w 10081"/>
              <a:gd name="T51" fmla="*/ 8599 h 10208"/>
              <a:gd name="T52" fmla="*/ 6682 w 10081"/>
              <a:gd name="T53" fmla="*/ 8013 h 10208"/>
              <a:gd name="T54" fmla="*/ 6775 w 10081"/>
              <a:gd name="T55" fmla="*/ 7580 h 10208"/>
              <a:gd name="T56" fmla="*/ 8988 w 10081"/>
              <a:gd name="T57" fmla="*/ 6439 h 10208"/>
              <a:gd name="T58" fmla="*/ 9220 w 10081"/>
              <a:gd name="T59" fmla="*/ 6448 h 10208"/>
              <a:gd name="T60" fmla="*/ 9228 w 10081"/>
              <a:gd name="T61" fmla="*/ 3928 h 10208"/>
              <a:gd name="T62" fmla="*/ 9192 w 10081"/>
              <a:gd name="T63" fmla="*/ 1392 h 10208"/>
              <a:gd name="T64" fmla="*/ 8515 w 10081"/>
              <a:gd name="T65" fmla="*/ 1524 h 10208"/>
              <a:gd name="T66" fmla="*/ 8035 w 10081"/>
              <a:gd name="T67" fmla="*/ 1635 h 10208"/>
              <a:gd name="T68" fmla="*/ 7499 w 10081"/>
              <a:gd name="T69" fmla="*/ 1761 h 10208"/>
              <a:gd name="T70" fmla="*/ 7217 w 10081"/>
              <a:gd name="T71" fmla="*/ 1830 h 10208"/>
              <a:gd name="T72" fmla="*/ 6285 w 10081"/>
              <a:gd name="T73" fmla="*/ 2045 h 10208"/>
              <a:gd name="T74" fmla="*/ 5763 w 10081"/>
              <a:gd name="T75" fmla="*/ 2169 h 10208"/>
              <a:gd name="T76" fmla="*/ 5227 w 10081"/>
              <a:gd name="T77" fmla="*/ 2295 h 10208"/>
              <a:gd name="T78" fmla="*/ 4183 w 10081"/>
              <a:gd name="T79" fmla="*/ 2539 h 10208"/>
              <a:gd name="T80" fmla="*/ 3514 w 10081"/>
              <a:gd name="T81" fmla="*/ 2713 h 10208"/>
              <a:gd name="T82" fmla="*/ 3477 w 10081"/>
              <a:gd name="T83" fmla="*/ 5770 h 10208"/>
              <a:gd name="T84" fmla="*/ 3329 w 10081"/>
              <a:gd name="T85" fmla="*/ 9171 h 10208"/>
              <a:gd name="T86" fmla="*/ 2632 w 10081"/>
              <a:gd name="T87" fmla="*/ 9860 h 10208"/>
              <a:gd name="T88" fmla="*/ 2114 w 10081"/>
              <a:gd name="T89" fmla="*/ 10095 h 10208"/>
              <a:gd name="T90" fmla="*/ 1459 w 10081"/>
              <a:gd name="T91" fmla="*/ 10202 h 10208"/>
              <a:gd name="T92" fmla="*/ 957 w 10081"/>
              <a:gd name="T93" fmla="*/ 10188 h 10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081" h="10208">
                <a:moveTo>
                  <a:pt x="957" y="10188"/>
                </a:moveTo>
                <a:cubicBezTo>
                  <a:pt x="767" y="10153"/>
                  <a:pt x="486" y="10015"/>
                  <a:pt x="344" y="9887"/>
                </a:cubicBezTo>
                <a:cubicBezTo>
                  <a:pt x="20" y="9595"/>
                  <a:pt x="0" y="9097"/>
                  <a:pt x="295" y="8667"/>
                </a:cubicBezTo>
                <a:cubicBezTo>
                  <a:pt x="474" y="8406"/>
                  <a:pt x="846" y="8108"/>
                  <a:pt x="1177" y="7959"/>
                </a:cubicBezTo>
                <a:cubicBezTo>
                  <a:pt x="1559" y="7788"/>
                  <a:pt x="1722" y="7752"/>
                  <a:pt x="2165" y="7739"/>
                </a:cubicBezTo>
                <a:cubicBezTo>
                  <a:pt x="2441" y="7731"/>
                  <a:pt x="2595" y="7715"/>
                  <a:pt x="2609" y="7694"/>
                </a:cubicBezTo>
                <a:cubicBezTo>
                  <a:pt x="2620" y="7676"/>
                  <a:pt x="2630" y="6331"/>
                  <a:pt x="2630" y="4704"/>
                </a:cubicBezTo>
                <a:lnTo>
                  <a:pt x="2631" y="1747"/>
                </a:lnTo>
                <a:lnTo>
                  <a:pt x="2705" y="1719"/>
                </a:lnTo>
                <a:cubicBezTo>
                  <a:pt x="2778" y="1691"/>
                  <a:pt x="3183" y="1594"/>
                  <a:pt x="3407" y="1550"/>
                </a:cubicBezTo>
                <a:cubicBezTo>
                  <a:pt x="3536" y="1525"/>
                  <a:pt x="4458" y="1309"/>
                  <a:pt x="4606" y="1269"/>
                </a:cubicBezTo>
                <a:cubicBezTo>
                  <a:pt x="4704" y="1243"/>
                  <a:pt x="5079" y="1156"/>
                  <a:pt x="5354" y="1095"/>
                </a:cubicBezTo>
                <a:cubicBezTo>
                  <a:pt x="5432" y="1078"/>
                  <a:pt x="5559" y="1048"/>
                  <a:pt x="5636" y="1027"/>
                </a:cubicBezTo>
                <a:cubicBezTo>
                  <a:pt x="5714" y="1006"/>
                  <a:pt x="5955" y="950"/>
                  <a:pt x="6172" y="901"/>
                </a:cubicBezTo>
                <a:cubicBezTo>
                  <a:pt x="6390" y="852"/>
                  <a:pt x="6631" y="796"/>
                  <a:pt x="6709" y="776"/>
                </a:cubicBezTo>
                <a:cubicBezTo>
                  <a:pt x="6786" y="755"/>
                  <a:pt x="7028" y="699"/>
                  <a:pt x="7245" y="650"/>
                </a:cubicBezTo>
                <a:cubicBezTo>
                  <a:pt x="7462" y="601"/>
                  <a:pt x="7684" y="549"/>
                  <a:pt x="7739" y="535"/>
                </a:cubicBezTo>
                <a:cubicBezTo>
                  <a:pt x="7831" y="511"/>
                  <a:pt x="8199" y="425"/>
                  <a:pt x="9079" y="223"/>
                </a:cubicBezTo>
                <a:cubicBezTo>
                  <a:pt x="9281" y="176"/>
                  <a:pt x="9485" y="126"/>
                  <a:pt x="9533" y="111"/>
                </a:cubicBezTo>
                <a:cubicBezTo>
                  <a:pt x="9581" y="96"/>
                  <a:pt x="9645" y="84"/>
                  <a:pt x="9676" y="84"/>
                </a:cubicBezTo>
                <a:cubicBezTo>
                  <a:pt x="9707" y="84"/>
                  <a:pt x="9792" y="63"/>
                  <a:pt x="9865" y="38"/>
                </a:cubicBezTo>
                <a:cubicBezTo>
                  <a:pt x="9971" y="2"/>
                  <a:pt x="10006" y="0"/>
                  <a:pt x="10040" y="28"/>
                </a:cubicBezTo>
                <a:cubicBezTo>
                  <a:pt x="10076" y="58"/>
                  <a:pt x="10081" y="536"/>
                  <a:pt x="10081" y="3771"/>
                </a:cubicBezTo>
                <a:cubicBezTo>
                  <a:pt x="10081" y="7451"/>
                  <a:pt x="10081" y="7481"/>
                  <a:pt x="10023" y="7654"/>
                </a:cubicBezTo>
                <a:cubicBezTo>
                  <a:pt x="9764" y="8421"/>
                  <a:pt x="8763" y="9000"/>
                  <a:pt x="7809" y="8935"/>
                </a:cubicBezTo>
                <a:cubicBezTo>
                  <a:pt x="7413" y="8908"/>
                  <a:pt x="7160" y="8811"/>
                  <a:pt x="6929" y="8599"/>
                </a:cubicBezTo>
                <a:cubicBezTo>
                  <a:pt x="6734" y="8419"/>
                  <a:pt x="6683" y="8298"/>
                  <a:pt x="6682" y="8013"/>
                </a:cubicBezTo>
                <a:cubicBezTo>
                  <a:pt x="6681" y="7796"/>
                  <a:pt x="6690" y="7754"/>
                  <a:pt x="6775" y="7580"/>
                </a:cubicBezTo>
                <a:cubicBezTo>
                  <a:pt x="7114" y="6892"/>
                  <a:pt x="8058" y="6405"/>
                  <a:pt x="8988" y="6439"/>
                </a:cubicBezTo>
                <a:lnTo>
                  <a:pt x="9220" y="6448"/>
                </a:lnTo>
                <a:lnTo>
                  <a:pt x="9228" y="3928"/>
                </a:lnTo>
                <a:cubicBezTo>
                  <a:pt x="9234" y="1687"/>
                  <a:pt x="9230" y="1407"/>
                  <a:pt x="9192" y="1392"/>
                </a:cubicBezTo>
                <a:cubicBezTo>
                  <a:pt x="9153" y="1377"/>
                  <a:pt x="8748" y="1456"/>
                  <a:pt x="8515" y="1524"/>
                </a:cubicBezTo>
                <a:cubicBezTo>
                  <a:pt x="8468" y="1537"/>
                  <a:pt x="8252" y="1587"/>
                  <a:pt x="8035" y="1635"/>
                </a:cubicBezTo>
                <a:cubicBezTo>
                  <a:pt x="7818" y="1683"/>
                  <a:pt x="7576" y="1739"/>
                  <a:pt x="7499" y="1761"/>
                </a:cubicBezTo>
                <a:cubicBezTo>
                  <a:pt x="7421" y="1782"/>
                  <a:pt x="7294" y="1813"/>
                  <a:pt x="7217" y="1830"/>
                </a:cubicBezTo>
                <a:cubicBezTo>
                  <a:pt x="7046" y="1866"/>
                  <a:pt x="6668" y="1954"/>
                  <a:pt x="6285" y="2045"/>
                </a:cubicBezTo>
                <a:cubicBezTo>
                  <a:pt x="6130" y="2083"/>
                  <a:pt x="5895" y="2138"/>
                  <a:pt x="5763" y="2169"/>
                </a:cubicBezTo>
                <a:cubicBezTo>
                  <a:pt x="5631" y="2200"/>
                  <a:pt x="5390" y="2256"/>
                  <a:pt x="5227" y="2295"/>
                </a:cubicBezTo>
                <a:cubicBezTo>
                  <a:pt x="4790" y="2399"/>
                  <a:pt x="4295" y="2515"/>
                  <a:pt x="4183" y="2539"/>
                </a:cubicBezTo>
                <a:cubicBezTo>
                  <a:pt x="3786" y="2624"/>
                  <a:pt x="3545" y="2687"/>
                  <a:pt x="3514" y="2713"/>
                </a:cubicBezTo>
                <a:cubicBezTo>
                  <a:pt x="3484" y="2738"/>
                  <a:pt x="3477" y="3328"/>
                  <a:pt x="3477" y="5770"/>
                </a:cubicBezTo>
                <a:cubicBezTo>
                  <a:pt x="3477" y="9043"/>
                  <a:pt x="3485" y="8857"/>
                  <a:pt x="3329" y="9171"/>
                </a:cubicBezTo>
                <a:cubicBezTo>
                  <a:pt x="3230" y="9369"/>
                  <a:pt x="2893" y="9703"/>
                  <a:pt x="2632" y="9860"/>
                </a:cubicBezTo>
                <a:cubicBezTo>
                  <a:pt x="2506" y="9936"/>
                  <a:pt x="2273" y="10042"/>
                  <a:pt x="2114" y="10095"/>
                </a:cubicBezTo>
                <a:cubicBezTo>
                  <a:pt x="1857" y="10182"/>
                  <a:pt x="1787" y="10193"/>
                  <a:pt x="1459" y="10202"/>
                </a:cubicBezTo>
                <a:cubicBezTo>
                  <a:pt x="1258" y="10208"/>
                  <a:pt x="1032" y="10202"/>
                  <a:pt x="957" y="1018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  <p:sp>
        <p:nvSpPr>
          <p:cNvPr id="38" name="手繪多邊形 37"/>
          <p:cNvSpPr>
            <a:spLocks/>
          </p:cNvSpPr>
          <p:nvPr/>
        </p:nvSpPr>
        <p:spPr bwMode="auto">
          <a:xfrm>
            <a:off x="7239000" y="4541761"/>
            <a:ext cx="680976" cy="504372"/>
          </a:xfrm>
          <a:custGeom>
            <a:avLst/>
            <a:gdLst>
              <a:gd name="connsiteX0" fmla="*/ 3838164 w 4278358"/>
              <a:gd name="connsiteY0" fmla="*/ 1306529 h 3168817"/>
              <a:gd name="connsiteX1" fmla="*/ 3760056 w 4278358"/>
              <a:gd name="connsiteY1" fmla="*/ 1367979 h 3168817"/>
              <a:gd name="connsiteX2" fmla="*/ 3799988 w 4278358"/>
              <a:gd name="connsiteY2" fmla="*/ 1609143 h 3168817"/>
              <a:gd name="connsiteX3" fmla="*/ 3905036 w 4278358"/>
              <a:gd name="connsiteY3" fmla="*/ 1583947 h 3168817"/>
              <a:gd name="connsiteX4" fmla="*/ 3867620 w 4278358"/>
              <a:gd name="connsiteY4" fmla="*/ 1319745 h 3168817"/>
              <a:gd name="connsiteX5" fmla="*/ 3838164 w 4278358"/>
              <a:gd name="connsiteY5" fmla="*/ 1306529 h 3168817"/>
              <a:gd name="connsiteX6" fmla="*/ 1834312 w 4278358"/>
              <a:gd name="connsiteY6" fmla="*/ 329081 h 3168817"/>
              <a:gd name="connsiteX7" fmla="*/ 1426816 w 4278358"/>
              <a:gd name="connsiteY7" fmla="*/ 412761 h 3168817"/>
              <a:gd name="connsiteX8" fmla="*/ 1433648 w 4278358"/>
              <a:gd name="connsiteY8" fmla="*/ 568621 h 3168817"/>
              <a:gd name="connsiteX9" fmla="*/ 1624684 w 4278358"/>
              <a:gd name="connsiteY9" fmla="*/ 580857 h 3168817"/>
              <a:gd name="connsiteX10" fmla="*/ 2271540 w 4278358"/>
              <a:gd name="connsiteY10" fmla="*/ 652489 h 3168817"/>
              <a:gd name="connsiteX11" fmla="*/ 2433436 w 4278358"/>
              <a:gd name="connsiteY11" fmla="*/ 663289 h 3168817"/>
              <a:gd name="connsiteX12" fmla="*/ 2474088 w 4278358"/>
              <a:gd name="connsiteY12" fmla="*/ 606417 h 3168817"/>
              <a:gd name="connsiteX13" fmla="*/ 2472292 w 4278358"/>
              <a:gd name="connsiteY13" fmla="*/ 528305 h 3168817"/>
              <a:gd name="connsiteX14" fmla="*/ 2206784 w 4278358"/>
              <a:gd name="connsiteY14" fmla="*/ 389361 h 3168817"/>
              <a:gd name="connsiteX15" fmla="*/ 1895948 w 4278358"/>
              <a:gd name="connsiteY15" fmla="*/ 333209 h 3168817"/>
              <a:gd name="connsiteX16" fmla="*/ 1834312 w 4278358"/>
              <a:gd name="connsiteY16" fmla="*/ 329081 h 3168817"/>
              <a:gd name="connsiteX17" fmla="*/ 531100 w 4278358"/>
              <a:gd name="connsiteY17" fmla="*/ 13 h 3168817"/>
              <a:gd name="connsiteX18" fmla="*/ 828252 w 4278358"/>
              <a:gd name="connsiteY18" fmla="*/ 129357 h 3168817"/>
              <a:gd name="connsiteX19" fmla="*/ 1206008 w 4278358"/>
              <a:gd name="connsiteY19" fmla="*/ 286033 h 3168817"/>
              <a:gd name="connsiteX20" fmla="*/ 1244900 w 4278358"/>
              <a:gd name="connsiteY20" fmla="*/ 271625 h 3168817"/>
              <a:gd name="connsiteX21" fmla="*/ 1331328 w 4278358"/>
              <a:gd name="connsiteY21" fmla="*/ 238849 h 3168817"/>
              <a:gd name="connsiteX22" fmla="*/ 2312268 w 4278358"/>
              <a:gd name="connsiteY22" fmla="*/ 237769 h 3168817"/>
              <a:gd name="connsiteX23" fmla="*/ 2571188 w 4278358"/>
              <a:gd name="connsiteY23" fmla="*/ 346181 h 3168817"/>
              <a:gd name="connsiteX24" fmla="*/ 3291772 w 4278358"/>
              <a:gd name="connsiteY24" fmla="*/ 1040225 h 3168817"/>
              <a:gd name="connsiteX25" fmla="*/ 3417448 w 4278358"/>
              <a:gd name="connsiteY25" fmla="*/ 1109737 h 3168817"/>
              <a:gd name="connsiteX26" fmla="*/ 3653680 w 4278358"/>
              <a:gd name="connsiteY26" fmla="*/ 1089565 h 3168817"/>
              <a:gd name="connsiteX27" fmla="*/ 3882352 w 4278358"/>
              <a:gd name="connsiteY27" fmla="*/ 1064717 h 3168817"/>
              <a:gd name="connsiteX28" fmla="*/ 4134792 w 4278358"/>
              <a:gd name="connsiteY28" fmla="*/ 1014293 h 3168817"/>
              <a:gd name="connsiteX29" fmla="*/ 4248944 w 4278358"/>
              <a:gd name="connsiteY29" fmla="*/ 1043825 h 3168817"/>
              <a:gd name="connsiteX30" fmla="*/ 4259388 w 4278358"/>
              <a:gd name="connsiteY30" fmla="*/ 1157637 h 3168817"/>
              <a:gd name="connsiteX31" fmla="*/ 4146672 w 4278358"/>
              <a:gd name="connsiteY31" fmla="*/ 1187173 h 3168817"/>
              <a:gd name="connsiteX32" fmla="*/ 4050884 w 4278358"/>
              <a:gd name="connsiteY32" fmla="*/ 1242637 h 3168817"/>
              <a:gd name="connsiteX33" fmla="*/ 4037560 w 4278358"/>
              <a:gd name="connsiteY33" fmla="*/ 1705453 h 3168817"/>
              <a:gd name="connsiteX34" fmla="*/ 3586340 w 4278358"/>
              <a:gd name="connsiteY34" fmla="*/ 1619733 h 3168817"/>
              <a:gd name="connsiteX35" fmla="*/ 3557172 w 4278358"/>
              <a:gd name="connsiteY35" fmla="*/ 1464861 h 3168817"/>
              <a:gd name="connsiteX36" fmla="*/ 3572296 w 4278358"/>
              <a:gd name="connsiteY36" fmla="*/ 1343125 h 3168817"/>
              <a:gd name="connsiteX37" fmla="*/ 3574096 w 4278358"/>
              <a:gd name="connsiteY37" fmla="*/ 1264969 h 3168817"/>
              <a:gd name="connsiteX38" fmla="*/ 3433296 w 4278358"/>
              <a:gd name="connsiteY38" fmla="*/ 1289461 h 3168817"/>
              <a:gd name="connsiteX39" fmla="*/ 3404844 w 4278358"/>
              <a:gd name="connsiteY39" fmla="*/ 1381301 h 3168817"/>
              <a:gd name="connsiteX40" fmla="*/ 3399084 w 4278358"/>
              <a:gd name="connsiteY40" fmla="*/ 1761281 h 3168817"/>
              <a:gd name="connsiteX41" fmla="*/ 2983156 w 4278358"/>
              <a:gd name="connsiteY41" fmla="*/ 2487741 h 3168817"/>
              <a:gd name="connsiteX42" fmla="*/ 2845232 w 4278358"/>
              <a:gd name="connsiteY42" fmla="*/ 2716445 h 3168817"/>
              <a:gd name="connsiteX43" fmla="*/ 2816784 w 4278358"/>
              <a:gd name="connsiteY43" fmla="*/ 2899413 h 3168817"/>
              <a:gd name="connsiteX44" fmla="*/ 2786176 w 4278358"/>
              <a:gd name="connsiteY44" fmla="*/ 3076973 h 3168817"/>
              <a:gd name="connsiteX45" fmla="*/ 2530496 w 4278358"/>
              <a:gd name="connsiteY45" fmla="*/ 3168817 h 3168817"/>
              <a:gd name="connsiteX46" fmla="*/ 2307948 w 4278358"/>
              <a:gd name="connsiteY46" fmla="*/ 3151169 h 3168817"/>
              <a:gd name="connsiteX47" fmla="*/ 2251052 w 4278358"/>
              <a:gd name="connsiteY47" fmla="*/ 2977569 h 3168817"/>
              <a:gd name="connsiteX48" fmla="*/ 2228724 w 4278358"/>
              <a:gd name="connsiteY48" fmla="*/ 2927865 h 3168817"/>
              <a:gd name="connsiteX49" fmla="*/ 2155980 w 4278358"/>
              <a:gd name="connsiteY49" fmla="*/ 2933629 h 3168817"/>
              <a:gd name="connsiteX50" fmla="*/ 1959000 w 4278358"/>
              <a:gd name="connsiteY50" fmla="*/ 2960281 h 3168817"/>
              <a:gd name="connsiteX51" fmla="*/ 1674512 w 4278358"/>
              <a:gd name="connsiteY51" fmla="*/ 2958837 h 3168817"/>
              <a:gd name="connsiteX52" fmla="*/ 1442964 w 4278358"/>
              <a:gd name="connsiteY52" fmla="*/ 2955597 h 3168817"/>
              <a:gd name="connsiteX53" fmla="*/ 1423876 w 4278358"/>
              <a:gd name="connsiteY53" fmla="*/ 3047081 h 3168817"/>
              <a:gd name="connsiteX54" fmla="*/ 1386424 w 4278358"/>
              <a:gd name="connsiteY54" fmla="*/ 3146125 h 3168817"/>
              <a:gd name="connsiteX55" fmla="*/ 1159916 w 4278358"/>
              <a:gd name="connsiteY55" fmla="*/ 3168817 h 3168817"/>
              <a:gd name="connsiteX56" fmla="*/ 937368 w 4278358"/>
              <a:gd name="connsiteY56" fmla="*/ 3146125 h 3168817"/>
              <a:gd name="connsiteX57" fmla="*/ 884432 w 4278358"/>
              <a:gd name="connsiteY57" fmla="*/ 2960641 h 3168817"/>
              <a:gd name="connsiteX58" fmla="*/ 838696 w 4278358"/>
              <a:gd name="connsiteY58" fmla="*/ 2686193 h 3168817"/>
              <a:gd name="connsiteX59" fmla="*/ 826812 w 4278358"/>
              <a:gd name="connsiteY59" fmla="*/ 2630725 h 3168817"/>
              <a:gd name="connsiteX60" fmla="*/ 743268 w 4278358"/>
              <a:gd name="connsiteY60" fmla="*/ 2524117 h 3168817"/>
              <a:gd name="connsiteX61" fmla="*/ 451216 w 4278358"/>
              <a:gd name="connsiteY61" fmla="*/ 2123609 h 3168817"/>
              <a:gd name="connsiteX62" fmla="*/ 373792 w 4278358"/>
              <a:gd name="connsiteY62" fmla="*/ 2008717 h 3168817"/>
              <a:gd name="connsiteX63" fmla="*/ 246676 w 4278358"/>
              <a:gd name="connsiteY63" fmla="*/ 1963693 h 3168817"/>
              <a:gd name="connsiteX64" fmla="*/ 62660 w 4278358"/>
              <a:gd name="connsiteY64" fmla="*/ 1884817 h 3168817"/>
              <a:gd name="connsiteX65" fmla="*/ 0 w 4278358"/>
              <a:gd name="connsiteY65" fmla="*/ 1557065 h 3168817"/>
              <a:gd name="connsiteX66" fmla="*/ 21244 w 4278358"/>
              <a:gd name="connsiteY66" fmla="*/ 1293781 h 3168817"/>
              <a:gd name="connsiteX67" fmla="*/ 270084 w 4278358"/>
              <a:gd name="connsiteY67" fmla="*/ 1145753 h 3168817"/>
              <a:gd name="connsiteX68" fmla="*/ 432492 w 4278358"/>
              <a:gd name="connsiteY68" fmla="*/ 1012489 h 3168817"/>
              <a:gd name="connsiteX69" fmla="*/ 647840 w 4278358"/>
              <a:gd name="connsiteY69" fmla="*/ 690861 h 3168817"/>
              <a:gd name="connsiteX70" fmla="*/ 698252 w 4278358"/>
              <a:gd name="connsiteY70" fmla="*/ 604421 h 3168817"/>
              <a:gd name="connsiteX71" fmla="*/ 581216 w 4278358"/>
              <a:gd name="connsiteY71" fmla="*/ 266945 h 3168817"/>
              <a:gd name="connsiteX72" fmla="*/ 509916 w 4278358"/>
              <a:gd name="connsiteY72" fmla="*/ 30673 h 3168817"/>
              <a:gd name="connsiteX73" fmla="*/ 531100 w 4278358"/>
              <a:gd name="connsiteY73" fmla="*/ 13 h 316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4278358" h="3168817">
                <a:moveTo>
                  <a:pt x="3838164" y="1306529"/>
                </a:moveTo>
                <a:cubicBezTo>
                  <a:pt x="3811520" y="1300893"/>
                  <a:pt x="3791352" y="1318847"/>
                  <a:pt x="3760056" y="1367979"/>
                </a:cubicBezTo>
                <a:cubicBezTo>
                  <a:pt x="3706812" y="1452207"/>
                  <a:pt x="3725880" y="1568469"/>
                  <a:pt x="3799988" y="1609143"/>
                </a:cubicBezTo>
                <a:cubicBezTo>
                  <a:pt x="3835604" y="1628941"/>
                  <a:pt x="3871576" y="1620301"/>
                  <a:pt x="3905036" y="1583947"/>
                </a:cubicBezTo>
                <a:cubicBezTo>
                  <a:pt x="3979864" y="1502599"/>
                  <a:pt x="3962236" y="1378417"/>
                  <a:pt x="3867620" y="1319745"/>
                </a:cubicBezTo>
                <a:cubicBezTo>
                  <a:pt x="3856648" y="1312907"/>
                  <a:pt x="3847048" y="1308407"/>
                  <a:pt x="3838164" y="1306529"/>
                </a:cubicBezTo>
                <a:close/>
                <a:moveTo>
                  <a:pt x="1834312" y="329081"/>
                </a:moveTo>
                <a:cubicBezTo>
                  <a:pt x="1680736" y="325949"/>
                  <a:pt x="1469628" y="366461"/>
                  <a:pt x="1426816" y="412761"/>
                </a:cubicBezTo>
                <a:cubicBezTo>
                  <a:pt x="1381124" y="462073"/>
                  <a:pt x="1383644" y="518585"/>
                  <a:pt x="1433648" y="568621"/>
                </a:cubicBezTo>
                <a:cubicBezTo>
                  <a:pt x="1468548" y="603537"/>
                  <a:pt x="1507760" y="606057"/>
                  <a:pt x="1624684" y="580857"/>
                </a:cubicBezTo>
                <a:cubicBezTo>
                  <a:pt x="1809964" y="540545"/>
                  <a:pt x="2076548" y="570061"/>
                  <a:pt x="2271540" y="652489"/>
                </a:cubicBezTo>
                <a:cubicBezTo>
                  <a:pt x="2341696" y="682005"/>
                  <a:pt x="2398900" y="685965"/>
                  <a:pt x="2433436" y="663289"/>
                </a:cubicBezTo>
                <a:cubicBezTo>
                  <a:pt x="2446748" y="654649"/>
                  <a:pt x="2465096" y="628733"/>
                  <a:pt x="2474088" y="606417"/>
                </a:cubicBezTo>
                <a:cubicBezTo>
                  <a:pt x="2489200" y="567901"/>
                  <a:pt x="2489200" y="562861"/>
                  <a:pt x="2472292" y="528305"/>
                </a:cubicBezTo>
                <a:cubicBezTo>
                  <a:pt x="2449624" y="481869"/>
                  <a:pt x="2351048" y="430397"/>
                  <a:pt x="2206784" y="389361"/>
                </a:cubicBezTo>
                <a:cubicBezTo>
                  <a:pt x="2110368" y="361645"/>
                  <a:pt x="2076908" y="355885"/>
                  <a:pt x="1895948" y="333209"/>
                </a:cubicBezTo>
                <a:cubicBezTo>
                  <a:pt x="1877016" y="330869"/>
                  <a:pt x="1856252" y="329529"/>
                  <a:pt x="1834312" y="329081"/>
                </a:cubicBezTo>
                <a:close/>
                <a:moveTo>
                  <a:pt x="531100" y="13"/>
                </a:moveTo>
                <a:cubicBezTo>
                  <a:pt x="560112" y="769"/>
                  <a:pt x="633344" y="35941"/>
                  <a:pt x="828252" y="129357"/>
                </a:cubicBezTo>
                <a:cubicBezTo>
                  <a:pt x="1139028" y="278109"/>
                  <a:pt x="1175760" y="293597"/>
                  <a:pt x="1206008" y="286033"/>
                </a:cubicBezTo>
                <a:cubicBezTo>
                  <a:pt x="1221856" y="282429"/>
                  <a:pt x="1239500" y="275949"/>
                  <a:pt x="1244900" y="271625"/>
                </a:cubicBezTo>
                <a:cubicBezTo>
                  <a:pt x="1250664" y="267665"/>
                  <a:pt x="1289556" y="252897"/>
                  <a:pt x="1331328" y="238849"/>
                </a:cubicBezTo>
                <a:cubicBezTo>
                  <a:pt x="1667312" y="127197"/>
                  <a:pt x="1956840" y="126837"/>
                  <a:pt x="2312268" y="237769"/>
                </a:cubicBezTo>
                <a:cubicBezTo>
                  <a:pt x="2415980" y="270185"/>
                  <a:pt x="2453072" y="285673"/>
                  <a:pt x="2571188" y="346181"/>
                </a:cubicBezTo>
                <a:cubicBezTo>
                  <a:pt x="2884124" y="505733"/>
                  <a:pt x="3156728" y="768297"/>
                  <a:pt x="3291772" y="1040225"/>
                </a:cubicBezTo>
                <a:cubicBezTo>
                  <a:pt x="3335704" y="1129185"/>
                  <a:pt x="3341104" y="1132065"/>
                  <a:pt x="3417448" y="1109737"/>
                </a:cubicBezTo>
                <a:cubicBezTo>
                  <a:pt x="3466424" y="1095329"/>
                  <a:pt x="3520080" y="1090649"/>
                  <a:pt x="3653680" y="1089565"/>
                </a:cubicBezTo>
                <a:cubicBezTo>
                  <a:pt x="3806728" y="1087765"/>
                  <a:pt x="3832656" y="1085245"/>
                  <a:pt x="3882352" y="1064717"/>
                </a:cubicBezTo>
                <a:cubicBezTo>
                  <a:pt x="3969140" y="1029417"/>
                  <a:pt x="4042600" y="1014653"/>
                  <a:pt x="4134792" y="1014293"/>
                </a:cubicBezTo>
                <a:cubicBezTo>
                  <a:pt x="4214736" y="1013933"/>
                  <a:pt x="4220856" y="1015373"/>
                  <a:pt x="4248944" y="1043825"/>
                </a:cubicBezTo>
                <a:cubicBezTo>
                  <a:pt x="4284236" y="1078761"/>
                  <a:pt x="4287836" y="1122341"/>
                  <a:pt x="4259388" y="1157637"/>
                </a:cubicBezTo>
                <a:cubicBezTo>
                  <a:pt x="4242104" y="1178889"/>
                  <a:pt x="4228780" y="1182489"/>
                  <a:pt x="4146672" y="1187173"/>
                </a:cubicBezTo>
                <a:cubicBezTo>
                  <a:pt x="4044764" y="1193297"/>
                  <a:pt x="4023516" y="1205901"/>
                  <a:pt x="4050884" y="1242637"/>
                </a:cubicBezTo>
                <a:cubicBezTo>
                  <a:pt x="4154236" y="1381665"/>
                  <a:pt x="4148476" y="1581917"/>
                  <a:pt x="4037560" y="1705453"/>
                </a:cubicBezTo>
                <a:cubicBezTo>
                  <a:pt x="3897836" y="1860685"/>
                  <a:pt x="3681052" y="1819629"/>
                  <a:pt x="3586340" y="1619733"/>
                </a:cubicBezTo>
                <a:cubicBezTo>
                  <a:pt x="3560772" y="1565709"/>
                  <a:pt x="3557172" y="1546261"/>
                  <a:pt x="3557172" y="1464861"/>
                </a:cubicBezTo>
                <a:cubicBezTo>
                  <a:pt x="3557172" y="1402193"/>
                  <a:pt x="3561852" y="1362573"/>
                  <a:pt x="3572296" y="1343125"/>
                </a:cubicBezTo>
                <a:cubicBezTo>
                  <a:pt x="3591024" y="1306749"/>
                  <a:pt x="3591744" y="1271813"/>
                  <a:pt x="3574096" y="1264969"/>
                </a:cubicBezTo>
                <a:cubicBezTo>
                  <a:pt x="3557892" y="1258845"/>
                  <a:pt x="3471464" y="1273613"/>
                  <a:pt x="3433296" y="1289461"/>
                </a:cubicBezTo>
                <a:cubicBezTo>
                  <a:pt x="3397644" y="1303865"/>
                  <a:pt x="3392960" y="1318633"/>
                  <a:pt x="3404844" y="1381301"/>
                </a:cubicBezTo>
                <a:cubicBezTo>
                  <a:pt x="3419972" y="1461621"/>
                  <a:pt x="3416728" y="1675561"/>
                  <a:pt x="3399084" y="1761281"/>
                </a:cubicBezTo>
                <a:cubicBezTo>
                  <a:pt x="3342548" y="2036089"/>
                  <a:pt x="3211468" y="2265157"/>
                  <a:pt x="2983156" y="2487741"/>
                </a:cubicBezTo>
                <a:cubicBezTo>
                  <a:pt x="2875844" y="2592549"/>
                  <a:pt x="2857116" y="2623881"/>
                  <a:pt x="2845232" y="2716445"/>
                </a:cubicBezTo>
                <a:cubicBezTo>
                  <a:pt x="2840912" y="2749941"/>
                  <a:pt x="2827948" y="2832421"/>
                  <a:pt x="2816784" y="2899413"/>
                </a:cubicBezTo>
                <a:cubicBezTo>
                  <a:pt x="2805260" y="2966761"/>
                  <a:pt x="2791576" y="3046361"/>
                  <a:pt x="2786176" y="3076973"/>
                </a:cubicBezTo>
                <a:cubicBezTo>
                  <a:pt x="2771052" y="3167377"/>
                  <a:pt x="2767088" y="3168817"/>
                  <a:pt x="2530496" y="3168817"/>
                </a:cubicBezTo>
                <a:cubicBezTo>
                  <a:pt x="2354044" y="3168817"/>
                  <a:pt x="2327036" y="3166657"/>
                  <a:pt x="2307948" y="3151169"/>
                </a:cubicBezTo>
                <a:cubicBezTo>
                  <a:pt x="2287424" y="3133881"/>
                  <a:pt x="2266176" y="3069769"/>
                  <a:pt x="2251052" y="2977569"/>
                </a:cubicBezTo>
                <a:cubicBezTo>
                  <a:pt x="2247088" y="2953077"/>
                  <a:pt x="2237368" y="2931105"/>
                  <a:pt x="2228724" y="2927865"/>
                </a:cubicBezTo>
                <a:cubicBezTo>
                  <a:pt x="2220440" y="2924621"/>
                  <a:pt x="2187672" y="2927145"/>
                  <a:pt x="2155980" y="2933629"/>
                </a:cubicBezTo>
                <a:cubicBezTo>
                  <a:pt x="2124652" y="2940109"/>
                  <a:pt x="2035704" y="2951997"/>
                  <a:pt x="1959000" y="2960281"/>
                </a:cubicBezTo>
                <a:cubicBezTo>
                  <a:pt x="1835484" y="2972885"/>
                  <a:pt x="1802352" y="2972885"/>
                  <a:pt x="1674512" y="2958837"/>
                </a:cubicBezTo>
                <a:cubicBezTo>
                  <a:pt x="1476812" y="2937589"/>
                  <a:pt x="1452324" y="2937229"/>
                  <a:pt x="1442964" y="2955597"/>
                </a:cubicBezTo>
                <a:cubicBezTo>
                  <a:pt x="1438640" y="2963881"/>
                  <a:pt x="1430000" y="3004941"/>
                  <a:pt x="1423876" y="3047081"/>
                </a:cubicBezTo>
                <a:cubicBezTo>
                  <a:pt x="1414872" y="3107589"/>
                  <a:pt x="1407312" y="3127757"/>
                  <a:pt x="1386424" y="3146125"/>
                </a:cubicBezTo>
                <a:cubicBezTo>
                  <a:pt x="1361576" y="3168097"/>
                  <a:pt x="1353656" y="3168817"/>
                  <a:pt x="1159916" y="3168817"/>
                </a:cubicBezTo>
                <a:cubicBezTo>
                  <a:pt x="964376" y="3168817"/>
                  <a:pt x="958252" y="3168097"/>
                  <a:pt x="937368" y="3146125"/>
                </a:cubicBezTo>
                <a:cubicBezTo>
                  <a:pt x="915400" y="3122357"/>
                  <a:pt x="899556" y="3067249"/>
                  <a:pt x="884432" y="2960641"/>
                </a:cubicBezTo>
                <a:cubicBezTo>
                  <a:pt x="872908" y="2878881"/>
                  <a:pt x="846980" y="2724009"/>
                  <a:pt x="838696" y="2686193"/>
                </a:cubicBezTo>
                <a:cubicBezTo>
                  <a:pt x="835096" y="2669265"/>
                  <a:pt x="829696" y="2644413"/>
                  <a:pt x="826812" y="2630725"/>
                </a:cubicBezTo>
                <a:cubicBezTo>
                  <a:pt x="824292" y="2617041"/>
                  <a:pt x="786480" y="2569137"/>
                  <a:pt x="743268" y="2524117"/>
                </a:cubicBezTo>
                <a:cubicBezTo>
                  <a:pt x="606424" y="2381489"/>
                  <a:pt x="536564" y="2286045"/>
                  <a:pt x="451216" y="2123609"/>
                </a:cubicBezTo>
                <a:cubicBezTo>
                  <a:pt x="423848" y="2071385"/>
                  <a:pt x="388920" y="2019521"/>
                  <a:pt x="373792" y="2008717"/>
                </a:cubicBezTo>
                <a:cubicBezTo>
                  <a:pt x="358668" y="1997909"/>
                  <a:pt x="301412" y="1977381"/>
                  <a:pt x="246676" y="1963693"/>
                </a:cubicBezTo>
                <a:cubicBezTo>
                  <a:pt x="116316" y="1930201"/>
                  <a:pt x="100108" y="1923357"/>
                  <a:pt x="62660" y="1884817"/>
                </a:cubicBezTo>
                <a:cubicBezTo>
                  <a:pt x="7920" y="1828273"/>
                  <a:pt x="0" y="1787213"/>
                  <a:pt x="0" y="1557065"/>
                </a:cubicBezTo>
                <a:cubicBezTo>
                  <a:pt x="0" y="1372657"/>
                  <a:pt x="2160" y="1344205"/>
                  <a:pt x="21244" y="1293781"/>
                </a:cubicBezTo>
                <a:cubicBezTo>
                  <a:pt x="52576" y="1209501"/>
                  <a:pt x="100828" y="1180689"/>
                  <a:pt x="270084" y="1145753"/>
                </a:cubicBezTo>
                <a:cubicBezTo>
                  <a:pt x="361192" y="1127025"/>
                  <a:pt x="384956" y="1107577"/>
                  <a:pt x="432492" y="1012489"/>
                </a:cubicBezTo>
                <a:cubicBezTo>
                  <a:pt x="486148" y="906241"/>
                  <a:pt x="572216" y="777661"/>
                  <a:pt x="647840" y="690861"/>
                </a:cubicBezTo>
                <a:cubicBezTo>
                  <a:pt x="689252" y="643317"/>
                  <a:pt x="702216" y="621349"/>
                  <a:pt x="698252" y="604421"/>
                </a:cubicBezTo>
                <a:cubicBezTo>
                  <a:pt x="693572" y="582809"/>
                  <a:pt x="643516" y="439105"/>
                  <a:pt x="581216" y="266945"/>
                </a:cubicBezTo>
                <a:cubicBezTo>
                  <a:pt x="515676" y="85777"/>
                  <a:pt x="507036" y="57325"/>
                  <a:pt x="509916" y="30673"/>
                </a:cubicBezTo>
                <a:cubicBezTo>
                  <a:pt x="512212" y="11493"/>
                  <a:pt x="513696" y="-443"/>
                  <a:pt x="531100" y="13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57907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15814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73722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31629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89536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47443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05350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663258" algn="l" defTabSz="4915814" rtl="0" eaLnBrk="1" latinLnBrk="0" hangingPunct="1">
              <a:defRPr sz="96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844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直線接點 54"/>
          <p:cNvCxnSpPr/>
          <p:nvPr/>
        </p:nvCxnSpPr>
        <p:spPr>
          <a:xfrm>
            <a:off x="0" y="6858000"/>
            <a:ext cx="91440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>
            <a:spLocks noEditPoints="1"/>
          </p:cNvSpPr>
          <p:nvPr/>
        </p:nvSpPr>
        <p:spPr bwMode="auto">
          <a:xfrm>
            <a:off x="6665642" y="1613838"/>
            <a:ext cx="707614" cy="699314"/>
          </a:xfrm>
          <a:custGeom>
            <a:avLst/>
            <a:gdLst>
              <a:gd name="T0" fmla="*/ 170 w 908"/>
              <a:gd name="T1" fmla="*/ 800 h 895"/>
              <a:gd name="T2" fmla="*/ 241 w 908"/>
              <a:gd name="T3" fmla="*/ 530 h 895"/>
              <a:gd name="T4" fmla="*/ 537 w 908"/>
              <a:gd name="T5" fmla="*/ 479 h 895"/>
              <a:gd name="T6" fmla="*/ 538 w 908"/>
              <a:gd name="T7" fmla="*/ 480 h 895"/>
              <a:gd name="T8" fmla="*/ 352 w 908"/>
              <a:gd name="T9" fmla="*/ 648 h 895"/>
              <a:gd name="T10" fmla="*/ 170 w 908"/>
              <a:gd name="T11" fmla="*/ 800 h 895"/>
              <a:gd name="T12" fmla="*/ 498 w 908"/>
              <a:gd name="T13" fmla="*/ 590 h 895"/>
              <a:gd name="T14" fmla="*/ 360 w 908"/>
              <a:gd name="T15" fmla="*/ 673 h 895"/>
              <a:gd name="T16" fmla="*/ 189 w 908"/>
              <a:gd name="T17" fmla="*/ 825 h 895"/>
              <a:gd name="T18" fmla="*/ 190 w 908"/>
              <a:gd name="T19" fmla="*/ 827 h 895"/>
              <a:gd name="T20" fmla="*/ 486 w 908"/>
              <a:gd name="T21" fmla="*/ 776 h 895"/>
              <a:gd name="T22" fmla="*/ 557 w 908"/>
              <a:gd name="T23" fmla="*/ 504 h 895"/>
              <a:gd name="T24" fmla="*/ 498 w 908"/>
              <a:gd name="T25" fmla="*/ 590 h 895"/>
              <a:gd name="T26" fmla="*/ 236 w 908"/>
              <a:gd name="T27" fmla="*/ 278 h 895"/>
              <a:gd name="T28" fmla="*/ 475 w 908"/>
              <a:gd name="T29" fmla="*/ 201 h 895"/>
              <a:gd name="T30" fmla="*/ 475 w 908"/>
              <a:gd name="T31" fmla="*/ 200 h 895"/>
              <a:gd name="T32" fmla="*/ 184 w 908"/>
              <a:gd name="T33" fmla="*/ 125 h 895"/>
              <a:gd name="T34" fmla="*/ 8 w 908"/>
              <a:gd name="T35" fmla="*/ 341 h 895"/>
              <a:gd name="T36" fmla="*/ 236 w 908"/>
              <a:gd name="T37" fmla="*/ 278 h 895"/>
              <a:gd name="T38" fmla="*/ 306 w 908"/>
              <a:gd name="T39" fmla="*/ 450 h 895"/>
              <a:gd name="T40" fmla="*/ 482 w 908"/>
              <a:gd name="T41" fmla="*/ 231 h 895"/>
              <a:gd name="T42" fmla="*/ 393 w 908"/>
              <a:gd name="T43" fmla="*/ 285 h 895"/>
              <a:gd name="T44" fmla="*/ 234 w 908"/>
              <a:gd name="T45" fmla="*/ 304 h 895"/>
              <a:gd name="T46" fmla="*/ 14 w 908"/>
              <a:gd name="T47" fmla="*/ 372 h 895"/>
              <a:gd name="T48" fmla="*/ 15 w 908"/>
              <a:gd name="T49" fmla="*/ 374 h 895"/>
              <a:gd name="T50" fmla="*/ 306 w 908"/>
              <a:gd name="T51" fmla="*/ 450 h 895"/>
              <a:gd name="T52" fmla="*/ 702 w 908"/>
              <a:gd name="T53" fmla="*/ 263 h 895"/>
              <a:gd name="T54" fmla="*/ 762 w 908"/>
              <a:gd name="T55" fmla="*/ 19 h 895"/>
              <a:gd name="T56" fmla="*/ 761 w 908"/>
              <a:gd name="T57" fmla="*/ 18 h 895"/>
              <a:gd name="T58" fmla="*/ 544 w 908"/>
              <a:gd name="T59" fmla="*/ 227 h 895"/>
              <a:gd name="T60" fmla="*/ 636 w 908"/>
              <a:gd name="T61" fmla="*/ 490 h 895"/>
              <a:gd name="T62" fmla="*/ 702 w 908"/>
              <a:gd name="T63" fmla="*/ 263 h 895"/>
              <a:gd name="T64" fmla="*/ 791 w 908"/>
              <a:gd name="T65" fmla="*/ 28 h 895"/>
              <a:gd name="T66" fmla="*/ 790 w 908"/>
              <a:gd name="T67" fmla="*/ 133 h 895"/>
              <a:gd name="T68" fmla="*/ 723 w 908"/>
              <a:gd name="T69" fmla="*/ 278 h 895"/>
              <a:gd name="T70" fmla="*/ 666 w 908"/>
              <a:gd name="T71" fmla="*/ 501 h 895"/>
              <a:gd name="T72" fmla="*/ 667 w 908"/>
              <a:gd name="T73" fmla="*/ 501 h 895"/>
              <a:gd name="T74" fmla="*/ 885 w 908"/>
              <a:gd name="T75" fmla="*/ 293 h 895"/>
              <a:gd name="T76" fmla="*/ 791 w 908"/>
              <a:gd name="T77" fmla="*/ 28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08" h="895">
                <a:moveTo>
                  <a:pt x="170" y="800"/>
                </a:moveTo>
                <a:cubicBezTo>
                  <a:pt x="129" y="728"/>
                  <a:pt x="156" y="615"/>
                  <a:pt x="241" y="530"/>
                </a:cubicBezTo>
                <a:cubicBezTo>
                  <a:pt x="337" y="434"/>
                  <a:pt x="470" y="412"/>
                  <a:pt x="537" y="479"/>
                </a:cubicBezTo>
                <a:cubicBezTo>
                  <a:pt x="538" y="479"/>
                  <a:pt x="538" y="480"/>
                  <a:pt x="538" y="480"/>
                </a:cubicBezTo>
                <a:cubicBezTo>
                  <a:pt x="524" y="519"/>
                  <a:pt x="481" y="603"/>
                  <a:pt x="352" y="648"/>
                </a:cubicBezTo>
                <a:cubicBezTo>
                  <a:pt x="233" y="690"/>
                  <a:pt x="187" y="756"/>
                  <a:pt x="170" y="800"/>
                </a:cubicBezTo>
                <a:close/>
                <a:moveTo>
                  <a:pt x="498" y="590"/>
                </a:moveTo>
                <a:cubicBezTo>
                  <a:pt x="467" y="621"/>
                  <a:pt x="423" y="651"/>
                  <a:pt x="360" y="673"/>
                </a:cubicBezTo>
                <a:cubicBezTo>
                  <a:pt x="234" y="718"/>
                  <a:pt x="198" y="790"/>
                  <a:pt x="189" y="825"/>
                </a:cubicBezTo>
                <a:cubicBezTo>
                  <a:pt x="189" y="826"/>
                  <a:pt x="189" y="826"/>
                  <a:pt x="190" y="827"/>
                </a:cubicBezTo>
                <a:cubicBezTo>
                  <a:pt x="258" y="895"/>
                  <a:pt x="390" y="872"/>
                  <a:pt x="486" y="776"/>
                </a:cubicBezTo>
                <a:cubicBezTo>
                  <a:pt x="572" y="690"/>
                  <a:pt x="599" y="576"/>
                  <a:pt x="557" y="504"/>
                </a:cubicBezTo>
                <a:cubicBezTo>
                  <a:pt x="546" y="528"/>
                  <a:pt x="528" y="559"/>
                  <a:pt x="498" y="590"/>
                </a:cubicBezTo>
                <a:close/>
                <a:moveTo>
                  <a:pt x="236" y="278"/>
                </a:moveTo>
                <a:cubicBezTo>
                  <a:pt x="372" y="290"/>
                  <a:pt x="446" y="231"/>
                  <a:pt x="475" y="201"/>
                </a:cubicBezTo>
                <a:cubicBezTo>
                  <a:pt x="475" y="201"/>
                  <a:pt x="475" y="201"/>
                  <a:pt x="475" y="200"/>
                </a:cubicBezTo>
                <a:cubicBezTo>
                  <a:pt x="441" y="111"/>
                  <a:pt x="311" y="77"/>
                  <a:pt x="184" y="125"/>
                </a:cubicBezTo>
                <a:cubicBezTo>
                  <a:pt x="72" y="167"/>
                  <a:pt x="0" y="259"/>
                  <a:pt x="8" y="341"/>
                </a:cubicBezTo>
                <a:cubicBezTo>
                  <a:pt x="42" y="308"/>
                  <a:pt x="111" y="267"/>
                  <a:pt x="236" y="278"/>
                </a:cubicBezTo>
                <a:close/>
                <a:moveTo>
                  <a:pt x="306" y="450"/>
                </a:moveTo>
                <a:cubicBezTo>
                  <a:pt x="419" y="407"/>
                  <a:pt x="491" y="314"/>
                  <a:pt x="482" y="231"/>
                </a:cubicBezTo>
                <a:cubicBezTo>
                  <a:pt x="463" y="248"/>
                  <a:pt x="434" y="270"/>
                  <a:pt x="393" y="285"/>
                </a:cubicBezTo>
                <a:cubicBezTo>
                  <a:pt x="352" y="300"/>
                  <a:pt x="299" y="310"/>
                  <a:pt x="234" y="304"/>
                </a:cubicBezTo>
                <a:cubicBezTo>
                  <a:pt x="100" y="292"/>
                  <a:pt x="38" y="344"/>
                  <a:pt x="14" y="372"/>
                </a:cubicBezTo>
                <a:cubicBezTo>
                  <a:pt x="15" y="373"/>
                  <a:pt x="15" y="373"/>
                  <a:pt x="15" y="374"/>
                </a:cubicBezTo>
                <a:cubicBezTo>
                  <a:pt x="49" y="464"/>
                  <a:pt x="179" y="497"/>
                  <a:pt x="306" y="450"/>
                </a:cubicBezTo>
                <a:close/>
                <a:moveTo>
                  <a:pt x="702" y="263"/>
                </a:moveTo>
                <a:cubicBezTo>
                  <a:pt x="784" y="153"/>
                  <a:pt x="773" y="59"/>
                  <a:pt x="762" y="19"/>
                </a:cubicBezTo>
                <a:cubicBezTo>
                  <a:pt x="762" y="19"/>
                  <a:pt x="761" y="19"/>
                  <a:pt x="761" y="18"/>
                </a:cubicBezTo>
                <a:cubicBezTo>
                  <a:pt x="667" y="0"/>
                  <a:pt x="570" y="93"/>
                  <a:pt x="544" y="227"/>
                </a:cubicBezTo>
                <a:cubicBezTo>
                  <a:pt x="521" y="344"/>
                  <a:pt x="561" y="453"/>
                  <a:pt x="636" y="490"/>
                </a:cubicBezTo>
                <a:cubicBezTo>
                  <a:pt x="626" y="444"/>
                  <a:pt x="627" y="363"/>
                  <a:pt x="702" y="263"/>
                </a:cubicBezTo>
                <a:close/>
                <a:moveTo>
                  <a:pt x="791" y="28"/>
                </a:moveTo>
                <a:cubicBezTo>
                  <a:pt x="796" y="54"/>
                  <a:pt x="798" y="90"/>
                  <a:pt x="790" y="133"/>
                </a:cubicBezTo>
                <a:cubicBezTo>
                  <a:pt x="782" y="176"/>
                  <a:pt x="762" y="225"/>
                  <a:pt x="723" y="278"/>
                </a:cubicBezTo>
                <a:cubicBezTo>
                  <a:pt x="643" y="386"/>
                  <a:pt x="654" y="466"/>
                  <a:pt x="666" y="501"/>
                </a:cubicBezTo>
                <a:cubicBezTo>
                  <a:pt x="666" y="501"/>
                  <a:pt x="667" y="501"/>
                  <a:pt x="667" y="501"/>
                </a:cubicBezTo>
                <a:cubicBezTo>
                  <a:pt x="761" y="519"/>
                  <a:pt x="859" y="426"/>
                  <a:pt x="885" y="293"/>
                </a:cubicBezTo>
                <a:cubicBezTo>
                  <a:pt x="908" y="174"/>
                  <a:pt x="867" y="64"/>
                  <a:pt x="791" y="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950708" y="1692410"/>
            <a:ext cx="612055" cy="673380"/>
          </a:xfrm>
          <a:custGeom>
            <a:avLst/>
            <a:gdLst>
              <a:gd name="T0" fmla="*/ 1190 w 1207"/>
              <a:gd name="T1" fmla="*/ 916 h 1207"/>
              <a:gd name="T2" fmla="*/ 916 w 1207"/>
              <a:gd name="T3" fmla="*/ 688 h 1207"/>
              <a:gd name="T4" fmla="*/ 882 w 1207"/>
              <a:gd name="T5" fmla="*/ 679 h 1207"/>
              <a:gd name="T6" fmla="*/ 769 w 1207"/>
              <a:gd name="T7" fmla="*/ 737 h 1207"/>
              <a:gd name="T8" fmla="*/ 754 w 1207"/>
              <a:gd name="T9" fmla="*/ 752 h 1207"/>
              <a:gd name="T10" fmla="*/ 716 w 1207"/>
              <a:gd name="T11" fmla="*/ 800 h 1207"/>
              <a:gd name="T12" fmla="*/ 706 w 1207"/>
              <a:gd name="T13" fmla="*/ 817 h 1207"/>
              <a:gd name="T14" fmla="*/ 690 w 1207"/>
              <a:gd name="T15" fmla="*/ 806 h 1207"/>
              <a:gd name="T16" fmla="*/ 401 w 1207"/>
              <a:gd name="T17" fmla="*/ 517 h 1207"/>
              <a:gd name="T18" fmla="*/ 390 w 1207"/>
              <a:gd name="T19" fmla="*/ 501 h 1207"/>
              <a:gd name="T20" fmla="*/ 407 w 1207"/>
              <a:gd name="T21" fmla="*/ 491 h 1207"/>
              <a:gd name="T22" fmla="*/ 455 w 1207"/>
              <a:gd name="T23" fmla="*/ 453 h 1207"/>
              <a:gd name="T24" fmla="*/ 470 w 1207"/>
              <a:gd name="T25" fmla="*/ 438 h 1207"/>
              <a:gd name="T26" fmla="*/ 528 w 1207"/>
              <a:gd name="T27" fmla="*/ 325 h 1207"/>
              <a:gd name="T28" fmla="*/ 519 w 1207"/>
              <a:gd name="T29" fmla="*/ 291 h 1207"/>
              <a:gd name="T30" fmla="*/ 291 w 1207"/>
              <a:gd name="T31" fmla="*/ 17 h 1207"/>
              <a:gd name="T32" fmla="*/ 289 w 1207"/>
              <a:gd name="T33" fmla="*/ 14 h 1207"/>
              <a:gd name="T34" fmla="*/ 261 w 1207"/>
              <a:gd name="T35" fmla="*/ 2 h 1207"/>
              <a:gd name="T36" fmla="*/ 63 w 1207"/>
              <a:gd name="T37" fmla="*/ 117 h 1207"/>
              <a:gd name="T38" fmla="*/ 49 w 1207"/>
              <a:gd name="T39" fmla="*/ 361 h 1207"/>
              <a:gd name="T40" fmla="*/ 50 w 1207"/>
              <a:gd name="T41" fmla="*/ 363 h 1207"/>
              <a:gd name="T42" fmla="*/ 374 w 1207"/>
              <a:gd name="T43" fmla="*/ 833 h 1207"/>
              <a:gd name="T44" fmla="*/ 375 w 1207"/>
              <a:gd name="T45" fmla="*/ 833 h 1207"/>
              <a:gd name="T46" fmla="*/ 844 w 1207"/>
              <a:gd name="T47" fmla="*/ 1157 h 1207"/>
              <a:gd name="T48" fmla="*/ 846 w 1207"/>
              <a:gd name="T49" fmla="*/ 1158 h 1207"/>
              <a:gd name="T50" fmla="*/ 1090 w 1207"/>
              <a:gd name="T51" fmla="*/ 1144 h 1207"/>
              <a:gd name="T52" fmla="*/ 1205 w 1207"/>
              <a:gd name="T53" fmla="*/ 946 h 1207"/>
              <a:gd name="T54" fmla="*/ 1190 w 1207"/>
              <a:gd name="T55" fmla="*/ 916 h 1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07" h="1207">
                <a:moveTo>
                  <a:pt x="1190" y="916"/>
                </a:moveTo>
                <a:lnTo>
                  <a:pt x="916" y="688"/>
                </a:lnTo>
                <a:cubicBezTo>
                  <a:pt x="907" y="680"/>
                  <a:pt x="894" y="677"/>
                  <a:pt x="882" y="679"/>
                </a:cubicBezTo>
                <a:cubicBezTo>
                  <a:pt x="840" y="687"/>
                  <a:pt x="801" y="707"/>
                  <a:pt x="769" y="737"/>
                </a:cubicBezTo>
                <a:lnTo>
                  <a:pt x="754" y="752"/>
                </a:lnTo>
                <a:cubicBezTo>
                  <a:pt x="739" y="766"/>
                  <a:pt x="726" y="783"/>
                  <a:pt x="716" y="800"/>
                </a:cubicBezTo>
                <a:lnTo>
                  <a:pt x="706" y="817"/>
                </a:lnTo>
                <a:lnTo>
                  <a:pt x="690" y="806"/>
                </a:lnTo>
                <a:cubicBezTo>
                  <a:pt x="580" y="727"/>
                  <a:pt x="480" y="627"/>
                  <a:pt x="401" y="517"/>
                </a:cubicBezTo>
                <a:lnTo>
                  <a:pt x="390" y="501"/>
                </a:lnTo>
                <a:lnTo>
                  <a:pt x="407" y="491"/>
                </a:lnTo>
                <a:cubicBezTo>
                  <a:pt x="424" y="481"/>
                  <a:pt x="441" y="468"/>
                  <a:pt x="455" y="453"/>
                </a:cubicBezTo>
                <a:lnTo>
                  <a:pt x="470" y="438"/>
                </a:lnTo>
                <a:cubicBezTo>
                  <a:pt x="500" y="406"/>
                  <a:pt x="520" y="367"/>
                  <a:pt x="528" y="325"/>
                </a:cubicBezTo>
                <a:cubicBezTo>
                  <a:pt x="530" y="313"/>
                  <a:pt x="527" y="300"/>
                  <a:pt x="519" y="291"/>
                </a:cubicBezTo>
                <a:lnTo>
                  <a:pt x="291" y="17"/>
                </a:lnTo>
                <a:cubicBezTo>
                  <a:pt x="290" y="16"/>
                  <a:pt x="289" y="15"/>
                  <a:pt x="289" y="14"/>
                </a:cubicBezTo>
                <a:cubicBezTo>
                  <a:pt x="281" y="7"/>
                  <a:pt x="271" y="3"/>
                  <a:pt x="261" y="2"/>
                </a:cubicBezTo>
                <a:cubicBezTo>
                  <a:pt x="213" y="0"/>
                  <a:pt x="116" y="40"/>
                  <a:pt x="63" y="117"/>
                </a:cubicBezTo>
                <a:cubicBezTo>
                  <a:pt x="30" y="165"/>
                  <a:pt x="0" y="246"/>
                  <a:pt x="49" y="361"/>
                </a:cubicBezTo>
                <a:lnTo>
                  <a:pt x="50" y="363"/>
                </a:lnTo>
                <a:cubicBezTo>
                  <a:pt x="133" y="541"/>
                  <a:pt x="239" y="694"/>
                  <a:pt x="374" y="833"/>
                </a:cubicBezTo>
                <a:lnTo>
                  <a:pt x="375" y="833"/>
                </a:lnTo>
                <a:cubicBezTo>
                  <a:pt x="513" y="968"/>
                  <a:pt x="666" y="1074"/>
                  <a:pt x="844" y="1157"/>
                </a:cubicBezTo>
                <a:lnTo>
                  <a:pt x="846" y="1158"/>
                </a:lnTo>
                <a:cubicBezTo>
                  <a:pt x="961" y="1207"/>
                  <a:pt x="1042" y="1177"/>
                  <a:pt x="1090" y="1144"/>
                </a:cubicBezTo>
                <a:cubicBezTo>
                  <a:pt x="1167" y="1091"/>
                  <a:pt x="1207" y="994"/>
                  <a:pt x="1205" y="946"/>
                </a:cubicBezTo>
                <a:cubicBezTo>
                  <a:pt x="1204" y="934"/>
                  <a:pt x="1199" y="923"/>
                  <a:pt x="1190" y="916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7" name="手繪多邊形: 圖案 26"/>
          <p:cNvSpPr>
            <a:spLocks/>
          </p:cNvSpPr>
          <p:nvPr/>
        </p:nvSpPr>
        <p:spPr bwMode="auto">
          <a:xfrm>
            <a:off x="1402038" y="117751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1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30" name="手繪多邊形: 圖案 26"/>
          <p:cNvSpPr>
            <a:spLocks/>
          </p:cNvSpPr>
          <p:nvPr/>
        </p:nvSpPr>
        <p:spPr bwMode="auto">
          <a:xfrm>
            <a:off x="3773763" y="117751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2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35" name="手繪多邊形: 圖案 26"/>
          <p:cNvSpPr>
            <a:spLocks/>
          </p:cNvSpPr>
          <p:nvPr/>
        </p:nvSpPr>
        <p:spPr bwMode="auto">
          <a:xfrm>
            <a:off x="6145488" y="117751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3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39" name="手繪多邊形: 圖案 26"/>
          <p:cNvSpPr>
            <a:spLocks/>
          </p:cNvSpPr>
          <p:nvPr/>
        </p:nvSpPr>
        <p:spPr bwMode="auto">
          <a:xfrm>
            <a:off x="1402038" y="283486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1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42" name="手繪多邊形: 圖案 26"/>
          <p:cNvSpPr>
            <a:spLocks/>
          </p:cNvSpPr>
          <p:nvPr/>
        </p:nvSpPr>
        <p:spPr bwMode="auto">
          <a:xfrm>
            <a:off x="3773763" y="283486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2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45" name="手繪多邊形: 圖案 26"/>
          <p:cNvSpPr>
            <a:spLocks/>
          </p:cNvSpPr>
          <p:nvPr/>
        </p:nvSpPr>
        <p:spPr bwMode="auto">
          <a:xfrm>
            <a:off x="6145488" y="283486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3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48" name="手繪多邊形: 圖案 26"/>
          <p:cNvSpPr>
            <a:spLocks/>
          </p:cNvSpPr>
          <p:nvPr/>
        </p:nvSpPr>
        <p:spPr bwMode="auto">
          <a:xfrm>
            <a:off x="1402038" y="449221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1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51" name="手繪多邊形: 圖案 26"/>
          <p:cNvSpPr>
            <a:spLocks/>
          </p:cNvSpPr>
          <p:nvPr/>
        </p:nvSpPr>
        <p:spPr bwMode="auto">
          <a:xfrm>
            <a:off x="3773763" y="449221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2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54" name="手繪多邊形: 圖案 26"/>
          <p:cNvSpPr>
            <a:spLocks/>
          </p:cNvSpPr>
          <p:nvPr/>
        </p:nvSpPr>
        <p:spPr bwMode="auto">
          <a:xfrm>
            <a:off x="6145488" y="4492210"/>
            <a:ext cx="1596474" cy="961677"/>
          </a:xfrm>
          <a:custGeom>
            <a:avLst/>
            <a:gdLst>
              <a:gd name="connsiteX0" fmla="*/ 913279 w 2228495"/>
              <a:gd name="connsiteY0" fmla="*/ 0 h 1223020"/>
              <a:gd name="connsiteX1" fmla="*/ 1261734 w 2228495"/>
              <a:gd name="connsiteY1" fmla="*/ 146534 h 1223020"/>
              <a:gd name="connsiteX2" fmla="*/ 1316838 w 2228495"/>
              <a:gd name="connsiteY2" fmla="*/ 213660 h 1223020"/>
              <a:gd name="connsiteX3" fmla="*/ 1407599 w 2228495"/>
              <a:gd name="connsiteY3" fmla="*/ 185009 h 1223020"/>
              <a:gd name="connsiteX4" fmla="*/ 1507273 w 2228495"/>
              <a:gd name="connsiteY4" fmla="*/ 174366 h 1223020"/>
              <a:gd name="connsiteX5" fmla="*/ 1962697 w 2228495"/>
              <a:gd name="connsiteY5" fmla="*/ 479712 h 1223020"/>
              <a:gd name="connsiteX6" fmla="*/ 1988628 w 2228495"/>
              <a:gd name="connsiteY6" fmla="*/ 564031 h 1223020"/>
              <a:gd name="connsiteX7" fmla="*/ 1990249 w 2228495"/>
              <a:gd name="connsiteY7" fmla="*/ 564031 h 1223020"/>
              <a:gd name="connsiteX8" fmla="*/ 2228495 w 2228495"/>
              <a:gd name="connsiteY8" fmla="*/ 929136 h 1223020"/>
              <a:gd name="connsiteX9" fmla="*/ 2114234 w 2228495"/>
              <a:gd name="connsiteY9" fmla="*/ 1209923 h 1223020"/>
              <a:gd name="connsiteX10" fmla="*/ 2110992 w 2228495"/>
              <a:gd name="connsiteY10" fmla="*/ 1211559 h 1223020"/>
              <a:gd name="connsiteX11" fmla="*/ 1604686 w 2228495"/>
              <a:gd name="connsiteY11" fmla="*/ 1214819 h 1223020"/>
              <a:gd name="connsiteX12" fmla="*/ 1604686 w 2228495"/>
              <a:gd name="connsiteY12" fmla="*/ 1114404 h 1223020"/>
              <a:gd name="connsiteX13" fmla="*/ 2067158 w 2228495"/>
              <a:gd name="connsiteY13" fmla="*/ 1111574 h 1223020"/>
              <a:gd name="connsiteX14" fmla="*/ 2108466 w 2228495"/>
              <a:gd name="connsiteY14" fmla="*/ 1038780 h 1223020"/>
              <a:gd name="connsiteX15" fmla="*/ 2128715 w 2228495"/>
              <a:gd name="connsiteY15" fmla="*/ 923451 h 1223020"/>
              <a:gd name="connsiteX16" fmla="*/ 2118996 w 2228495"/>
              <a:gd name="connsiteY16" fmla="*/ 850655 h 1223020"/>
              <a:gd name="connsiteX17" fmla="*/ 2048529 w 2228495"/>
              <a:gd name="connsiteY17" fmla="*/ 722240 h 1223020"/>
              <a:gd name="connsiteX18" fmla="*/ 1944855 w 2228495"/>
              <a:gd name="connsiteY18" fmla="*/ 651080 h 1223020"/>
              <a:gd name="connsiteX19" fmla="*/ 1906788 w 2228495"/>
              <a:gd name="connsiteY19" fmla="*/ 632268 h 1223020"/>
              <a:gd name="connsiteX20" fmla="*/ 1871959 w 2228495"/>
              <a:gd name="connsiteY20" fmla="*/ 517758 h 1223020"/>
              <a:gd name="connsiteX21" fmla="*/ 1784484 w 2228495"/>
              <a:gd name="connsiteY21" fmla="*/ 387708 h 1223020"/>
              <a:gd name="connsiteX22" fmla="*/ 1655701 w 2228495"/>
              <a:gd name="connsiteY22" fmla="*/ 301825 h 1223020"/>
              <a:gd name="connsiteX23" fmla="*/ 1526920 w 2228495"/>
              <a:gd name="connsiteY23" fmla="*/ 272380 h 1223020"/>
              <a:gd name="connsiteX24" fmla="*/ 1436204 w 2228495"/>
              <a:gd name="connsiteY24" fmla="*/ 278105 h 1223020"/>
              <a:gd name="connsiteX25" fmla="*/ 1282313 w 2228495"/>
              <a:gd name="connsiteY25" fmla="*/ 326363 h 1223020"/>
              <a:gd name="connsiteX26" fmla="*/ 1192408 w 2228495"/>
              <a:gd name="connsiteY26" fmla="*/ 215943 h 1223020"/>
              <a:gd name="connsiteX27" fmla="*/ 1066055 w 2228495"/>
              <a:gd name="connsiteY27" fmla="*/ 130060 h 1223020"/>
              <a:gd name="connsiteX28" fmla="*/ 912973 w 2228495"/>
              <a:gd name="connsiteY28" fmla="*/ 98161 h 1223020"/>
              <a:gd name="connsiteX29" fmla="*/ 773661 w 2228495"/>
              <a:gd name="connsiteY29" fmla="*/ 123517 h 1223020"/>
              <a:gd name="connsiteX30" fmla="*/ 656219 w 2228495"/>
              <a:gd name="connsiteY30" fmla="*/ 193858 h 1223020"/>
              <a:gd name="connsiteX31" fmla="*/ 546875 w 2228495"/>
              <a:gd name="connsiteY31" fmla="*/ 345175 h 1223020"/>
              <a:gd name="connsiteX32" fmla="*/ 502327 w 2228495"/>
              <a:gd name="connsiteY32" fmla="*/ 495674 h 1223020"/>
              <a:gd name="connsiteX33" fmla="*/ 411613 w 2228495"/>
              <a:gd name="connsiteY33" fmla="*/ 492403 h 1223020"/>
              <a:gd name="connsiteX34" fmla="*/ 299028 w 2228495"/>
              <a:gd name="connsiteY34" fmla="*/ 513669 h 1223020"/>
              <a:gd name="connsiteX35" fmla="*/ 204263 w 2228495"/>
              <a:gd name="connsiteY35" fmla="*/ 572560 h 1223020"/>
              <a:gd name="connsiteX36" fmla="*/ 122458 w 2228495"/>
              <a:gd name="connsiteY36" fmla="*/ 688706 h 1223020"/>
              <a:gd name="connsiteX37" fmla="*/ 98159 w 2228495"/>
              <a:gd name="connsiteY37" fmla="*/ 808941 h 1223020"/>
              <a:gd name="connsiteX38" fmla="*/ 98159 w 2228495"/>
              <a:gd name="connsiteY38" fmla="*/ 811395 h 1223020"/>
              <a:gd name="connsiteX39" fmla="*/ 122458 w 2228495"/>
              <a:gd name="connsiteY39" fmla="*/ 934902 h 1223020"/>
              <a:gd name="connsiteX40" fmla="*/ 223702 w 2228495"/>
              <a:gd name="connsiteY40" fmla="*/ 1064953 h 1223020"/>
              <a:gd name="connsiteX41" fmla="*/ 339525 w 2228495"/>
              <a:gd name="connsiteY41" fmla="*/ 1120571 h 1223020"/>
              <a:gd name="connsiteX42" fmla="*/ 428622 w 2228495"/>
              <a:gd name="connsiteY42" fmla="*/ 1120571 h 1223020"/>
              <a:gd name="connsiteX43" fmla="*/ 428622 w 2228495"/>
              <a:gd name="connsiteY43" fmla="*/ 1121390 h 1223020"/>
              <a:gd name="connsiteX44" fmla="*/ 329806 w 2228495"/>
              <a:gd name="connsiteY44" fmla="*/ 1122207 h 1223020"/>
              <a:gd name="connsiteX45" fmla="*/ 755307 w 2228495"/>
              <a:gd name="connsiteY45" fmla="*/ 1119603 h 1223020"/>
              <a:gd name="connsiteX46" fmla="*/ 755307 w 2228495"/>
              <a:gd name="connsiteY46" fmla="*/ 1220286 h 1223020"/>
              <a:gd name="connsiteX47" fmla="*/ 330628 w 2228495"/>
              <a:gd name="connsiteY47" fmla="*/ 1223020 h 1223020"/>
              <a:gd name="connsiteX48" fmla="*/ 330628 w 2228495"/>
              <a:gd name="connsiteY48" fmla="*/ 1221382 h 1223020"/>
              <a:gd name="connsiteX49" fmla="*/ 329007 w 2228495"/>
              <a:gd name="connsiteY49" fmla="*/ 1221382 h 1223020"/>
              <a:gd name="connsiteX50" fmla="*/ 0 w 2228495"/>
              <a:gd name="connsiteY50" fmla="*/ 812073 h 1223020"/>
              <a:gd name="connsiteX51" fmla="*/ 411664 w 2228495"/>
              <a:gd name="connsiteY51" fmla="*/ 394577 h 1223020"/>
              <a:gd name="connsiteX52" fmla="*/ 430303 w 2228495"/>
              <a:gd name="connsiteY52" fmla="*/ 395394 h 1223020"/>
              <a:gd name="connsiteX53" fmla="*/ 452992 w 2228495"/>
              <a:gd name="connsiteY53" fmla="*/ 317625 h 1223020"/>
              <a:gd name="connsiteX54" fmla="*/ 913279 w 2228495"/>
              <a:gd name="connsiteY54" fmla="*/ 0 h 122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28495" h="1223020">
                <a:moveTo>
                  <a:pt x="913279" y="0"/>
                </a:moveTo>
                <a:cubicBezTo>
                  <a:pt x="1049418" y="0"/>
                  <a:pt x="1172595" y="56485"/>
                  <a:pt x="1261734" y="146534"/>
                </a:cubicBezTo>
                <a:lnTo>
                  <a:pt x="1316838" y="213660"/>
                </a:lnTo>
                <a:lnTo>
                  <a:pt x="1407599" y="185009"/>
                </a:lnTo>
                <a:cubicBezTo>
                  <a:pt x="1440014" y="178460"/>
                  <a:pt x="1473238" y="174366"/>
                  <a:pt x="1507273" y="174366"/>
                </a:cubicBezTo>
                <a:cubicBezTo>
                  <a:pt x="1712295" y="174366"/>
                  <a:pt x="1887332" y="300435"/>
                  <a:pt x="1962697" y="479712"/>
                </a:cubicBezTo>
                <a:lnTo>
                  <a:pt x="1988628" y="564031"/>
                </a:lnTo>
                <a:lnTo>
                  <a:pt x="1990249" y="564031"/>
                </a:lnTo>
                <a:cubicBezTo>
                  <a:pt x="2130441" y="623790"/>
                  <a:pt x="2228495" y="765411"/>
                  <a:pt x="2228495" y="929136"/>
                </a:cubicBezTo>
                <a:cubicBezTo>
                  <a:pt x="2228495" y="1038831"/>
                  <a:pt x="2184736" y="1137885"/>
                  <a:pt x="2114234" y="1209923"/>
                </a:cubicBezTo>
                <a:lnTo>
                  <a:pt x="2110992" y="1211559"/>
                </a:lnTo>
                <a:lnTo>
                  <a:pt x="1604686" y="1214819"/>
                </a:lnTo>
                <a:lnTo>
                  <a:pt x="1604686" y="1114404"/>
                </a:lnTo>
                <a:lnTo>
                  <a:pt x="2067158" y="1111574"/>
                </a:lnTo>
                <a:cubicBezTo>
                  <a:pt x="2084167" y="1089491"/>
                  <a:pt x="2097937" y="1064134"/>
                  <a:pt x="2108466" y="1038780"/>
                </a:cubicBezTo>
                <a:cubicBezTo>
                  <a:pt x="2122236" y="1006062"/>
                  <a:pt x="2130334" y="973345"/>
                  <a:pt x="2128715" y="923451"/>
                </a:cubicBezTo>
                <a:cubicBezTo>
                  <a:pt x="2127905" y="901367"/>
                  <a:pt x="2125475" y="875193"/>
                  <a:pt x="2118996" y="850655"/>
                </a:cubicBezTo>
                <a:cubicBezTo>
                  <a:pt x="2106846" y="801580"/>
                  <a:pt x="2081737" y="758230"/>
                  <a:pt x="2048529" y="722240"/>
                </a:cubicBezTo>
                <a:cubicBezTo>
                  <a:pt x="2019371" y="691977"/>
                  <a:pt x="1984542" y="667439"/>
                  <a:pt x="1944855" y="651080"/>
                </a:cubicBezTo>
                <a:lnTo>
                  <a:pt x="1906788" y="632268"/>
                </a:lnTo>
                <a:lnTo>
                  <a:pt x="1871959" y="517758"/>
                </a:lnTo>
                <a:cubicBezTo>
                  <a:pt x="1851710" y="468683"/>
                  <a:pt x="1820932" y="424514"/>
                  <a:pt x="1784484" y="387708"/>
                </a:cubicBezTo>
                <a:cubicBezTo>
                  <a:pt x="1748847" y="350901"/>
                  <a:pt x="1707539" y="321455"/>
                  <a:pt x="1655701" y="301825"/>
                </a:cubicBezTo>
                <a:cubicBezTo>
                  <a:pt x="1606295" y="282194"/>
                  <a:pt x="1547978" y="272380"/>
                  <a:pt x="1526920" y="272380"/>
                </a:cubicBezTo>
                <a:cubicBezTo>
                  <a:pt x="1470222" y="272380"/>
                  <a:pt x="1459692" y="274833"/>
                  <a:pt x="1436204" y="278105"/>
                </a:cubicBezTo>
                <a:lnTo>
                  <a:pt x="1282313" y="326363"/>
                </a:lnTo>
                <a:lnTo>
                  <a:pt x="1192408" y="215943"/>
                </a:lnTo>
                <a:cubicBezTo>
                  <a:pt x="1155960" y="179135"/>
                  <a:pt x="1113033" y="149691"/>
                  <a:pt x="1066055" y="130060"/>
                </a:cubicBezTo>
                <a:cubicBezTo>
                  <a:pt x="1019078" y="109612"/>
                  <a:pt x="967241" y="98161"/>
                  <a:pt x="912973" y="98161"/>
                </a:cubicBezTo>
                <a:cubicBezTo>
                  <a:pt x="863567" y="98161"/>
                  <a:pt x="816589" y="107158"/>
                  <a:pt x="773661" y="123517"/>
                </a:cubicBezTo>
                <a:cubicBezTo>
                  <a:pt x="730734" y="139875"/>
                  <a:pt x="691046" y="164414"/>
                  <a:pt x="656219" y="193858"/>
                </a:cubicBezTo>
                <a:cubicBezTo>
                  <a:pt x="609241" y="234755"/>
                  <a:pt x="571982" y="286285"/>
                  <a:pt x="546875" y="345175"/>
                </a:cubicBezTo>
                <a:lnTo>
                  <a:pt x="502327" y="495674"/>
                </a:lnTo>
                <a:lnTo>
                  <a:pt x="411613" y="492403"/>
                </a:lnTo>
                <a:cubicBezTo>
                  <a:pt x="371924" y="492403"/>
                  <a:pt x="333857" y="499765"/>
                  <a:pt x="299028" y="513669"/>
                </a:cubicBezTo>
                <a:cubicBezTo>
                  <a:pt x="264199" y="527574"/>
                  <a:pt x="231802" y="547204"/>
                  <a:pt x="204263" y="572560"/>
                </a:cubicBezTo>
                <a:cubicBezTo>
                  <a:pt x="168625" y="603641"/>
                  <a:pt x="140278" y="642901"/>
                  <a:pt x="122458" y="688706"/>
                </a:cubicBezTo>
                <a:cubicBezTo>
                  <a:pt x="106259" y="726331"/>
                  <a:pt x="98159" y="768045"/>
                  <a:pt x="98159" y="808941"/>
                </a:cubicBezTo>
                <a:cubicBezTo>
                  <a:pt x="98159" y="809758"/>
                  <a:pt x="98159" y="810577"/>
                  <a:pt x="98159" y="811395"/>
                </a:cubicBezTo>
                <a:cubicBezTo>
                  <a:pt x="98159" y="857199"/>
                  <a:pt x="107068" y="898094"/>
                  <a:pt x="122458" y="934902"/>
                </a:cubicBezTo>
                <a:cubicBezTo>
                  <a:pt x="144327" y="986432"/>
                  <a:pt x="179964" y="1031418"/>
                  <a:pt x="223702" y="1064953"/>
                </a:cubicBezTo>
                <a:cubicBezTo>
                  <a:pt x="257720" y="1091127"/>
                  <a:pt x="297409" y="1109939"/>
                  <a:pt x="339525" y="1120571"/>
                </a:cubicBezTo>
                <a:lnTo>
                  <a:pt x="428622" y="1120571"/>
                </a:lnTo>
                <a:lnTo>
                  <a:pt x="428622" y="1121390"/>
                </a:lnTo>
                <a:lnTo>
                  <a:pt x="329806" y="1122207"/>
                </a:lnTo>
                <a:lnTo>
                  <a:pt x="755307" y="1119603"/>
                </a:lnTo>
                <a:lnTo>
                  <a:pt x="755307" y="1220286"/>
                </a:lnTo>
                <a:lnTo>
                  <a:pt x="330628" y="1223020"/>
                </a:lnTo>
                <a:lnTo>
                  <a:pt x="330628" y="1221382"/>
                </a:lnTo>
                <a:lnTo>
                  <a:pt x="329007" y="1221382"/>
                </a:lnTo>
                <a:cubicBezTo>
                  <a:pt x="141003" y="1182090"/>
                  <a:pt x="0" y="1013453"/>
                  <a:pt x="0" y="812073"/>
                </a:cubicBezTo>
                <a:cubicBezTo>
                  <a:pt x="0" y="581222"/>
                  <a:pt x="184762" y="394577"/>
                  <a:pt x="411664" y="394577"/>
                </a:cubicBezTo>
                <a:lnTo>
                  <a:pt x="430303" y="395394"/>
                </a:lnTo>
                <a:lnTo>
                  <a:pt x="452992" y="317625"/>
                </a:lnTo>
                <a:cubicBezTo>
                  <a:pt x="525115" y="131798"/>
                  <a:pt x="704205" y="0"/>
                  <a:pt x="913279" y="0"/>
                </a:cubicBezTo>
                <a:close/>
              </a:path>
            </a:pathLst>
          </a:custGeom>
          <a:solidFill>
            <a:schemeClr val="accent3"/>
          </a:solidFill>
          <a:ln w="19050" cap="rnd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grpSp>
        <p:nvGrpSpPr>
          <p:cNvPr id="58" name="群組 57"/>
          <p:cNvGrpSpPr/>
          <p:nvPr/>
        </p:nvGrpSpPr>
        <p:grpSpPr>
          <a:xfrm>
            <a:off x="4171225" y="1667073"/>
            <a:ext cx="826462" cy="611670"/>
            <a:chOff x="-4307639" y="5805363"/>
            <a:chExt cx="970320" cy="718140"/>
          </a:xfrm>
          <a:solidFill>
            <a:schemeClr val="accent2"/>
          </a:solidFill>
        </p:grpSpPr>
        <p:sp>
          <p:nvSpPr>
            <p:cNvPr id="59" name="Freeform 18"/>
            <p:cNvSpPr>
              <a:spLocks/>
            </p:cNvSpPr>
            <p:nvPr/>
          </p:nvSpPr>
          <p:spPr bwMode="auto">
            <a:xfrm>
              <a:off x="-4021644" y="6176182"/>
              <a:ext cx="398330" cy="149589"/>
            </a:xfrm>
            <a:custGeom>
              <a:avLst/>
              <a:gdLst>
                <a:gd name="T0" fmla="*/ 49 w 99"/>
                <a:gd name="T1" fmla="*/ 0 h 37"/>
                <a:gd name="T2" fmla="*/ 4 w 99"/>
                <a:gd name="T3" fmla="*/ 14 h 37"/>
                <a:gd name="T4" fmla="*/ 0 w 99"/>
                <a:gd name="T5" fmla="*/ 21 h 37"/>
                <a:gd name="T6" fmla="*/ 3 w 99"/>
                <a:gd name="T7" fmla="*/ 27 h 37"/>
                <a:gd name="T8" fmla="*/ 9 w 99"/>
                <a:gd name="T9" fmla="*/ 34 h 37"/>
                <a:gd name="T10" fmla="*/ 20 w 99"/>
                <a:gd name="T11" fmla="*/ 35 h 37"/>
                <a:gd name="T12" fmla="*/ 49 w 99"/>
                <a:gd name="T13" fmla="*/ 26 h 37"/>
                <a:gd name="T14" fmla="*/ 79 w 99"/>
                <a:gd name="T15" fmla="*/ 35 h 37"/>
                <a:gd name="T16" fmla="*/ 90 w 99"/>
                <a:gd name="T17" fmla="*/ 34 h 37"/>
                <a:gd name="T18" fmla="*/ 96 w 99"/>
                <a:gd name="T19" fmla="*/ 27 h 37"/>
                <a:gd name="T20" fmla="*/ 99 w 99"/>
                <a:gd name="T21" fmla="*/ 21 h 37"/>
                <a:gd name="T22" fmla="*/ 95 w 99"/>
                <a:gd name="T23" fmla="*/ 14 h 37"/>
                <a:gd name="T24" fmla="*/ 49 w 99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37">
                  <a:moveTo>
                    <a:pt x="49" y="0"/>
                  </a:moveTo>
                  <a:cubicBezTo>
                    <a:pt x="32" y="0"/>
                    <a:pt x="17" y="5"/>
                    <a:pt x="4" y="14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0" y="23"/>
                    <a:pt x="1" y="26"/>
                    <a:pt x="3" y="27"/>
                  </a:cubicBezTo>
                  <a:lnTo>
                    <a:pt x="9" y="34"/>
                  </a:lnTo>
                  <a:cubicBezTo>
                    <a:pt x="12" y="37"/>
                    <a:pt x="17" y="37"/>
                    <a:pt x="20" y="35"/>
                  </a:cubicBezTo>
                  <a:cubicBezTo>
                    <a:pt x="28" y="29"/>
                    <a:pt x="39" y="26"/>
                    <a:pt x="49" y="26"/>
                  </a:cubicBezTo>
                  <a:cubicBezTo>
                    <a:pt x="60" y="26"/>
                    <a:pt x="71" y="29"/>
                    <a:pt x="79" y="35"/>
                  </a:cubicBezTo>
                  <a:cubicBezTo>
                    <a:pt x="82" y="37"/>
                    <a:pt x="87" y="37"/>
                    <a:pt x="90" y="34"/>
                  </a:cubicBezTo>
                  <a:lnTo>
                    <a:pt x="96" y="27"/>
                  </a:lnTo>
                  <a:cubicBezTo>
                    <a:pt x="98" y="26"/>
                    <a:pt x="99" y="23"/>
                    <a:pt x="99" y="21"/>
                  </a:cubicBezTo>
                  <a:cubicBezTo>
                    <a:pt x="98" y="18"/>
                    <a:pt x="97" y="16"/>
                    <a:pt x="95" y="14"/>
                  </a:cubicBezTo>
                  <a:cubicBezTo>
                    <a:pt x="82" y="5"/>
                    <a:pt x="66" y="0"/>
                    <a:pt x="4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0" name="Freeform 19"/>
            <p:cNvSpPr>
              <a:spLocks/>
            </p:cNvSpPr>
            <p:nvPr/>
          </p:nvSpPr>
          <p:spPr bwMode="auto">
            <a:xfrm>
              <a:off x="-4170660" y="5986474"/>
              <a:ext cx="696361" cy="189708"/>
            </a:xfrm>
            <a:custGeom>
              <a:avLst/>
              <a:gdLst>
                <a:gd name="T0" fmla="*/ 86 w 173"/>
                <a:gd name="T1" fmla="*/ 0 h 47"/>
                <a:gd name="T2" fmla="*/ 4 w 173"/>
                <a:gd name="T3" fmla="*/ 24 h 47"/>
                <a:gd name="T4" fmla="*/ 0 w 173"/>
                <a:gd name="T5" fmla="*/ 30 h 47"/>
                <a:gd name="T6" fmla="*/ 3 w 173"/>
                <a:gd name="T7" fmla="*/ 37 h 47"/>
                <a:gd name="T8" fmla="*/ 9 w 173"/>
                <a:gd name="T9" fmla="*/ 44 h 47"/>
                <a:gd name="T10" fmla="*/ 19 w 173"/>
                <a:gd name="T11" fmla="*/ 45 h 47"/>
                <a:gd name="T12" fmla="*/ 86 w 173"/>
                <a:gd name="T13" fmla="*/ 26 h 47"/>
                <a:gd name="T14" fmla="*/ 154 w 173"/>
                <a:gd name="T15" fmla="*/ 45 h 47"/>
                <a:gd name="T16" fmla="*/ 164 w 173"/>
                <a:gd name="T17" fmla="*/ 44 h 47"/>
                <a:gd name="T18" fmla="*/ 170 w 173"/>
                <a:gd name="T19" fmla="*/ 37 h 47"/>
                <a:gd name="T20" fmla="*/ 173 w 173"/>
                <a:gd name="T21" fmla="*/ 30 h 47"/>
                <a:gd name="T22" fmla="*/ 169 w 173"/>
                <a:gd name="T23" fmla="*/ 24 h 47"/>
                <a:gd name="T24" fmla="*/ 86 w 173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3" h="47">
                  <a:moveTo>
                    <a:pt x="86" y="0"/>
                  </a:moveTo>
                  <a:cubicBezTo>
                    <a:pt x="56" y="0"/>
                    <a:pt x="28" y="9"/>
                    <a:pt x="4" y="24"/>
                  </a:cubicBezTo>
                  <a:cubicBezTo>
                    <a:pt x="2" y="25"/>
                    <a:pt x="0" y="28"/>
                    <a:pt x="0" y="30"/>
                  </a:cubicBezTo>
                  <a:cubicBezTo>
                    <a:pt x="0" y="33"/>
                    <a:pt x="1" y="35"/>
                    <a:pt x="3" y="37"/>
                  </a:cubicBezTo>
                  <a:lnTo>
                    <a:pt x="9" y="44"/>
                  </a:lnTo>
                  <a:cubicBezTo>
                    <a:pt x="12" y="46"/>
                    <a:pt x="16" y="47"/>
                    <a:pt x="19" y="45"/>
                  </a:cubicBezTo>
                  <a:cubicBezTo>
                    <a:pt x="39" y="33"/>
                    <a:pt x="62" y="26"/>
                    <a:pt x="86" y="26"/>
                  </a:cubicBezTo>
                  <a:cubicBezTo>
                    <a:pt x="111" y="26"/>
                    <a:pt x="134" y="33"/>
                    <a:pt x="154" y="45"/>
                  </a:cubicBezTo>
                  <a:cubicBezTo>
                    <a:pt x="157" y="47"/>
                    <a:pt x="161" y="46"/>
                    <a:pt x="164" y="44"/>
                  </a:cubicBezTo>
                  <a:lnTo>
                    <a:pt x="170" y="37"/>
                  </a:lnTo>
                  <a:cubicBezTo>
                    <a:pt x="172" y="35"/>
                    <a:pt x="173" y="33"/>
                    <a:pt x="173" y="30"/>
                  </a:cubicBezTo>
                  <a:cubicBezTo>
                    <a:pt x="173" y="28"/>
                    <a:pt x="171" y="25"/>
                    <a:pt x="169" y="24"/>
                  </a:cubicBezTo>
                  <a:cubicBezTo>
                    <a:pt x="145" y="9"/>
                    <a:pt x="117" y="0"/>
                    <a:pt x="8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1" name="Freeform 20"/>
            <p:cNvSpPr>
              <a:spLocks/>
            </p:cNvSpPr>
            <p:nvPr/>
          </p:nvSpPr>
          <p:spPr bwMode="auto">
            <a:xfrm>
              <a:off x="-4307639" y="5805363"/>
              <a:ext cx="970320" cy="233840"/>
            </a:xfrm>
            <a:custGeom>
              <a:avLst/>
              <a:gdLst>
                <a:gd name="T0" fmla="*/ 9 w 241"/>
                <a:gd name="T1" fmla="*/ 54 h 58"/>
                <a:gd name="T2" fmla="*/ 19 w 241"/>
                <a:gd name="T3" fmla="*/ 55 h 58"/>
                <a:gd name="T4" fmla="*/ 120 w 241"/>
                <a:gd name="T5" fmla="*/ 26 h 58"/>
                <a:gd name="T6" fmla="*/ 222 w 241"/>
                <a:gd name="T7" fmla="*/ 55 h 58"/>
                <a:gd name="T8" fmla="*/ 232 w 241"/>
                <a:gd name="T9" fmla="*/ 54 h 58"/>
                <a:gd name="T10" fmla="*/ 239 w 241"/>
                <a:gd name="T11" fmla="*/ 48 h 58"/>
                <a:gd name="T12" fmla="*/ 241 w 241"/>
                <a:gd name="T13" fmla="*/ 41 h 58"/>
                <a:gd name="T14" fmla="*/ 237 w 241"/>
                <a:gd name="T15" fmla="*/ 35 h 58"/>
                <a:gd name="T16" fmla="*/ 120 w 241"/>
                <a:gd name="T17" fmla="*/ 0 h 58"/>
                <a:gd name="T18" fmla="*/ 4 w 241"/>
                <a:gd name="T19" fmla="*/ 35 h 58"/>
                <a:gd name="T20" fmla="*/ 0 w 241"/>
                <a:gd name="T21" fmla="*/ 41 h 58"/>
                <a:gd name="T22" fmla="*/ 2 w 241"/>
                <a:gd name="T23" fmla="*/ 48 h 58"/>
                <a:gd name="T24" fmla="*/ 9 w 241"/>
                <a:gd name="T25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58">
                  <a:moveTo>
                    <a:pt x="9" y="54"/>
                  </a:moveTo>
                  <a:cubicBezTo>
                    <a:pt x="12" y="57"/>
                    <a:pt x="16" y="58"/>
                    <a:pt x="19" y="55"/>
                  </a:cubicBezTo>
                  <a:cubicBezTo>
                    <a:pt x="49" y="37"/>
                    <a:pt x="83" y="26"/>
                    <a:pt x="120" y="26"/>
                  </a:cubicBezTo>
                  <a:cubicBezTo>
                    <a:pt x="158" y="26"/>
                    <a:pt x="192" y="37"/>
                    <a:pt x="222" y="55"/>
                  </a:cubicBezTo>
                  <a:cubicBezTo>
                    <a:pt x="225" y="58"/>
                    <a:pt x="229" y="57"/>
                    <a:pt x="232" y="54"/>
                  </a:cubicBezTo>
                  <a:lnTo>
                    <a:pt x="239" y="48"/>
                  </a:lnTo>
                  <a:cubicBezTo>
                    <a:pt x="241" y="46"/>
                    <a:pt x="241" y="43"/>
                    <a:pt x="241" y="41"/>
                  </a:cubicBezTo>
                  <a:cubicBezTo>
                    <a:pt x="241" y="38"/>
                    <a:pt x="240" y="36"/>
                    <a:pt x="237" y="35"/>
                  </a:cubicBezTo>
                  <a:cubicBezTo>
                    <a:pt x="204" y="13"/>
                    <a:pt x="164" y="0"/>
                    <a:pt x="120" y="0"/>
                  </a:cubicBezTo>
                  <a:cubicBezTo>
                    <a:pt x="77" y="0"/>
                    <a:pt x="37" y="13"/>
                    <a:pt x="4" y="35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43"/>
                    <a:pt x="0" y="46"/>
                    <a:pt x="2" y="48"/>
                  </a:cubicBezTo>
                  <a:lnTo>
                    <a:pt x="9" y="5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62" name="Oval 21"/>
            <p:cNvSpPr>
              <a:spLocks noChangeArrowheads="1"/>
            </p:cNvSpPr>
            <p:nvPr/>
          </p:nvSpPr>
          <p:spPr bwMode="auto">
            <a:xfrm>
              <a:off x="-3897274" y="6365890"/>
              <a:ext cx="157039" cy="157613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1925634" y="3252529"/>
            <a:ext cx="569423" cy="566644"/>
            <a:chOff x="1925634" y="3252529"/>
            <a:chExt cx="569423" cy="566644"/>
          </a:xfrm>
        </p:grpSpPr>
        <p:sp>
          <p:nvSpPr>
            <p:cNvPr id="81" name="Freeform 186"/>
            <p:cNvSpPr>
              <a:spLocks/>
            </p:cNvSpPr>
            <p:nvPr/>
          </p:nvSpPr>
          <p:spPr bwMode="auto">
            <a:xfrm rot="1502634">
              <a:off x="2186981" y="3359155"/>
              <a:ext cx="171290" cy="130551"/>
            </a:xfrm>
            <a:custGeom>
              <a:avLst/>
              <a:gdLst>
                <a:gd name="T0" fmla="*/ 270 w 1110"/>
                <a:gd name="T1" fmla="*/ 2 h 846"/>
                <a:gd name="T2" fmla="*/ 418 w 1110"/>
                <a:gd name="T3" fmla="*/ 26 h 846"/>
                <a:gd name="T4" fmla="*/ 560 w 1110"/>
                <a:gd name="T5" fmla="*/ 68 h 846"/>
                <a:gd name="T6" fmla="*/ 692 w 1110"/>
                <a:gd name="T7" fmla="*/ 133 h 846"/>
                <a:gd name="T8" fmla="*/ 812 w 1110"/>
                <a:gd name="T9" fmla="*/ 215 h 846"/>
                <a:gd name="T10" fmla="*/ 920 w 1110"/>
                <a:gd name="T11" fmla="*/ 316 h 846"/>
                <a:gd name="T12" fmla="*/ 1013 w 1110"/>
                <a:gd name="T13" fmla="*/ 433 h 846"/>
                <a:gd name="T14" fmla="*/ 1090 w 1110"/>
                <a:gd name="T15" fmla="*/ 565 h 846"/>
                <a:gd name="T16" fmla="*/ 1109 w 1110"/>
                <a:gd name="T17" fmla="*/ 625 h 846"/>
                <a:gd name="T18" fmla="*/ 1106 w 1110"/>
                <a:gd name="T19" fmla="*/ 686 h 846"/>
                <a:gd name="T20" fmla="*/ 1088 w 1110"/>
                <a:gd name="T21" fmla="*/ 741 h 846"/>
                <a:gd name="T22" fmla="*/ 1052 w 1110"/>
                <a:gd name="T23" fmla="*/ 790 h 846"/>
                <a:gd name="T24" fmla="*/ 1002 w 1110"/>
                <a:gd name="T25" fmla="*/ 826 h 846"/>
                <a:gd name="T26" fmla="*/ 946 w 1110"/>
                <a:gd name="T27" fmla="*/ 843 h 846"/>
                <a:gd name="T28" fmla="*/ 887 w 1110"/>
                <a:gd name="T29" fmla="*/ 843 h 846"/>
                <a:gd name="T30" fmla="*/ 830 w 1110"/>
                <a:gd name="T31" fmla="*/ 825 h 846"/>
                <a:gd name="T32" fmla="*/ 780 w 1110"/>
                <a:gd name="T33" fmla="*/ 788 h 846"/>
                <a:gd name="T34" fmla="*/ 743 w 1110"/>
                <a:gd name="T35" fmla="*/ 736 h 846"/>
                <a:gd name="T36" fmla="*/ 683 w 1110"/>
                <a:gd name="T37" fmla="*/ 636 h 846"/>
                <a:gd name="T38" fmla="*/ 607 w 1110"/>
                <a:gd name="T39" fmla="*/ 551 h 846"/>
                <a:gd name="T40" fmla="*/ 518 w 1110"/>
                <a:gd name="T41" fmla="*/ 482 h 846"/>
                <a:gd name="T42" fmla="*/ 418 w 1110"/>
                <a:gd name="T43" fmla="*/ 432 h 846"/>
                <a:gd name="T44" fmla="*/ 309 w 1110"/>
                <a:gd name="T45" fmla="*/ 400 h 846"/>
                <a:gd name="T46" fmla="*/ 193 w 1110"/>
                <a:gd name="T47" fmla="*/ 389 h 846"/>
                <a:gd name="T48" fmla="*/ 127 w 1110"/>
                <a:gd name="T49" fmla="*/ 376 h 846"/>
                <a:gd name="T50" fmla="*/ 69 w 1110"/>
                <a:gd name="T51" fmla="*/ 343 h 846"/>
                <a:gd name="T52" fmla="*/ 27 w 1110"/>
                <a:gd name="T53" fmla="*/ 293 h 846"/>
                <a:gd name="T54" fmla="*/ 4 w 1110"/>
                <a:gd name="T55" fmla="*/ 229 h 846"/>
                <a:gd name="T56" fmla="*/ 4 w 1110"/>
                <a:gd name="T57" fmla="*/ 160 h 846"/>
                <a:gd name="T58" fmla="*/ 27 w 1110"/>
                <a:gd name="T59" fmla="*/ 96 h 846"/>
                <a:gd name="T60" fmla="*/ 69 w 1110"/>
                <a:gd name="T61" fmla="*/ 45 h 846"/>
                <a:gd name="T62" fmla="*/ 127 w 1110"/>
                <a:gd name="T63" fmla="*/ 12 h 846"/>
                <a:gd name="T64" fmla="*/ 193 w 1110"/>
                <a:gd name="T65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10" h="846">
                  <a:moveTo>
                    <a:pt x="193" y="0"/>
                  </a:moveTo>
                  <a:lnTo>
                    <a:pt x="270" y="2"/>
                  </a:lnTo>
                  <a:lnTo>
                    <a:pt x="345" y="12"/>
                  </a:lnTo>
                  <a:lnTo>
                    <a:pt x="418" y="26"/>
                  </a:lnTo>
                  <a:lnTo>
                    <a:pt x="490" y="44"/>
                  </a:lnTo>
                  <a:lnTo>
                    <a:pt x="560" y="68"/>
                  </a:lnTo>
                  <a:lnTo>
                    <a:pt x="626" y="99"/>
                  </a:lnTo>
                  <a:lnTo>
                    <a:pt x="692" y="133"/>
                  </a:lnTo>
                  <a:lnTo>
                    <a:pt x="754" y="171"/>
                  </a:lnTo>
                  <a:lnTo>
                    <a:pt x="812" y="215"/>
                  </a:lnTo>
                  <a:lnTo>
                    <a:pt x="869" y="264"/>
                  </a:lnTo>
                  <a:lnTo>
                    <a:pt x="920" y="316"/>
                  </a:lnTo>
                  <a:lnTo>
                    <a:pt x="970" y="373"/>
                  </a:lnTo>
                  <a:lnTo>
                    <a:pt x="1013" y="433"/>
                  </a:lnTo>
                  <a:lnTo>
                    <a:pt x="1055" y="498"/>
                  </a:lnTo>
                  <a:lnTo>
                    <a:pt x="1090" y="565"/>
                  </a:lnTo>
                  <a:lnTo>
                    <a:pt x="1102" y="595"/>
                  </a:lnTo>
                  <a:lnTo>
                    <a:pt x="1109" y="625"/>
                  </a:lnTo>
                  <a:lnTo>
                    <a:pt x="1110" y="656"/>
                  </a:lnTo>
                  <a:lnTo>
                    <a:pt x="1106" y="686"/>
                  </a:lnTo>
                  <a:lnTo>
                    <a:pt x="1099" y="715"/>
                  </a:lnTo>
                  <a:lnTo>
                    <a:pt x="1088" y="741"/>
                  </a:lnTo>
                  <a:lnTo>
                    <a:pt x="1072" y="767"/>
                  </a:lnTo>
                  <a:lnTo>
                    <a:pt x="1052" y="790"/>
                  </a:lnTo>
                  <a:lnTo>
                    <a:pt x="1028" y="810"/>
                  </a:lnTo>
                  <a:lnTo>
                    <a:pt x="1002" y="826"/>
                  </a:lnTo>
                  <a:lnTo>
                    <a:pt x="974" y="836"/>
                  </a:lnTo>
                  <a:lnTo>
                    <a:pt x="946" y="843"/>
                  </a:lnTo>
                  <a:lnTo>
                    <a:pt x="917" y="846"/>
                  </a:lnTo>
                  <a:lnTo>
                    <a:pt x="887" y="843"/>
                  </a:lnTo>
                  <a:lnTo>
                    <a:pt x="857" y="836"/>
                  </a:lnTo>
                  <a:lnTo>
                    <a:pt x="830" y="825"/>
                  </a:lnTo>
                  <a:lnTo>
                    <a:pt x="803" y="808"/>
                  </a:lnTo>
                  <a:lnTo>
                    <a:pt x="780" y="788"/>
                  </a:lnTo>
                  <a:lnTo>
                    <a:pt x="760" y="764"/>
                  </a:lnTo>
                  <a:lnTo>
                    <a:pt x="743" y="736"/>
                  </a:lnTo>
                  <a:lnTo>
                    <a:pt x="716" y="685"/>
                  </a:lnTo>
                  <a:lnTo>
                    <a:pt x="683" y="636"/>
                  </a:lnTo>
                  <a:lnTo>
                    <a:pt x="647" y="592"/>
                  </a:lnTo>
                  <a:lnTo>
                    <a:pt x="607" y="551"/>
                  </a:lnTo>
                  <a:lnTo>
                    <a:pt x="564" y="514"/>
                  </a:lnTo>
                  <a:lnTo>
                    <a:pt x="518" y="482"/>
                  </a:lnTo>
                  <a:lnTo>
                    <a:pt x="469" y="454"/>
                  </a:lnTo>
                  <a:lnTo>
                    <a:pt x="418" y="432"/>
                  </a:lnTo>
                  <a:lnTo>
                    <a:pt x="364" y="414"/>
                  </a:lnTo>
                  <a:lnTo>
                    <a:pt x="309" y="400"/>
                  </a:lnTo>
                  <a:lnTo>
                    <a:pt x="252" y="392"/>
                  </a:lnTo>
                  <a:lnTo>
                    <a:pt x="193" y="389"/>
                  </a:lnTo>
                  <a:lnTo>
                    <a:pt x="159" y="386"/>
                  </a:lnTo>
                  <a:lnTo>
                    <a:pt x="127" y="376"/>
                  </a:lnTo>
                  <a:lnTo>
                    <a:pt x="96" y="363"/>
                  </a:lnTo>
                  <a:lnTo>
                    <a:pt x="69" y="343"/>
                  </a:lnTo>
                  <a:lnTo>
                    <a:pt x="46" y="320"/>
                  </a:lnTo>
                  <a:lnTo>
                    <a:pt x="27" y="293"/>
                  </a:lnTo>
                  <a:lnTo>
                    <a:pt x="13" y="263"/>
                  </a:lnTo>
                  <a:lnTo>
                    <a:pt x="4" y="229"/>
                  </a:lnTo>
                  <a:lnTo>
                    <a:pt x="0" y="195"/>
                  </a:lnTo>
                  <a:lnTo>
                    <a:pt x="4" y="160"/>
                  </a:lnTo>
                  <a:lnTo>
                    <a:pt x="13" y="126"/>
                  </a:lnTo>
                  <a:lnTo>
                    <a:pt x="27" y="96"/>
                  </a:lnTo>
                  <a:lnTo>
                    <a:pt x="46" y="70"/>
                  </a:lnTo>
                  <a:lnTo>
                    <a:pt x="69" y="45"/>
                  </a:lnTo>
                  <a:lnTo>
                    <a:pt x="96" y="27"/>
                  </a:lnTo>
                  <a:lnTo>
                    <a:pt x="127" y="12"/>
                  </a:lnTo>
                  <a:lnTo>
                    <a:pt x="159" y="2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2" name="Freeform 187"/>
            <p:cNvSpPr>
              <a:spLocks noEditPoints="1"/>
            </p:cNvSpPr>
            <p:nvPr/>
          </p:nvSpPr>
          <p:spPr bwMode="auto">
            <a:xfrm rot="1502634">
              <a:off x="1925634" y="3252529"/>
              <a:ext cx="569423" cy="566644"/>
            </a:xfrm>
            <a:custGeom>
              <a:avLst/>
              <a:gdLst>
                <a:gd name="T0" fmla="*/ 1366 w 3691"/>
                <a:gd name="T1" fmla="*/ 419 h 3674"/>
                <a:gd name="T2" fmla="*/ 1033 w 3691"/>
                <a:gd name="T3" fmla="*/ 547 h 3674"/>
                <a:gd name="T4" fmla="*/ 754 w 3691"/>
                <a:gd name="T5" fmla="*/ 760 h 3674"/>
                <a:gd name="T6" fmla="*/ 543 w 3691"/>
                <a:gd name="T7" fmla="*/ 1043 h 3674"/>
                <a:gd name="T8" fmla="*/ 417 w 3691"/>
                <a:gd name="T9" fmla="*/ 1377 h 3674"/>
                <a:gd name="T10" fmla="*/ 389 w 3691"/>
                <a:gd name="T11" fmla="*/ 1749 h 3674"/>
                <a:gd name="T12" fmla="*/ 468 w 3691"/>
                <a:gd name="T13" fmla="*/ 2105 h 3674"/>
                <a:gd name="T14" fmla="*/ 639 w 3691"/>
                <a:gd name="T15" fmla="*/ 2415 h 3674"/>
                <a:gd name="T16" fmla="*/ 886 w 3691"/>
                <a:gd name="T17" fmla="*/ 2665 h 3674"/>
                <a:gd name="T18" fmla="*/ 1194 w 3691"/>
                <a:gd name="T19" fmla="*/ 2837 h 3674"/>
                <a:gd name="T20" fmla="*/ 1547 w 3691"/>
                <a:gd name="T21" fmla="*/ 2916 h 3674"/>
                <a:gd name="T22" fmla="*/ 1911 w 3691"/>
                <a:gd name="T23" fmla="*/ 2890 h 3674"/>
                <a:gd name="T24" fmla="*/ 2238 w 3691"/>
                <a:gd name="T25" fmla="*/ 2766 h 3674"/>
                <a:gd name="T26" fmla="*/ 2500 w 3691"/>
                <a:gd name="T27" fmla="*/ 2574 h 3674"/>
                <a:gd name="T28" fmla="*/ 2686 w 3691"/>
                <a:gd name="T29" fmla="*/ 2352 h 3674"/>
                <a:gd name="T30" fmla="*/ 2840 w 3691"/>
                <a:gd name="T31" fmla="*/ 2025 h 3674"/>
                <a:gd name="T32" fmla="*/ 2895 w 3691"/>
                <a:gd name="T33" fmla="*/ 1654 h 3674"/>
                <a:gd name="T34" fmla="*/ 2842 w 3691"/>
                <a:gd name="T35" fmla="*/ 1289 h 3674"/>
                <a:gd name="T36" fmla="*/ 2693 w 3691"/>
                <a:gd name="T37" fmla="*/ 966 h 3674"/>
                <a:gd name="T38" fmla="*/ 2463 w 3691"/>
                <a:gd name="T39" fmla="*/ 700 h 3674"/>
                <a:gd name="T40" fmla="*/ 2169 w 3691"/>
                <a:gd name="T41" fmla="*/ 506 h 3674"/>
                <a:gd name="T42" fmla="*/ 1826 w 3691"/>
                <a:gd name="T43" fmla="*/ 403 h 3674"/>
                <a:gd name="T44" fmla="*/ 1641 w 3691"/>
                <a:gd name="T45" fmla="*/ 0 h 3674"/>
                <a:gd name="T46" fmla="*/ 2060 w 3691"/>
                <a:gd name="T47" fmla="*/ 55 h 3674"/>
                <a:gd name="T48" fmla="*/ 2439 w 3691"/>
                <a:gd name="T49" fmla="*/ 209 h 3674"/>
                <a:gd name="T50" fmla="*/ 2764 w 3691"/>
                <a:gd name="T51" fmla="*/ 450 h 3674"/>
                <a:gd name="T52" fmla="*/ 3021 w 3691"/>
                <a:gd name="T53" fmla="*/ 762 h 3674"/>
                <a:gd name="T54" fmla="*/ 3197 w 3691"/>
                <a:gd name="T55" fmla="*/ 1132 h 3674"/>
                <a:gd name="T56" fmla="*/ 3277 w 3691"/>
                <a:gd name="T57" fmla="*/ 1545 h 3674"/>
                <a:gd name="T58" fmla="*/ 3252 w 3691"/>
                <a:gd name="T59" fmla="*/ 1967 h 3674"/>
                <a:gd name="T60" fmla="*/ 3127 w 3691"/>
                <a:gd name="T61" fmla="*/ 2351 h 3674"/>
                <a:gd name="T62" fmla="*/ 3621 w 3691"/>
                <a:gd name="T63" fmla="*/ 3258 h 3674"/>
                <a:gd name="T64" fmla="*/ 3686 w 3691"/>
                <a:gd name="T65" fmla="*/ 3380 h 3674"/>
                <a:gd name="T66" fmla="*/ 3677 w 3691"/>
                <a:gd name="T67" fmla="*/ 3514 h 3674"/>
                <a:gd name="T68" fmla="*/ 3596 w 3691"/>
                <a:gd name="T69" fmla="*/ 3624 h 3674"/>
                <a:gd name="T70" fmla="*/ 3482 w 3691"/>
                <a:gd name="T71" fmla="*/ 3672 h 3674"/>
                <a:gd name="T72" fmla="*/ 3343 w 3691"/>
                <a:gd name="T73" fmla="*/ 3648 h 3674"/>
                <a:gd name="T74" fmla="*/ 2566 w 3691"/>
                <a:gd name="T75" fmla="*/ 3018 h 3674"/>
                <a:gd name="T76" fmla="*/ 2225 w 3691"/>
                <a:gd name="T77" fmla="*/ 3199 h 3674"/>
                <a:gd name="T78" fmla="*/ 1843 w 3691"/>
                <a:gd name="T79" fmla="*/ 3296 h 3674"/>
                <a:gd name="T80" fmla="*/ 1427 w 3691"/>
                <a:gd name="T81" fmla="*/ 3295 h 3674"/>
                <a:gd name="T82" fmla="*/ 1026 w 3691"/>
                <a:gd name="T83" fmla="*/ 3189 h 3674"/>
                <a:gd name="T84" fmla="*/ 673 w 3691"/>
                <a:gd name="T85" fmla="*/ 2989 h 3674"/>
                <a:gd name="T86" fmla="*/ 379 w 3691"/>
                <a:gd name="T87" fmla="*/ 2711 h 3674"/>
                <a:gd name="T88" fmla="*/ 161 w 3691"/>
                <a:gd name="T89" fmla="*/ 2369 h 3674"/>
                <a:gd name="T90" fmla="*/ 31 w 3691"/>
                <a:gd name="T91" fmla="*/ 1975 h 3674"/>
                <a:gd name="T92" fmla="*/ 3 w 3691"/>
                <a:gd name="T93" fmla="*/ 1545 h 3674"/>
                <a:gd name="T94" fmla="*/ 84 w 3691"/>
                <a:gd name="T95" fmla="*/ 1132 h 3674"/>
                <a:gd name="T96" fmla="*/ 259 w 3691"/>
                <a:gd name="T97" fmla="*/ 762 h 3674"/>
                <a:gd name="T98" fmla="*/ 518 w 3691"/>
                <a:gd name="T99" fmla="*/ 450 h 3674"/>
                <a:gd name="T100" fmla="*/ 843 w 3691"/>
                <a:gd name="T101" fmla="*/ 209 h 3674"/>
                <a:gd name="T102" fmla="*/ 1222 w 3691"/>
                <a:gd name="T103" fmla="*/ 55 h 3674"/>
                <a:gd name="T104" fmla="*/ 1641 w 3691"/>
                <a:gd name="T105" fmla="*/ 0 h 3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91" h="3674">
                  <a:moveTo>
                    <a:pt x="1641" y="389"/>
                  </a:moveTo>
                  <a:lnTo>
                    <a:pt x="1547" y="393"/>
                  </a:lnTo>
                  <a:lnTo>
                    <a:pt x="1456" y="403"/>
                  </a:lnTo>
                  <a:lnTo>
                    <a:pt x="1366" y="419"/>
                  </a:lnTo>
                  <a:lnTo>
                    <a:pt x="1279" y="443"/>
                  </a:lnTo>
                  <a:lnTo>
                    <a:pt x="1194" y="472"/>
                  </a:lnTo>
                  <a:lnTo>
                    <a:pt x="1113" y="506"/>
                  </a:lnTo>
                  <a:lnTo>
                    <a:pt x="1033" y="547"/>
                  </a:lnTo>
                  <a:lnTo>
                    <a:pt x="958" y="593"/>
                  </a:lnTo>
                  <a:lnTo>
                    <a:pt x="886" y="644"/>
                  </a:lnTo>
                  <a:lnTo>
                    <a:pt x="819" y="700"/>
                  </a:lnTo>
                  <a:lnTo>
                    <a:pt x="754" y="760"/>
                  </a:lnTo>
                  <a:lnTo>
                    <a:pt x="695" y="825"/>
                  </a:lnTo>
                  <a:lnTo>
                    <a:pt x="639" y="893"/>
                  </a:lnTo>
                  <a:lnTo>
                    <a:pt x="589" y="966"/>
                  </a:lnTo>
                  <a:lnTo>
                    <a:pt x="543" y="1043"/>
                  </a:lnTo>
                  <a:lnTo>
                    <a:pt x="503" y="1121"/>
                  </a:lnTo>
                  <a:lnTo>
                    <a:pt x="468" y="1204"/>
                  </a:lnTo>
                  <a:lnTo>
                    <a:pt x="440" y="1289"/>
                  </a:lnTo>
                  <a:lnTo>
                    <a:pt x="417" y="1377"/>
                  </a:lnTo>
                  <a:lnTo>
                    <a:pt x="399" y="1468"/>
                  </a:lnTo>
                  <a:lnTo>
                    <a:pt x="389" y="1560"/>
                  </a:lnTo>
                  <a:lnTo>
                    <a:pt x="386" y="1654"/>
                  </a:lnTo>
                  <a:lnTo>
                    <a:pt x="389" y="1749"/>
                  </a:lnTo>
                  <a:lnTo>
                    <a:pt x="399" y="1841"/>
                  </a:lnTo>
                  <a:lnTo>
                    <a:pt x="417" y="1931"/>
                  </a:lnTo>
                  <a:lnTo>
                    <a:pt x="440" y="2019"/>
                  </a:lnTo>
                  <a:lnTo>
                    <a:pt x="468" y="2105"/>
                  </a:lnTo>
                  <a:lnTo>
                    <a:pt x="503" y="2187"/>
                  </a:lnTo>
                  <a:lnTo>
                    <a:pt x="543" y="2267"/>
                  </a:lnTo>
                  <a:lnTo>
                    <a:pt x="589" y="2343"/>
                  </a:lnTo>
                  <a:lnTo>
                    <a:pt x="639" y="2415"/>
                  </a:lnTo>
                  <a:lnTo>
                    <a:pt x="695" y="2484"/>
                  </a:lnTo>
                  <a:lnTo>
                    <a:pt x="754" y="2548"/>
                  </a:lnTo>
                  <a:lnTo>
                    <a:pt x="819" y="2608"/>
                  </a:lnTo>
                  <a:lnTo>
                    <a:pt x="886" y="2665"/>
                  </a:lnTo>
                  <a:lnTo>
                    <a:pt x="958" y="2715"/>
                  </a:lnTo>
                  <a:lnTo>
                    <a:pt x="1033" y="2761"/>
                  </a:lnTo>
                  <a:lnTo>
                    <a:pt x="1113" y="2802"/>
                  </a:lnTo>
                  <a:lnTo>
                    <a:pt x="1194" y="2837"/>
                  </a:lnTo>
                  <a:lnTo>
                    <a:pt x="1279" y="2866"/>
                  </a:lnTo>
                  <a:lnTo>
                    <a:pt x="1366" y="2889"/>
                  </a:lnTo>
                  <a:lnTo>
                    <a:pt x="1456" y="2906"/>
                  </a:lnTo>
                  <a:lnTo>
                    <a:pt x="1547" y="2916"/>
                  </a:lnTo>
                  <a:lnTo>
                    <a:pt x="1641" y="2920"/>
                  </a:lnTo>
                  <a:lnTo>
                    <a:pt x="1733" y="2916"/>
                  </a:lnTo>
                  <a:lnTo>
                    <a:pt x="1822" y="2906"/>
                  </a:lnTo>
                  <a:lnTo>
                    <a:pt x="1911" y="2890"/>
                  </a:lnTo>
                  <a:lnTo>
                    <a:pt x="1997" y="2868"/>
                  </a:lnTo>
                  <a:lnTo>
                    <a:pt x="2080" y="2840"/>
                  </a:lnTo>
                  <a:lnTo>
                    <a:pt x="2160" y="2805"/>
                  </a:lnTo>
                  <a:lnTo>
                    <a:pt x="2238" y="2766"/>
                  </a:lnTo>
                  <a:lnTo>
                    <a:pt x="2313" y="2722"/>
                  </a:lnTo>
                  <a:lnTo>
                    <a:pt x="2384" y="2672"/>
                  </a:lnTo>
                  <a:lnTo>
                    <a:pt x="2450" y="2619"/>
                  </a:lnTo>
                  <a:lnTo>
                    <a:pt x="2500" y="2574"/>
                  </a:lnTo>
                  <a:lnTo>
                    <a:pt x="2547" y="2527"/>
                  </a:lnTo>
                  <a:lnTo>
                    <a:pt x="2592" y="2478"/>
                  </a:lnTo>
                  <a:lnTo>
                    <a:pt x="2633" y="2425"/>
                  </a:lnTo>
                  <a:lnTo>
                    <a:pt x="2686" y="2352"/>
                  </a:lnTo>
                  <a:lnTo>
                    <a:pt x="2732" y="2275"/>
                  </a:lnTo>
                  <a:lnTo>
                    <a:pt x="2774" y="2195"/>
                  </a:lnTo>
                  <a:lnTo>
                    <a:pt x="2810" y="2112"/>
                  </a:lnTo>
                  <a:lnTo>
                    <a:pt x="2840" y="2025"/>
                  </a:lnTo>
                  <a:lnTo>
                    <a:pt x="2864" y="1935"/>
                  </a:lnTo>
                  <a:lnTo>
                    <a:pt x="2881" y="1844"/>
                  </a:lnTo>
                  <a:lnTo>
                    <a:pt x="2891" y="1750"/>
                  </a:lnTo>
                  <a:lnTo>
                    <a:pt x="2895" y="1654"/>
                  </a:lnTo>
                  <a:lnTo>
                    <a:pt x="2891" y="1560"/>
                  </a:lnTo>
                  <a:lnTo>
                    <a:pt x="2882" y="1468"/>
                  </a:lnTo>
                  <a:lnTo>
                    <a:pt x="2865" y="1377"/>
                  </a:lnTo>
                  <a:lnTo>
                    <a:pt x="2842" y="1289"/>
                  </a:lnTo>
                  <a:lnTo>
                    <a:pt x="2813" y="1204"/>
                  </a:lnTo>
                  <a:lnTo>
                    <a:pt x="2779" y="1121"/>
                  </a:lnTo>
                  <a:lnTo>
                    <a:pt x="2739" y="1043"/>
                  </a:lnTo>
                  <a:lnTo>
                    <a:pt x="2693" y="966"/>
                  </a:lnTo>
                  <a:lnTo>
                    <a:pt x="2642" y="893"/>
                  </a:lnTo>
                  <a:lnTo>
                    <a:pt x="2587" y="825"/>
                  </a:lnTo>
                  <a:lnTo>
                    <a:pt x="2527" y="760"/>
                  </a:lnTo>
                  <a:lnTo>
                    <a:pt x="2463" y="700"/>
                  </a:lnTo>
                  <a:lnTo>
                    <a:pt x="2395" y="644"/>
                  </a:lnTo>
                  <a:lnTo>
                    <a:pt x="2323" y="593"/>
                  </a:lnTo>
                  <a:lnTo>
                    <a:pt x="2248" y="547"/>
                  </a:lnTo>
                  <a:lnTo>
                    <a:pt x="2169" y="506"/>
                  </a:lnTo>
                  <a:lnTo>
                    <a:pt x="2088" y="472"/>
                  </a:lnTo>
                  <a:lnTo>
                    <a:pt x="2003" y="443"/>
                  </a:lnTo>
                  <a:lnTo>
                    <a:pt x="1915" y="419"/>
                  </a:lnTo>
                  <a:lnTo>
                    <a:pt x="1826" y="403"/>
                  </a:lnTo>
                  <a:lnTo>
                    <a:pt x="1734" y="393"/>
                  </a:lnTo>
                  <a:lnTo>
                    <a:pt x="1641" y="389"/>
                  </a:lnTo>
                  <a:close/>
                  <a:moveTo>
                    <a:pt x="1641" y="0"/>
                  </a:moveTo>
                  <a:lnTo>
                    <a:pt x="1641" y="0"/>
                  </a:lnTo>
                  <a:lnTo>
                    <a:pt x="1749" y="4"/>
                  </a:lnTo>
                  <a:lnTo>
                    <a:pt x="1853" y="14"/>
                  </a:lnTo>
                  <a:lnTo>
                    <a:pt x="1958" y="30"/>
                  </a:lnTo>
                  <a:lnTo>
                    <a:pt x="2060" y="55"/>
                  </a:lnTo>
                  <a:lnTo>
                    <a:pt x="2159" y="84"/>
                  </a:lnTo>
                  <a:lnTo>
                    <a:pt x="2255" y="119"/>
                  </a:lnTo>
                  <a:lnTo>
                    <a:pt x="2348" y="161"/>
                  </a:lnTo>
                  <a:lnTo>
                    <a:pt x="2439" y="209"/>
                  </a:lnTo>
                  <a:lnTo>
                    <a:pt x="2525" y="262"/>
                  </a:lnTo>
                  <a:lnTo>
                    <a:pt x="2609" y="320"/>
                  </a:lnTo>
                  <a:lnTo>
                    <a:pt x="2688" y="382"/>
                  </a:lnTo>
                  <a:lnTo>
                    <a:pt x="2764" y="450"/>
                  </a:lnTo>
                  <a:lnTo>
                    <a:pt x="2835" y="521"/>
                  </a:lnTo>
                  <a:lnTo>
                    <a:pt x="2902" y="598"/>
                  </a:lnTo>
                  <a:lnTo>
                    <a:pt x="2964" y="678"/>
                  </a:lnTo>
                  <a:lnTo>
                    <a:pt x="3021" y="762"/>
                  </a:lnTo>
                  <a:lnTo>
                    <a:pt x="3074" y="849"/>
                  </a:lnTo>
                  <a:lnTo>
                    <a:pt x="3121" y="941"/>
                  </a:lnTo>
                  <a:lnTo>
                    <a:pt x="3161" y="1034"/>
                  </a:lnTo>
                  <a:lnTo>
                    <a:pt x="3197" y="1132"/>
                  </a:lnTo>
                  <a:lnTo>
                    <a:pt x="3227" y="1231"/>
                  </a:lnTo>
                  <a:lnTo>
                    <a:pt x="3251" y="1334"/>
                  </a:lnTo>
                  <a:lnTo>
                    <a:pt x="3267" y="1439"/>
                  </a:lnTo>
                  <a:lnTo>
                    <a:pt x="3277" y="1545"/>
                  </a:lnTo>
                  <a:lnTo>
                    <a:pt x="3281" y="1654"/>
                  </a:lnTo>
                  <a:lnTo>
                    <a:pt x="3277" y="1761"/>
                  </a:lnTo>
                  <a:lnTo>
                    <a:pt x="3268" y="1865"/>
                  </a:lnTo>
                  <a:lnTo>
                    <a:pt x="3252" y="1967"/>
                  </a:lnTo>
                  <a:lnTo>
                    <a:pt x="3229" y="2066"/>
                  </a:lnTo>
                  <a:lnTo>
                    <a:pt x="3200" y="2164"/>
                  </a:lnTo>
                  <a:lnTo>
                    <a:pt x="3167" y="2260"/>
                  </a:lnTo>
                  <a:lnTo>
                    <a:pt x="3127" y="2351"/>
                  </a:lnTo>
                  <a:lnTo>
                    <a:pt x="3082" y="2440"/>
                  </a:lnTo>
                  <a:lnTo>
                    <a:pt x="3033" y="2527"/>
                  </a:lnTo>
                  <a:lnTo>
                    <a:pt x="2978" y="2610"/>
                  </a:lnTo>
                  <a:lnTo>
                    <a:pt x="3621" y="3258"/>
                  </a:lnTo>
                  <a:lnTo>
                    <a:pt x="3644" y="3286"/>
                  </a:lnTo>
                  <a:lnTo>
                    <a:pt x="3663" y="3315"/>
                  </a:lnTo>
                  <a:lnTo>
                    <a:pt x="3677" y="3347"/>
                  </a:lnTo>
                  <a:lnTo>
                    <a:pt x="3686" y="3380"/>
                  </a:lnTo>
                  <a:lnTo>
                    <a:pt x="3691" y="3413"/>
                  </a:lnTo>
                  <a:lnTo>
                    <a:pt x="3691" y="3447"/>
                  </a:lnTo>
                  <a:lnTo>
                    <a:pt x="3686" y="3481"/>
                  </a:lnTo>
                  <a:lnTo>
                    <a:pt x="3677" y="3514"/>
                  </a:lnTo>
                  <a:lnTo>
                    <a:pt x="3663" y="3545"/>
                  </a:lnTo>
                  <a:lnTo>
                    <a:pt x="3644" y="3575"/>
                  </a:lnTo>
                  <a:lnTo>
                    <a:pt x="3621" y="3602"/>
                  </a:lnTo>
                  <a:lnTo>
                    <a:pt x="3596" y="3624"/>
                  </a:lnTo>
                  <a:lnTo>
                    <a:pt x="3569" y="3641"/>
                  </a:lnTo>
                  <a:lnTo>
                    <a:pt x="3541" y="3655"/>
                  </a:lnTo>
                  <a:lnTo>
                    <a:pt x="3511" y="3666"/>
                  </a:lnTo>
                  <a:lnTo>
                    <a:pt x="3482" y="3672"/>
                  </a:lnTo>
                  <a:lnTo>
                    <a:pt x="3451" y="3674"/>
                  </a:lnTo>
                  <a:lnTo>
                    <a:pt x="3414" y="3670"/>
                  </a:lnTo>
                  <a:lnTo>
                    <a:pt x="3377" y="3662"/>
                  </a:lnTo>
                  <a:lnTo>
                    <a:pt x="3343" y="3648"/>
                  </a:lnTo>
                  <a:lnTo>
                    <a:pt x="3309" y="3628"/>
                  </a:lnTo>
                  <a:lnTo>
                    <a:pt x="3280" y="3602"/>
                  </a:lnTo>
                  <a:lnTo>
                    <a:pt x="2643" y="2960"/>
                  </a:lnTo>
                  <a:lnTo>
                    <a:pt x="2566" y="3018"/>
                  </a:lnTo>
                  <a:lnTo>
                    <a:pt x="2485" y="3071"/>
                  </a:lnTo>
                  <a:lnTo>
                    <a:pt x="2401" y="3118"/>
                  </a:lnTo>
                  <a:lnTo>
                    <a:pt x="2315" y="3161"/>
                  </a:lnTo>
                  <a:lnTo>
                    <a:pt x="2225" y="3199"/>
                  </a:lnTo>
                  <a:lnTo>
                    <a:pt x="2133" y="3232"/>
                  </a:lnTo>
                  <a:lnTo>
                    <a:pt x="2039" y="3259"/>
                  </a:lnTo>
                  <a:lnTo>
                    <a:pt x="1942" y="3280"/>
                  </a:lnTo>
                  <a:lnTo>
                    <a:pt x="1843" y="3296"/>
                  </a:lnTo>
                  <a:lnTo>
                    <a:pt x="1743" y="3306"/>
                  </a:lnTo>
                  <a:lnTo>
                    <a:pt x="1641" y="3309"/>
                  </a:lnTo>
                  <a:lnTo>
                    <a:pt x="1533" y="3306"/>
                  </a:lnTo>
                  <a:lnTo>
                    <a:pt x="1427" y="3295"/>
                  </a:lnTo>
                  <a:lnTo>
                    <a:pt x="1323" y="3278"/>
                  </a:lnTo>
                  <a:lnTo>
                    <a:pt x="1222" y="3255"/>
                  </a:lnTo>
                  <a:lnTo>
                    <a:pt x="1123" y="3225"/>
                  </a:lnTo>
                  <a:lnTo>
                    <a:pt x="1026" y="3189"/>
                  </a:lnTo>
                  <a:lnTo>
                    <a:pt x="932" y="3147"/>
                  </a:lnTo>
                  <a:lnTo>
                    <a:pt x="843" y="3099"/>
                  </a:lnTo>
                  <a:lnTo>
                    <a:pt x="755" y="3047"/>
                  </a:lnTo>
                  <a:lnTo>
                    <a:pt x="673" y="2989"/>
                  </a:lnTo>
                  <a:lnTo>
                    <a:pt x="592" y="2927"/>
                  </a:lnTo>
                  <a:lnTo>
                    <a:pt x="518" y="2860"/>
                  </a:lnTo>
                  <a:lnTo>
                    <a:pt x="445" y="2787"/>
                  </a:lnTo>
                  <a:lnTo>
                    <a:pt x="379" y="2711"/>
                  </a:lnTo>
                  <a:lnTo>
                    <a:pt x="317" y="2630"/>
                  </a:lnTo>
                  <a:lnTo>
                    <a:pt x="259" y="2547"/>
                  </a:lnTo>
                  <a:lnTo>
                    <a:pt x="208" y="2459"/>
                  </a:lnTo>
                  <a:lnTo>
                    <a:pt x="161" y="2369"/>
                  </a:lnTo>
                  <a:lnTo>
                    <a:pt x="119" y="2274"/>
                  </a:lnTo>
                  <a:lnTo>
                    <a:pt x="84" y="2176"/>
                  </a:lnTo>
                  <a:lnTo>
                    <a:pt x="54" y="2077"/>
                  </a:lnTo>
                  <a:lnTo>
                    <a:pt x="31" y="1975"/>
                  </a:lnTo>
                  <a:lnTo>
                    <a:pt x="14" y="1869"/>
                  </a:lnTo>
                  <a:lnTo>
                    <a:pt x="3" y="1763"/>
                  </a:lnTo>
                  <a:lnTo>
                    <a:pt x="0" y="1654"/>
                  </a:lnTo>
                  <a:lnTo>
                    <a:pt x="3" y="1545"/>
                  </a:lnTo>
                  <a:lnTo>
                    <a:pt x="14" y="1439"/>
                  </a:lnTo>
                  <a:lnTo>
                    <a:pt x="31" y="1334"/>
                  </a:lnTo>
                  <a:lnTo>
                    <a:pt x="54" y="1231"/>
                  </a:lnTo>
                  <a:lnTo>
                    <a:pt x="84" y="1132"/>
                  </a:lnTo>
                  <a:lnTo>
                    <a:pt x="119" y="1034"/>
                  </a:lnTo>
                  <a:lnTo>
                    <a:pt x="161" y="941"/>
                  </a:lnTo>
                  <a:lnTo>
                    <a:pt x="208" y="849"/>
                  </a:lnTo>
                  <a:lnTo>
                    <a:pt x="259" y="762"/>
                  </a:lnTo>
                  <a:lnTo>
                    <a:pt x="317" y="678"/>
                  </a:lnTo>
                  <a:lnTo>
                    <a:pt x="379" y="598"/>
                  </a:lnTo>
                  <a:lnTo>
                    <a:pt x="445" y="521"/>
                  </a:lnTo>
                  <a:lnTo>
                    <a:pt x="518" y="450"/>
                  </a:lnTo>
                  <a:lnTo>
                    <a:pt x="592" y="382"/>
                  </a:lnTo>
                  <a:lnTo>
                    <a:pt x="673" y="320"/>
                  </a:lnTo>
                  <a:lnTo>
                    <a:pt x="755" y="262"/>
                  </a:lnTo>
                  <a:lnTo>
                    <a:pt x="843" y="209"/>
                  </a:lnTo>
                  <a:lnTo>
                    <a:pt x="932" y="161"/>
                  </a:lnTo>
                  <a:lnTo>
                    <a:pt x="1026" y="119"/>
                  </a:lnTo>
                  <a:lnTo>
                    <a:pt x="1123" y="84"/>
                  </a:lnTo>
                  <a:lnTo>
                    <a:pt x="1222" y="55"/>
                  </a:lnTo>
                  <a:lnTo>
                    <a:pt x="1323" y="30"/>
                  </a:lnTo>
                  <a:lnTo>
                    <a:pt x="1427" y="14"/>
                  </a:lnTo>
                  <a:lnTo>
                    <a:pt x="1533" y="4"/>
                  </a:lnTo>
                  <a:lnTo>
                    <a:pt x="164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4381147" y="3300098"/>
            <a:ext cx="471814" cy="596988"/>
            <a:chOff x="8177213" y="3624263"/>
            <a:chExt cx="1244600" cy="1574800"/>
          </a:xfrm>
          <a:solidFill>
            <a:schemeClr val="accent2"/>
          </a:solidFill>
        </p:grpSpPr>
        <p:sp>
          <p:nvSpPr>
            <p:cNvPr id="90" name="Freeform 157"/>
            <p:cNvSpPr>
              <a:spLocks noEditPoints="1"/>
            </p:cNvSpPr>
            <p:nvPr/>
          </p:nvSpPr>
          <p:spPr bwMode="auto">
            <a:xfrm>
              <a:off x="8177213" y="3624263"/>
              <a:ext cx="1244600" cy="1574800"/>
            </a:xfrm>
            <a:custGeom>
              <a:avLst/>
              <a:gdLst>
                <a:gd name="T0" fmla="*/ 480 w 3137"/>
                <a:gd name="T1" fmla="*/ 3698 h 3967"/>
                <a:gd name="T2" fmla="*/ 487 w 3137"/>
                <a:gd name="T3" fmla="*/ 3715 h 3967"/>
                <a:gd name="T4" fmla="*/ 503 w 3137"/>
                <a:gd name="T5" fmla="*/ 3720 h 3967"/>
                <a:gd name="T6" fmla="*/ 2644 w 3137"/>
                <a:gd name="T7" fmla="*/ 3719 h 3967"/>
                <a:gd name="T8" fmla="*/ 2655 w 3137"/>
                <a:gd name="T9" fmla="*/ 3708 h 3967"/>
                <a:gd name="T10" fmla="*/ 2656 w 3137"/>
                <a:gd name="T11" fmla="*/ 1180 h 3967"/>
                <a:gd name="T12" fmla="*/ 270 w 3137"/>
                <a:gd name="T13" fmla="*/ 713 h 3967"/>
                <a:gd name="T14" fmla="*/ 253 w 3137"/>
                <a:gd name="T15" fmla="*/ 719 h 3967"/>
                <a:gd name="T16" fmla="*/ 248 w 3137"/>
                <a:gd name="T17" fmla="*/ 738 h 3967"/>
                <a:gd name="T18" fmla="*/ 2888 w 3137"/>
                <a:gd name="T19" fmla="*/ 934 h 3967"/>
                <a:gd name="T20" fmla="*/ 2887 w 3137"/>
                <a:gd name="T21" fmla="*/ 726 h 3967"/>
                <a:gd name="T22" fmla="*/ 2876 w 3137"/>
                <a:gd name="T23" fmla="*/ 714 h 3967"/>
                <a:gd name="T24" fmla="*/ 270 w 3137"/>
                <a:gd name="T25" fmla="*/ 713 h 3967"/>
                <a:gd name="T26" fmla="*/ 1048 w 3137"/>
                <a:gd name="T27" fmla="*/ 467 h 3967"/>
                <a:gd name="T28" fmla="*/ 2089 w 3137"/>
                <a:gd name="T29" fmla="*/ 245 h 3967"/>
                <a:gd name="T30" fmla="*/ 925 w 3137"/>
                <a:gd name="T31" fmla="*/ 0 h 3967"/>
                <a:gd name="T32" fmla="*/ 2191 w 3137"/>
                <a:gd name="T33" fmla="*/ 1 h 3967"/>
                <a:gd name="T34" fmla="*/ 2196 w 3137"/>
                <a:gd name="T35" fmla="*/ 3 h 3967"/>
                <a:gd name="T36" fmla="*/ 2200 w 3137"/>
                <a:gd name="T37" fmla="*/ 3 h 3967"/>
                <a:gd name="T38" fmla="*/ 2207 w 3137"/>
                <a:gd name="T39" fmla="*/ 1 h 3967"/>
                <a:gd name="T40" fmla="*/ 2240 w 3137"/>
                <a:gd name="T41" fmla="*/ 3 h 3967"/>
                <a:gd name="T42" fmla="*/ 2290 w 3137"/>
                <a:gd name="T43" fmla="*/ 27 h 3967"/>
                <a:gd name="T44" fmla="*/ 2323 w 3137"/>
                <a:gd name="T45" fmla="*/ 68 h 3967"/>
                <a:gd name="T46" fmla="*/ 2337 w 3137"/>
                <a:gd name="T47" fmla="*/ 122 h 3967"/>
                <a:gd name="T48" fmla="*/ 2866 w 3137"/>
                <a:gd name="T49" fmla="*/ 467 h 3967"/>
                <a:gd name="T50" fmla="*/ 2952 w 3137"/>
                <a:gd name="T51" fmla="*/ 481 h 3967"/>
                <a:gd name="T52" fmla="*/ 3027 w 3137"/>
                <a:gd name="T53" fmla="*/ 518 h 3967"/>
                <a:gd name="T54" fmla="*/ 3085 w 3137"/>
                <a:gd name="T55" fmla="*/ 577 h 3967"/>
                <a:gd name="T56" fmla="*/ 3123 w 3137"/>
                <a:gd name="T57" fmla="*/ 650 h 3967"/>
                <a:gd name="T58" fmla="*/ 3137 w 3137"/>
                <a:gd name="T59" fmla="*/ 738 h 3967"/>
                <a:gd name="T60" fmla="*/ 2904 w 3137"/>
                <a:gd name="T61" fmla="*/ 1180 h 3967"/>
                <a:gd name="T62" fmla="*/ 2901 w 3137"/>
                <a:gd name="T63" fmla="*/ 3742 h 3967"/>
                <a:gd name="T64" fmla="*/ 2875 w 3137"/>
                <a:gd name="T65" fmla="*/ 3823 h 3967"/>
                <a:gd name="T66" fmla="*/ 2826 w 3137"/>
                <a:gd name="T67" fmla="*/ 3889 h 3967"/>
                <a:gd name="T68" fmla="*/ 2759 w 3137"/>
                <a:gd name="T69" fmla="*/ 3937 h 3967"/>
                <a:gd name="T70" fmla="*/ 2678 w 3137"/>
                <a:gd name="T71" fmla="*/ 3963 h 3967"/>
                <a:gd name="T72" fmla="*/ 503 w 3137"/>
                <a:gd name="T73" fmla="*/ 3967 h 3967"/>
                <a:gd name="T74" fmla="*/ 417 w 3137"/>
                <a:gd name="T75" fmla="*/ 3953 h 3967"/>
                <a:gd name="T76" fmla="*/ 343 w 3137"/>
                <a:gd name="T77" fmla="*/ 3915 h 3967"/>
                <a:gd name="T78" fmla="*/ 285 w 3137"/>
                <a:gd name="T79" fmla="*/ 3858 h 3967"/>
                <a:gd name="T80" fmla="*/ 248 w 3137"/>
                <a:gd name="T81" fmla="*/ 3784 h 3967"/>
                <a:gd name="T82" fmla="*/ 235 w 3137"/>
                <a:gd name="T83" fmla="*/ 3698 h 3967"/>
                <a:gd name="T84" fmla="*/ 0 w 3137"/>
                <a:gd name="T85" fmla="*/ 1180 h 3967"/>
                <a:gd name="T86" fmla="*/ 4 w 3137"/>
                <a:gd name="T87" fmla="*/ 693 h 3967"/>
                <a:gd name="T88" fmla="*/ 29 w 3137"/>
                <a:gd name="T89" fmla="*/ 612 h 3967"/>
                <a:gd name="T90" fmla="*/ 79 w 3137"/>
                <a:gd name="T91" fmla="*/ 545 h 3967"/>
                <a:gd name="T92" fmla="*/ 145 w 3137"/>
                <a:gd name="T93" fmla="*/ 497 h 3967"/>
                <a:gd name="T94" fmla="*/ 226 w 3137"/>
                <a:gd name="T95" fmla="*/ 470 h 3967"/>
                <a:gd name="T96" fmla="*/ 802 w 3137"/>
                <a:gd name="T97" fmla="*/ 467 h 3967"/>
                <a:gd name="T98" fmla="*/ 806 w 3137"/>
                <a:gd name="T99" fmla="*/ 94 h 3967"/>
                <a:gd name="T100" fmla="*/ 829 w 3137"/>
                <a:gd name="T101" fmla="*/ 45 h 3967"/>
                <a:gd name="T102" fmla="*/ 871 w 3137"/>
                <a:gd name="T103" fmla="*/ 12 h 3967"/>
                <a:gd name="T104" fmla="*/ 925 w 3137"/>
                <a:gd name="T105" fmla="*/ 0 h 3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37" h="3967">
                  <a:moveTo>
                    <a:pt x="480" y="1180"/>
                  </a:moveTo>
                  <a:lnTo>
                    <a:pt x="480" y="3698"/>
                  </a:lnTo>
                  <a:lnTo>
                    <a:pt x="482" y="3708"/>
                  </a:lnTo>
                  <a:lnTo>
                    <a:pt x="487" y="3715"/>
                  </a:lnTo>
                  <a:lnTo>
                    <a:pt x="493" y="3719"/>
                  </a:lnTo>
                  <a:lnTo>
                    <a:pt x="503" y="3720"/>
                  </a:lnTo>
                  <a:lnTo>
                    <a:pt x="2634" y="3720"/>
                  </a:lnTo>
                  <a:lnTo>
                    <a:pt x="2644" y="3719"/>
                  </a:lnTo>
                  <a:lnTo>
                    <a:pt x="2651" y="3715"/>
                  </a:lnTo>
                  <a:lnTo>
                    <a:pt x="2655" y="3708"/>
                  </a:lnTo>
                  <a:lnTo>
                    <a:pt x="2656" y="3698"/>
                  </a:lnTo>
                  <a:lnTo>
                    <a:pt x="2656" y="1180"/>
                  </a:lnTo>
                  <a:lnTo>
                    <a:pt x="480" y="1180"/>
                  </a:lnTo>
                  <a:close/>
                  <a:moveTo>
                    <a:pt x="270" y="713"/>
                  </a:moveTo>
                  <a:lnTo>
                    <a:pt x="260" y="714"/>
                  </a:lnTo>
                  <a:lnTo>
                    <a:pt x="253" y="719"/>
                  </a:lnTo>
                  <a:lnTo>
                    <a:pt x="249" y="726"/>
                  </a:lnTo>
                  <a:lnTo>
                    <a:pt x="248" y="738"/>
                  </a:lnTo>
                  <a:lnTo>
                    <a:pt x="248" y="934"/>
                  </a:lnTo>
                  <a:lnTo>
                    <a:pt x="2888" y="934"/>
                  </a:lnTo>
                  <a:lnTo>
                    <a:pt x="2888" y="738"/>
                  </a:lnTo>
                  <a:lnTo>
                    <a:pt x="2887" y="726"/>
                  </a:lnTo>
                  <a:lnTo>
                    <a:pt x="2884" y="719"/>
                  </a:lnTo>
                  <a:lnTo>
                    <a:pt x="2876" y="714"/>
                  </a:lnTo>
                  <a:lnTo>
                    <a:pt x="2866" y="713"/>
                  </a:lnTo>
                  <a:lnTo>
                    <a:pt x="270" y="713"/>
                  </a:lnTo>
                  <a:close/>
                  <a:moveTo>
                    <a:pt x="1048" y="245"/>
                  </a:moveTo>
                  <a:lnTo>
                    <a:pt x="1048" y="467"/>
                  </a:lnTo>
                  <a:lnTo>
                    <a:pt x="2089" y="467"/>
                  </a:lnTo>
                  <a:lnTo>
                    <a:pt x="2089" y="245"/>
                  </a:lnTo>
                  <a:lnTo>
                    <a:pt x="1048" y="245"/>
                  </a:lnTo>
                  <a:close/>
                  <a:moveTo>
                    <a:pt x="925" y="0"/>
                  </a:moveTo>
                  <a:lnTo>
                    <a:pt x="2189" y="0"/>
                  </a:lnTo>
                  <a:lnTo>
                    <a:pt x="2191" y="1"/>
                  </a:lnTo>
                  <a:lnTo>
                    <a:pt x="2193" y="1"/>
                  </a:lnTo>
                  <a:lnTo>
                    <a:pt x="2196" y="3"/>
                  </a:lnTo>
                  <a:lnTo>
                    <a:pt x="2198" y="4"/>
                  </a:lnTo>
                  <a:lnTo>
                    <a:pt x="2200" y="3"/>
                  </a:lnTo>
                  <a:lnTo>
                    <a:pt x="2203" y="1"/>
                  </a:lnTo>
                  <a:lnTo>
                    <a:pt x="2207" y="1"/>
                  </a:lnTo>
                  <a:lnTo>
                    <a:pt x="2212" y="0"/>
                  </a:lnTo>
                  <a:lnTo>
                    <a:pt x="2240" y="3"/>
                  </a:lnTo>
                  <a:lnTo>
                    <a:pt x="2267" y="12"/>
                  </a:lnTo>
                  <a:lnTo>
                    <a:pt x="2290" y="27"/>
                  </a:lnTo>
                  <a:lnTo>
                    <a:pt x="2309" y="45"/>
                  </a:lnTo>
                  <a:lnTo>
                    <a:pt x="2323" y="68"/>
                  </a:lnTo>
                  <a:lnTo>
                    <a:pt x="2333" y="94"/>
                  </a:lnTo>
                  <a:lnTo>
                    <a:pt x="2337" y="122"/>
                  </a:lnTo>
                  <a:lnTo>
                    <a:pt x="2337" y="467"/>
                  </a:lnTo>
                  <a:lnTo>
                    <a:pt x="2866" y="467"/>
                  </a:lnTo>
                  <a:lnTo>
                    <a:pt x="2911" y="470"/>
                  </a:lnTo>
                  <a:lnTo>
                    <a:pt x="2952" y="481"/>
                  </a:lnTo>
                  <a:lnTo>
                    <a:pt x="2992" y="497"/>
                  </a:lnTo>
                  <a:lnTo>
                    <a:pt x="3027" y="518"/>
                  </a:lnTo>
                  <a:lnTo>
                    <a:pt x="3059" y="545"/>
                  </a:lnTo>
                  <a:lnTo>
                    <a:pt x="3085" y="577"/>
                  </a:lnTo>
                  <a:lnTo>
                    <a:pt x="3107" y="612"/>
                  </a:lnTo>
                  <a:lnTo>
                    <a:pt x="3123" y="650"/>
                  </a:lnTo>
                  <a:lnTo>
                    <a:pt x="3133" y="693"/>
                  </a:lnTo>
                  <a:lnTo>
                    <a:pt x="3137" y="738"/>
                  </a:lnTo>
                  <a:lnTo>
                    <a:pt x="3137" y="1180"/>
                  </a:lnTo>
                  <a:lnTo>
                    <a:pt x="2904" y="1180"/>
                  </a:lnTo>
                  <a:lnTo>
                    <a:pt x="2904" y="3698"/>
                  </a:lnTo>
                  <a:lnTo>
                    <a:pt x="2901" y="3742"/>
                  </a:lnTo>
                  <a:lnTo>
                    <a:pt x="2891" y="3784"/>
                  </a:lnTo>
                  <a:lnTo>
                    <a:pt x="2875" y="3823"/>
                  </a:lnTo>
                  <a:lnTo>
                    <a:pt x="2853" y="3858"/>
                  </a:lnTo>
                  <a:lnTo>
                    <a:pt x="2826" y="3889"/>
                  </a:lnTo>
                  <a:lnTo>
                    <a:pt x="2795" y="3915"/>
                  </a:lnTo>
                  <a:lnTo>
                    <a:pt x="2759" y="3937"/>
                  </a:lnTo>
                  <a:lnTo>
                    <a:pt x="2720" y="3953"/>
                  </a:lnTo>
                  <a:lnTo>
                    <a:pt x="2678" y="3963"/>
                  </a:lnTo>
                  <a:lnTo>
                    <a:pt x="2634" y="3967"/>
                  </a:lnTo>
                  <a:lnTo>
                    <a:pt x="503" y="3967"/>
                  </a:lnTo>
                  <a:lnTo>
                    <a:pt x="458" y="3963"/>
                  </a:lnTo>
                  <a:lnTo>
                    <a:pt x="417" y="3953"/>
                  </a:lnTo>
                  <a:lnTo>
                    <a:pt x="378" y="3937"/>
                  </a:lnTo>
                  <a:lnTo>
                    <a:pt x="343" y="3915"/>
                  </a:lnTo>
                  <a:lnTo>
                    <a:pt x="312" y="3889"/>
                  </a:lnTo>
                  <a:lnTo>
                    <a:pt x="285" y="3858"/>
                  </a:lnTo>
                  <a:lnTo>
                    <a:pt x="264" y="3823"/>
                  </a:lnTo>
                  <a:lnTo>
                    <a:pt x="248" y="3784"/>
                  </a:lnTo>
                  <a:lnTo>
                    <a:pt x="238" y="3742"/>
                  </a:lnTo>
                  <a:lnTo>
                    <a:pt x="235" y="3698"/>
                  </a:lnTo>
                  <a:lnTo>
                    <a:pt x="235" y="1180"/>
                  </a:lnTo>
                  <a:lnTo>
                    <a:pt x="0" y="1180"/>
                  </a:lnTo>
                  <a:lnTo>
                    <a:pt x="0" y="738"/>
                  </a:lnTo>
                  <a:lnTo>
                    <a:pt x="4" y="693"/>
                  </a:lnTo>
                  <a:lnTo>
                    <a:pt x="14" y="650"/>
                  </a:lnTo>
                  <a:lnTo>
                    <a:pt x="29" y="612"/>
                  </a:lnTo>
                  <a:lnTo>
                    <a:pt x="52" y="577"/>
                  </a:lnTo>
                  <a:lnTo>
                    <a:pt x="79" y="545"/>
                  </a:lnTo>
                  <a:lnTo>
                    <a:pt x="109" y="518"/>
                  </a:lnTo>
                  <a:lnTo>
                    <a:pt x="145" y="497"/>
                  </a:lnTo>
                  <a:lnTo>
                    <a:pt x="184" y="481"/>
                  </a:lnTo>
                  <a:lnTo>
                    <a:pt x="226" y="470"/>
                  </a:lnTo>
                  <a:lnTo>
                    <a:pt x="270" y="467"/>
                  </a:lnTo>
                  <a:lnTo>
                    <a:pt x="802" y="467"/>
                  </a:lnTo>
                  <a:lnTo>
                    <a:pt x="802" y="122"/>
                  </a:lnTo>
                  <a:lnTo>
                    <a:pt x="806" y="94"/>
                  </a:lnTo>
                  <a:lnTo>
                    <a:pt x="815" y="68"/>
                  </a:lnTo>
                  <a:lnTo>
                    <a:pt x="829" y="45"/>
                  </a:lnTo>
                  <a:lnTo>
                    <a:pt x="848" y="27"/>
                  </a:lnTo>
                  <a:lnTo>
                    <a:pt x="871" y="12"/>
                  </a:lnTo>
                  <a:lnTo>
                    <a:pt x="897" y="3"/>
                  </a:lnTo>
                  <a:lnTo>
                    <a:pt x="9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1" name="Rectangle 158"/>
            <p:cNvSpPr>
              <a:spLocks noChangeArrowheads="1"/>
            </p:cNvSpPr>
            <p:nvPr/>
          </p:nvSpPr>
          <p:spPr bwMode="auto">
            <a:xfrm>
              <a:off x="8978901" y="4206875"/>
              <a:ext cx="98425" cy="8080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2" name="Rectangle 159"/>
            <p:cNvSpPr>
              <a:spLocks noChangeArrowheads="1"/>
            </p:cNvSpPr>
            <p:nvPr/>
          </p:nvSpPr>
          <p:spPr bwMode="auto">
            <a:xfrm>
              <a:off x="8751888" y="4206875"/>
              <a:ext cx="98425" cy="8080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3" name="Rectangle 160"/>
            <p:cNvSpPr>
              <a:spLocks noChangeArrowheads="1"/>
            </p:cNvSpPr>
            <p:nvPr/>
          </p:nvSpPr>
          <p:spPr bwMode="auto">
            <a:xfrm>
              <a:off x="8524876" y="4206875"/>
              <a:ext cx="96838" cy="8080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103" name="Freeform 198"/>
          <p:cNvSpPr>
            <a:spLocks noEditPoints="1"/>
          </p:cNvSpPr>
          <p:nvPr/>
        </p:nvSpPr>
        <p:spPr bwMode="auto">
          <a:xfrm>
            <a:off x="4377423" y="5050682"/>
            <a:ext cx="457490" cy="457490"/>
          </a:xfrm>
          <a:custGeom>
            <a:avLst/>
            <a:gdLst>
              <a:gd name="T0" fmla="*/ 906 w 3624"/>
              <a:gd name="T1" fmla="*/ 1160 h 3624"/>
              <a:gd name="T2" fmla="*/ 906 w 3624"/>
              <a:gd name="T3" fmla="*/ 2464 h 3624"/>
              <a:gd name="T4" fmla="*/ 1812 w 3624"/>
              <a:gd name="T5" fmla="*/ 2066 h 3624"/>
              <a:gd name="T6" fmla="*/ 2718 w 3624"/>
              <a:gd name="T7" fmla="*/ 2464 h 3624"/>
              <a:gd name="T8" fmla="*/ 2718 w 3624"/>
              <a:gd name="T9" fmla="*/ 1160 h 3624"/>
              <a:gd name="T10" fmla="*/ 1812 w 3624"/>
              <a:gd name="T11" fmla="*/ 1558 h 3624"/>
              <a:gd name="T12" fmla="*/ 1812 w 3624"/>
              <a:gd name="T13" fmla="*/ 0 h 3624"/>
              <a:gd name="T14" fmla="*/ 2031 w 3624"/>
              <a:gd name="T15" fmla="*/ 13 h 3624"/>
              <a:gd name="T16" fmla="*/ 2240 w 3624"/>
              <a:gd name="T17" fmla="*/ 52 h 3624"/>
              <a:gd name="T18" fmla="*/ 2442 w 3624"/>
              <a:gd name="T19" fmla="*/ 114 h 3624"/>
              <a:gd name="T20" fmla="*/ 2633 w 3624"/>
              <a:gd name="T21" fmla="*/ 199 h 3624"/>
              <a:gd name="T22" fmla="*/ 2812 w 3624"/>
              <a:gd name="T23" fmla="*/ 303 h 3624"/>
              <a:gd name="T24" fmla="*/ 2977 w 3624"/>
              <a:gd name="T25" fmla="*/ 427 h 3624"/>
              <a:gd name="T26" fmla="*/ 3128 w 3624"/>
              <a:gd name="T27" fmla="*/ 570 h 3624"/>
              <a:gd name="T28" fmla="*/ 3261 w 3624"/>
              <a:gd name="T29" fmla="*/ 727 h 3624"/>
              <a:gd name="T30" fmla="*/ 3376 w 3624"/>
              <a:gd name="T31" fmla="*/ 899 h 3624"/>
              <a:gd name="T32" fmla="*/ 3470 w 3624"/>
              <a:gd name="T33" fmla="*/ 1085 h 3624"/>
              <a:gd name="T34" fmla="*/ 3544 w 3624"/>
              <a:gd name="T35" fmla="*/ 1282 h 3624"/>
              <a:gd name="T36" fmla="*/ 3594 w 3624"/>
              <a:gd name="T37" fmla="*/ 1488 h 3624"/>
              <a:gd name="T38" fmla="*/ 3621 w 3624"/>
              <a:gd name="T39" fmla="*/ 1702 h 3624"/>
              <a:gd name="T40" fmla="*/ 3621 w 3624"/>
              <a:gd name="T41" fmla="*/ 1922 h 3624"/>
              <a:gd name="T42" fmla="*/ 3594 w 3624"/>
              <a:gd name="T43" fmla="*/ 2136 h 3624"/>
              <a:gd name="T44" fmla="*/ 3544 w 3624"/>
              <a:gd name="T45" fmla="*/ 2342 h 3624"/>
              <a:gd name="T46" fmla="*/ 3470 w 3624"/>
              <a:gd name="T47" fmla="*/ 2539 h 3624"/>
              <a:gd name="T48" fmla="*/ 3376 w 3624"/>
              <a:gd name="T49" fmla="*/ 2725 h 3624"/>
              <a:gd name="T50" fmla="*/ 3261 w 3624"/>
              <a:gd name="T51" fmla="*/ 2897 h 3624"/>
              <a:gd name="T52" fmla="*/ 3128 w 3624"/>
              <a:gd name="T53" fmla="*/ 3054 h 3624"/>
              <a:gd name="T54" fmla="*/ 2977 w 3624"/>
              <a:gd name="T55" fmla="*/ 3197 h 3624"/>
              <a:gd name="T56" fmla="*/ 2812 w 3624"/>
              <a:gd name="T57" fmla="*/ 3321 h 3624"/>
              <a:gd name="T58" fmla="*/ 2633 w 3624"/>
              <a:gd name="T59" fmla="*/ 3425 h 3624"/>
              <a:gd name="T60" fmla="*/ 2442 w 3624"/>
              <a:gd name="T61" fmla="*/ 3510 h 3624"/>
              <a:gd name="T62" fmla="*/ 2240 w 3624"/>
              <a:gd name="T63" fmla="*/ 3572 h 3624"/>
              <a:gd name="T64" fmla="*/ 2031 w 3624"/>
              <a:gd name="T65" fmla="*/ 3611 h 3624"/>
              <a:gd name="T66" fmla="*/ 1812 w 3624"/>
              <a:gd name="T67" fmla="*/ 3624 h 3624"/>
              <a:gd name="T68" fmla="*/ 1593 w 3624"/>
              <a:gd name="T69" fmla="*/ 3611 h 3624"/>
              <a:gd name="T70" fmla="*/ 1384 w 3624"/>
              <a:gd name="T71" fmla="*/ 3572 h 3624"/>
              <a:gd name="T72" fmla="*/ 1182 w 3624"/>
              <a:gd name="T73" fmla="*/ 3510 h 3624"/>
              <a:gd name="T74" fmla="*/ 991 w 3624"/>
              <a:gd name="T75" fmla="*/ 3425 h 3624"/>
              <a:gd name="T76" fmla="*/ 812 w 3624"/>
              <a:gd name="T77" fmla="*/ 3321 h 3624"/>
              <a:gd name="T78" fmla="*/ 647 w 3624"/>
              <a:gd name="T79" fmla="*/ 3197 h 3624"/>
              <a:gd name="T80" fmla="*/ 496 w 3624"/>
              <a:gd name="T81" fmla="*/ 3054 h 3624"/>
              <a:gd name="T82" fmla="*/ 363 w 3624"/>
              <a:gd name="T83" fmla="*/ 2897 h 3624"/>
              <a:gd name="T84" fmla="*/ 248 w 3624"/>
              <a:gd name="T85" fmla="*/ 2725 h 3624"/>
              <a:gd name="T86" fmla="*/ 154 w 3624"/>
              <a:gd name="T87" fmla="*/ 2539 h 3624"/>
              <a:gd name="T88" fmla="*/ 80 w 3624"/>
              <a:gd name="T89" fmla="*/ 2342 h 3624"/>
              <a:gd name="T90" fmla="*/ 30 w 3624"/>
              <a:gd name="T91" fmla="*/ 2136 h 3624"/>
              <a:gd name="T92" fmla="*/ 3 w 3624"/>
              <a:gd name="T93" fmla="*/ 1922 h 3624"/>
              <a:gd name="T94" fmla="*/ 3 w 3624"/>
              <a:gd name="T95" fmla="*/ 1702 h 3624"/>
              <a:gd name="T96" fmla="*/ 30 w 3624"/>
              <a:gd name="T97" fmla="*/ 1488 h 3624"/>
              <a:gd name="T98" fmla="*/ 80 w 3624"/>
              <a:gd name="T99" fmla="*/ 1282 h 3624"/>
              <a:gd name="T100" fmla="*/ 154 w 3624"/>
              <a:gd name="T101" fmla="*/ 1085 h 3624"/>
              <a:gd name="T102" fmla="*/ 248 w 3624"/>
              <a:gd name="T103" fmla="*/ 899 h 3624"/>
              <a:gd name="T104" fmla="*/ 363 w 3624"/>
              <a:gd name="T105" fmla="*/ 727 h 3624"/>
              <a:gd name="T106" fmla="*/ 496 w 3624"/>
              <a:gd name="T107" fmla="*/ 570 h 3624"/>
              <a:gd name="T108" fmla="*/ 647 w 3624"/>
              <a:gd name="T109" fmla="*/ 427 h 3624"/>
              <a:gd name="T110" fmla="*/ 812 w 3624"/>
              <a:gd name="T111" fmla="*/ 303 h 3624"/>
              <a:gd name="T112" fmla="*/ 991 w 3624"/>
              <a:gd name="T113" fmla="*/ 199 h 3624"/>
              <a:gd name="T114" fmla="*/ 1182 w 3624"/>
              <a:gd name="T115" fmla="*/ 114 h 3624"/>
              <a:gd name="T116" fmla="*/ 1384 w 3624"/>
              <a:gd name="T117" fmla="*/ 52 h 3624"/>
              <a:gd name="T118" fmla="*/ 1593 w 3624"/>
              <a:gd name="T119" fmla="*/ 13 h 3624"/>
              <a:gd name="T120" fmla="*/ 1812 w 3624"/>
              <a:gd name="T121" fmla="*/ 0 h 3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624" h="3624">
                <a:moveTo>
                  <a:pt x="1160" y="906"/>
                </a:moveTo>
                <a:lnTo>
                  <a:pt x="906" y="1160"/>
                </a:lnTo>
                <a:lnTo>
                  <a:pt x="1558" y="1812"/>
                </a:lnTo>
                <a:lnTo>
                  <a:pt x="906" y="2464"/>
                </a:lnTo>
                <a:lnTo>
                  <a:pt x="1160" y="2718"/>
                </a:lnTo>
                <a:lnTo>
                  <a:pt x="1812" y="2066"/>
                </a:lnTo>
                <a:lnTo>
                  <a:pt x="2464" y="2718"/>
                </a:lnTo>
                <a:lnTo>
                  <a:pt x="2718" y="2464"/>
                </a:lnTo>
                <a:lnTo>
                  <a:pt x="2066" y="1812"/>
                </a:lnTo>
                <a:lnTo>
                  <a:pt x="2718" y="1160"/>
                </a:lnTo>
                <a:lnTo>
                  <a:pt x="2464" y="906"/>
                </a:lnTo>
                <a:lnTo>
                  <a:pt x="1812" y="1558"/>
                </a:lnTo>
                <a:lnTo>
                  <a:pt x="1160" y="906"/>
                </a:lnTo>
                <a:close/>
                <a:moveTo>
                  <a:pt x="1812" y="0"/>
                </a:moveTo>
                <a:lnTo>
                  <a:pt x="1922" y="3"/>
                </a:lnTo>
                <a:lnTo>
                  <a:pt x="2031" y="13"/>
                </a:lnTo>
                <a:lnTo>
                  <a:pt x="2136" y="30"/>
                </a:lnTo>
                <a:lnTo>
                  <a:pt x="2240" y="52"/>
                </a:lnTo>
                <a:lnTo>
                  <a:pt x="2342" y="80"/>
                </a:lnTo>
                <a:lnTo>
                  <a:pt x="2442" y="114"/>
                </a:lnTo>
                <a:lnTo>
                  <a:pt x="2539" y="154"/>
                </a:lnTo>
                <a:lnTo>
                  <a:pt x="2633" y="199"/>
                </a:lnTo>
                <a:lnTo>
                  <a:pt x="2725" y="248"/>
                </a:lnTo>
                <a:lnTo>
                  <a:pt x="2812" y="303"/>
                </a:lnTo>
                <a:lnTo>
                  <a:pt x="2897" y="363"/>
                </a:lnTo>
                <a:lnTo>
                  <a:pt x="2977" y="427"/>
                </a:lnTo>
                <a:lnTo>
                  <a:pt x="3054" y="496"/>
                </a:lnTo>
                <a:lnTo>
                  <a:pt x="3128" y="570"/>
                </a:lnTo>
                <a:lnTo>
                  <a:pt x="3197" y="647"/>
                </a:lnTo>
                <a:lnTo>
                  <a:pt x="3261" y="727"/>
                </a:lnTo>
                <a:lnTo>
                  <a:pt x="3321" y="812"/>
                </a:lnTo>
                <a:lnTo>
                  <a:pt x="3376" y="899"/>
                </a:lnTo>
                <a:lnTo>
                  <a:pt x="3425" y="991"/>
                </a:lnTo>
                <a:lnTo>
                  <a:pt x="3470" y="1085"/>
                </a:lnTo>
                <a:lnTo>
                  <a:pt x="3510" y="1182"/>
                </a:lnTo>
                <a:lnTo>
                  <a:pt x="3544" y="1282"/>
                </a:lnTo>
                <a:lnTo>
                  <a:pt x="3572" y="1384"/>
                </a:lnTo>
                <a:lnTo>
                  <a:pt x="3594" y="1488"/>
                </a:lnTo>
                <a:lnTo>
                  <a:pt x="3611" y="1593"/>
                </a:lnTo>
                <a:lnTo>
                  <a:pt x="3621" y="1702"/>
                </a:lnTo>
                <a:lnTo>
                  <a:pt x="3624" y="1812"/>
                </a:lnTo>
                <a:lnTo>
                  <a:pt x="3621" y="1922"/>
                </a:lnTo>
                <a:lnTo>
                  <a:pt x="3611" y="2031"/>
                </a:lnTo>
                <a:lnTo>
                  <a:pt x="3594" y="2136"/>
                </a:lnTo>
                <a:lnTo>
                  <a:pt x="3572" y="2240"/>
                </a:lnTo>
                <a:lnTo>
                  <a:pt x="3544" y="2342"/>
                </a:lnTo>
                <a:lnTo>
                  <a:pt x="3510" y="2442"/>
                </a:lnTo>
                <a:lnTo>
                  <a:pt x="3470" y="2539"/>
                </a:lnTo>
                <a:lnTo>
                  <a:pt x="3425" y="2633"/>
                </a:lnTo>
                <a:lnTo>
                  <a:pt x="3376" y="2725"/>
                </a:lnTo>
                <a:lnTo>
                  <a:pt x="3321" y="2812"/>
                </a:lnTo>
                <a:lnTo>
                  <a:pt x="3261" y="2897"/>
                </a:lnTo>
                <a:lnTo>
                  <a:pt x="3197" y="2977"/>
                </a:lnTo>
                <a:lnTo>
                  <a:pt x="3128" y="3054"/>
                </a:lnTo>
                <a:lnTo>
                  <a:pt x="3054" y="3128"/>
                </a:lnTo>
                <a:lnTo>
                  <a:pt x="2977" y="3197"/>
                </a:lnTo>
                <a:lnTo>
                  <a:pt x="2897" y="3261"/>
                </a:lnTo>
                <a:lnTo>
                  <a:pt x="2812" y="3321"/>
                </a:lnTo>
                <a:lnTo>
                  <a:pt x="2725" y="3376"/>
                </a:lnTo>
                <a:lnTo>
                  <a:pt x="2633" y="3425"/>
                </a:lnTo>
                <a:lnTo>
                  <a:pt x="2539" y="3470"/>
                </a:lnTo>
                <a:lnTo>
                  <a:pt x="2442" y="3510"/>
                </a:lnTo>
                <a:lnTo>
                  <a:pt x="2342" y="3544"/>
                </a:lnTo>
                <a:lnTo>
                  <a:pt x="2240" y="3572"/>
                </a:lnTo>
                <a:lnTo>
                  <a:pt x="2136" y="3594"/>
                </a:lnTo>
                <a:lnTo>
                  <a:pt x="2031" y="3611"/>
                </a:lnTo>
                <a:lnTo>
                  <a:pt x="1922" y="3621"/>
                </a:lnTo>
                <a:lnTo>
                  <a:pt x="1812" y="3624"/>
                </a:lnTo>
                <a:lnTo>
                  <a:pt x="1702" y="3621"/>
                </a:lnTo>
                <a:lnTo>
                  <a:pt x="1593" y="3611"/>
                </a:lnTo>
                <a:lnTo>
                  <a:pt x="1488" y="3594"/>
                </a:lnTo>
                <a:lnTo>
                  <a:pt x="1384" y="3572"/>
                </a:lnTo>
                <a:lnTo>
                  <a:pt x="1282" y="3544"/>
                </a:lnTo>
                <a:lnTo>
                  <a:pt x="1182" y="3510"/>
                </a:lnTo>
                <a:lnTo>
                  <a:pt x="1085" y="3470"/>
                </a:lnTo>
                <a:lnTo>
                  <a:pt x="991" y="3425"/>
                </a:lnTo>
                <a:lnTo>
                  <a:pt x="899" y="3376"/>
                </a:lnTo>
                <a:lnTo>
                  <a:pt x="812" y="3321"/>
                </a:lnTo>
                <a:lnTo>
                  <a:pt x="727" y="3261"/>
                </a:lnTo>
                <a:lnTo>
                  <a:pt x="647" y="3197"/>
                </a:lnTo>
                <a:lnTo>
                  <a:pt x="570" y="3128"/>
                </a:lnTo>
                <a:lnTo>
                  <a:pt x="496" y="3054"/>
                </a:lnTo>
                <a:lnTo>
                  <a:pt x="427" y="2977"/>
                </a:lnTo>
                <a:lnTo>
                  <a:pt x="363" y="2897"/>
                </a:lnTo>
                <a:lnTo>
                  <a:pt x="303" y="2812"/>
                </a:lnTo>
                <a:lnTo>
                  <a:pt x="248" y="2725"/>
                </a:lnTo>
                <a:lnTo>
                  <a:pt x="199" y="2633"/>
                </a:lnTo>
                <a:lnTo>
                  <a:pt x="154" y="2539"/>
                </a:lnTo>
                <a:lnTo>
                  <a:pt x="114" y="2442"/>
                </a:lnTo>
                <a:lnTo>
                  <a:pt x="80" y="2342"/>
                </a:lnTo>
                <a:lnTo>
                  <a:pt x="52" y="2240"/>
                </a:lnTo>
                <a:lnTo>
                  <a:pt x="30" y="2136"/>
                </a:lnTo>
                <a:lnTo>
                  <a:pt x="13" y="2031"/>
                </a:lnTo>
                <a:lnTo>
                  <a:pt x="3" y="1922"/>
                </a:lnTo>
                <a:lnTo>
                  <a:pt x="0" y="1812"/>
                </a:lnTo>
                <a:lnTo>
                  <a:pt x="3" y="1702"/>
                </a:lnTo>
                <a:lnTo>
                  <a:pt x="13" y="1593"/>
                </a:lnTo>
                <a:lnTo>
                  <a:pt x="30" y="1488"/>
                </a:lnTo>
                <a:lnTo>
                  <a:pt x="52" y="1384"/>
                </a:lnTo>
                <a:lnTo>
                  <a:pt x="80" y="1282"/>
                </a:lnTo>
                <a:lnTo>
                  <a:pt x="114" y="1182"/>
                </a:lnTo>
                <a:lnTo>
                  <a:pt x="154" y="1085"/>
                </a:lnTo>
                <a:lnTo>
                  <a:pt x="199" y="991"/>
                </a:lnTo>
                <a:lnTo>
                  <a:pt x="248" y="899"/>
                </a:lnTo>
                <a:lnTo>
                  <a:pt x="303" y="812"/>
                </a:lnTo>
                <a:lnTo>
                  <a:pt x="363" y="727"/>
                </a:lnTo>
                <a:lnTo>
                  <a:pt x="427" y="647"/>
                </a:lnTo>
                <a:lnTo>
                  <a:pt x="496" y="570"/>
                </a:lnTo>
                <a:lnTo>
                  <a:pt x="570" y="496"/>
                </a:lnTo>
                <a:lnTo>
                  <a:pt x="647" y="427"/>
                </a:lnTo>
                <a:lnTo>
                  <a:pt x="727" y="363"/>
                </a:lnTo>
                <a:lnTo>
                  <a:pt x="812" y="303"/>
                </a:lnTo>
                <a:lnTo>
                  <a:pt x="899" y="248"/>
                </a:lnTo>
                <a:lnTo>
                  <a:pt x="991" y="199"/>
                </a:lnTo>
                <a:lnTo>
                  <a:pt x="1085" y="154"/>
                </a:lnTo>
                <a:lnTo>
                  <a:pt x="1182" y="114"/>
                </a:lnTo>
                <a:lnTo>
                  <a:pt x="1282" y="80"/>
                </a:lnTo>
                <a:lnTo>
                  <a:pt x="1384" y="52"/>
                </a:lnTo>
                <a:lnTo>
                  <a:pt x="1488" y="30"/>
                </a:lnTo>
                <a:lnTo>
                  <a:pt x="1593" y="13"/>
                </a:lnTo>
                <a:lnTo>
                  <a:pt x="1702" y="3"/>
                </a:lnTo>
                <a:lnTo>
                  <a:pt x="1812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1" name="手繪多邊形 30"/>
          <p:cNvSpPr>
            <a:spLocks/>
          </p:cNvSpPr>
          <p:nvPr/>
        </p:nvSpPr>
        <p:spPr bwMode="auto">
          <a:xfrm>
            <a:off x="6781800" y="3216589"/>
            <a:ext cx="413658" cy="764006"/>
          </a:xfrm>
          <a:custGeom>
            <a:avLst/>
            <a:gdLst>
              <a:gd name="connsiteX0" fmla="*/ 1041502 w 2397801"/>
              <a:gd name="connsiteY0" fmla="*/ 588163 h 4428623"/>
              <a:gd name="connsiteX1" fmla="*/ 299462 w 2397801"/>
              <a:gd name="connsiteY1" fmla="*/ 593899 h 4428623"/>
              <a:gd name="connsiteX2" fmla="*/ 283250 w 2397801"/>
              <a:gd name="connsiteY2" fmla="*/ 2218109 h 4428623"/>
              <a:gd name="connsiteX3" fmla="*/ 290095 w 2397801"/>
              <a:gd name="connsiteY3" fmla="*/ 3843037 h 4428623"/>
              <a:gd name="connsiteX4" fmla="*/ 1207710 w 2397801"/>
              <a:gd name="connsiteY4" fmla="*/ 3847357 h 4428623"/>
              <a:gd name="connsiteX5" fmla="*/ 2118479 w 2397801"/>
              <a:gd name="connsiteY5" fmla="*/ 3844837 h 4428623"/>
              <a:gd name="connsiteX6" fmla="*/ 2121001 w 2397801"/>
              <a:gd name="connsiteY6" fmla="*/ 2224589 h 4428623"/>
              <a:gd name="connsiteX7" fmla="*/ 2110914 w 2397801"/>
              <a:gd name="connsiteY7" fmla="*/ 596419 h 4428623"/>
              <a:gd name="connsiteX8" fmla="*/ 1041502 w 2397801"/>
              <a:gd name="connsiteY8" fmla="*/ 588163 h 4428623"/>
              <a:gd name="connsiteX9" fmla="*/ 1205249 w 2397801"/>
              <a:gd name="connsiteY9" fmla="*/ 186437 h 4428623"/>
              <a:gd name="connsiteX10" fmla="*/ 930070 w 2397801"/>
              <a:gd name="connsiteY10" fmla="*/ 210597 h 4428623"/>
              <a:gd name="connsiteX11" fmla="*/ 899455 w 2397801"/>
              <a:gd name="connsiteY11" fmla="*/ 338957 h 4428623"/>
              <a:gd name="connsiteX12" fmla="*/ 1201647 w 2397801"/>
              <a:gd name="connsiteY12" fmla="*/ 414677 h 4428623"/>
              <a:gd name="connsiteX13" fmla="*/ 1445490 w 2397801"/>
              <a:gd name="connsiteY13" fmla="*/ 398813 h 4428623"/>
              <a:gd name="connsiteX14" fmla="*/ 1513204 w 2397801"/>
              <a:gd name="connsiteY14" fmla="*/ 295689 h 4428623"/>
              <a:gd name="connsiteX15" fmla="*/ 1484029 w 2397801"/>
              <a:gd name="connsiteY15" fmla="*/ 219609 h 4428623"/>
              <a:gd name="connsiteX16" fmla="*/ 1454134 w 2397801"/>
              <a:gd name="connsiteY16" fmla="*/ 186437 h 4428623"/>
              <a:gd name="connsiteX17" fmla="*/ 813103 w 2397801"/>
              <a:gd name="connsiteY17" fmla="*/ 1 h 4428623"/>
              <a:gd name="connsiteX18" fmla="*/ 1241394 w 2397801"/>
              <a:gd name="connsiteY18" fmla="*/ 553 h 4428623"/>
              <a:gd name="connsiteX19" fmla="*/ 2335516 w 2397801"/>
              <a:gd name="connsiteY19" fmla="*/ 3793 h 4428623"/>
              <a:gd name="connsiteX20" fmla="*/ 2364318 w 2397801"/>
              <a:gd name="connsiteY20" fmla="*/ 25037 h 4428623"/>
              <a:gd name="connsiteX21" fmla="*/ 2392760 w 2397801"/>
              <a:gd name="connsiteY21" fmla="*/ 46641 h 4428623"/>
              <a:gd name="connsiteX22" fmla="*/ 2395281 w 2397801"/>
              <a:gd name="connsiteY22" fmla="*/ 2216709 h 4428623"/>
              <a:gd name="connsiteX23" fmla="*/ 2397801 w 2397801"/>
              <a:gd name="connsiteY23" fmla="*/ 4386781 h 4428623"/>
              <a:gd name="connsiteX24" fmla="*/ 2371159 w 2397801"/>
              <a:gd name="connsiteY24" fmla="*/ 4408025 h 4428623"/>
              <a:gd name="connsiteX25" fmla="*/ 1205032 w 2397801"/>
              <a:gd name="connsiteY25" fmla="*/ 4428545 h 4428623"/>
              <a:gd name="connsiteX26" fmla="*/ 48265 w 2397801"/>
              <a:gd name="connsiteY26" fmla="*/ 4418105 h 4428623"/>
              <a:gd name="connsiteX27" fmla="*/ 21 w 2397801"/>
              <a:gd name="connsiteY27" fmla="*/ 2208429 h 4428623"/>
              <a:gd name="connsiteX28" fmla="*/ 21 w 2397801"/>
              <a:gd name="connsiteY28" fmla="*/ 68245 h 4428623"/>
              <a:gd name="connsiteX29" fmla="*/ 28823 w 2397801"/>
              <a:gd name="connsiteY29" fmla="*/ 39437 h 4428623"/>
              <a:gd name="connsiteX30" fmla="*/ 102629 w 2397801"/>
              <a:gd name="connsiteY30" fmla="*/ 4153 h 4428623"/>
              <a:gd name="connsiteX31" fmla="*/ 813103 w 2397801"/>
              <a:gd name="connsiteY31" fmla="*/ 1 h 442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97801" h="4428623">
                <a:moveTo>
                  <a:pt x="1041502" y="588163"/>
                </a:moveTo>
                <a:cubicBezTo>
                  <a:pt x="655239" y="588159"/>
                  <a:pt x="310023" y="589961"/>
                  <a:pt x="299462" y="593899"/>
                </a:cubicBezTo>
                <a:cubicBezTo>
                  <a:pt x="284691" y="599661"/>
                  <a:pt x="283250" y="752323"/>
                  <a:pt x="283250" y="2218109"/>
                </a:cubicBezTo>
                <a:cubicBezTo>
                  <a:pt x="283250" y="3108165"/>
                  <a:pt x="286492" y="3839437"/>
                  <a:pt x="290095" y="3843037"/>
                </a:cubicBezTo>
                <a:cubicBezTo>
                  <a:pt x="294058" y="3846637"/>
                  <a:pt x="706931" y="3848797"/>
                  <a:pt x="1207710" y="3847357"/>
                </a:cubicBezTo>
                <a:lnTo>
                  <a:pt x="2118479" y="3844837"/>
                </a:lnTo>
                <a:lnTo>
                  <a:pt x="2121001" y="2224589"/>
                </a:lnTo>
                <a:cubicBezTo>
                  <a:pt x="2123163" y="935231"/>
                  <a:pt x="2121001" y="602901"/>
                  <a:pt x="2110914" y="596419"/>
                </a:cubicBezTo>
                <a:cubicBezTo>
                  <a:pt x="2102605" y="591155"/>
                  <a:pt x="1538127" y="588167"/>
                  <a:pt x="1041502" y="588163"/>
                </a:cubicBezTo>
                <a:close/>
                <a:moveTo>
                  <a:pt x="1205249" y="186437"/>
                </a:moveTo>
                <a:cubicBezTo>
                  <a:pt x="956363" y="186437"/>
                  <a:pt x="956003" y="186437"/>
                  <a:pt x="930070" y="210597"/>
                </a:cubicBezTo>
                <a:cubicBezTo>
                  <a:pt x="889369" y="248817"/>
                  <a:pt x="878564" y="294969"/>
                  <a:pt x="899455" y="338957"/>
                </a:cubicBezTo>
                <a:cubicBezTo>
                  <a:pt x="931511" y="406745"/>
                  <a:pt x="960685" y="414317"/>
                  <a:pt x="1201647" y="414677"/>
                </a:cubicBezTo>
                <a:cubicBezTo>
                  <a:pt x="1375975" y="415037"/>
                  <a:pt x="1418476" y="412513"/>
                  <a:pt x="1445490" y="398813"/>
                </a:cubicBezTo>
                <a:cubicBezTo>
                  <a:pt x="1493394" y="374653"/>
                  <a:pt x="1513204" y="345085"/>
                  <a:pt x="1513204" y="295689"/>
                </a:cubicBezTo>
                <a:cubicBezTo>
                  <a:pt x="1513564" y="262517"/>
                  <a:pt x="1507081" y="245209"/>
                  <a:pt x="1484029" y="219609"/>
                </a:cubicBezTo>
                <a:lnTo>
                  <a:pt x="1454134" y="186437"/>
                </a:lnTo>
                <a:close/>
                <a:moveTo>
                  <a:pt x="813103" y="1"/>
                </a:moveTo>
                <a:cubicBezTo>
                  <a:pt x="946149" y="13"/>
                  <a:pt x="1090993" y="193"/>
                  <a:pt x="1241394" y="553"/>
                </a:cubicBezTo>
                <a:lnTo>
                  <a:pt x="2335516" y="3793"/>
                </a:lnTo>
                <a:lnTo>
                  <a:pt x="2364318" y="25037"/>
                </a:lnTo>
                <a:lnTo>
                  <a:pt x="2392760" y="46641"/>
                </a:lnTo>
                <a:lnTo>
                  <a:pt x="2395281" y="2216709"/>
                </a:lnTo>
                <a:lnTo>
                  <a:pt x="2397801" y="4386781"/>
                </a:lnTo>
                <a:lnTo>
                  <a:pt x="2371159" y="4408025"/>
                </a:lnTo>
                <a:cubicBezTo>
                  <a:pt x="2344517" y="4428905"/>
                  <a:pt x="2342717" y="4428905"/>
                  <a:pt x="1205032" y="4428545"/>
                </a:cubicBezTo>
                <a:cubicBezTo>
                  <a:pt x="450415" y="4428545"/>
                  <a:pt x="60146" y="4424945"/>
                  <a:pt x="48265" y="4418105"/>
                </a:cubicBezTo>
                <a:cubicBezTo>
                  <a:pt x="-2499" y="4388581"/>
                  <a:pt x="21" y="4509201"/>
                  <a:pt x="21" y="2208429"/>
                </a:cubicBezTo>
                <a:lnTo>
                  <a:pt x="21" y="68245"/>
                </a:lnTo>
                <a:lnTo>
                  <a:pt x="28823" y="39437"/>
                </a:lnTo>
                <a:cubicBezTo>
                  <a:pt x="47905" y="19997"/>
                  <a:pt x="72747" y="8473"/>
                  <a:pt x="102629" y="4153"/>
                </a:cubicBezTo>
                <a:cubicBezTo>
                  <a:pt x="120991" y="1453"/>
                  <a:pt x="413962" y="-31"/>
                  <a:pt x="813103" y="1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1965943" y="4776000"/>
            <a:ext cx="482508" cy="743832"/>
            <a:chOff x="28255539" y="18012670"/>
            <a:chExt cx="2075431" cy="3199474"/>
          </a:xfrm>
          <a:solidFill>
            <a:schemeClr val="accent1"/>
          </a:solidFill>
        </p:grpSpPr>
        <p:sp>
          <p:nvSpPr>
            <p:cNvPr id="33" name="Freeform 9"/>
            <p:cNvSpPr>
              <a:spLocks/>
            </p:cNvSpPr>
            <p:nvPr/>
          </p:nvSpPr>
          <p:spPr bwMode="auto">
            <a:xfrm>
              <a:off x="28255539" y="18628275"/>
              <a:ext cx="2075431" cy="2583869"/>
            </a:xfrm>
            <a:custGeom>
              <a:avLst/>
              <a:gdLst>
                <a:gd name="T0" fmla="*/ 1025 w 7685"/>
                <a:gd name="T1" fmla="*/ 8842 h 9567"/>
                <a:gd name="T2" fmla="*/ 1212 w 7685"/>
                <a:gd name="T3" fmla="*/ 8008 h 9567"/>
                <a:gd name="T4" fmla="*/ 1364 w 7685"/>
                <a:gd name="T5" fmla="*/ 7330 h 9567"/>
                <a:gd name="T6" fmla="*/ 1521 w 7685"/>
                <a:gd name="T7" fmla="*/ 6611 h 9567"/>
                <a:gd name="T8" fmla="*/ 1742 w 7685"/>
                <a:gd name="T9" fmla="*/ 3167 h 9567"/>
                <a:gd name="T10" fmla="*/ 1813 w 7685"/>
                <a:gd name="T11" fmla="*/ 2136 h 9567"/>
                <a:gd name="T12" fmla="*/ 1209 w 7685"/>
                <a:gd name="T13" fmla="*/ 3351 h 9567"/>
                <a:gd name="T14" fmla="*/ 946 w 7685"/>
                <a:gd name="T15" fmla="*/ 4170 h 9567"/>
                <a:gd name="T16" fmla="*/ 37 w 7685"/>
                <a:gd name="T17" fmla="*/ 3732 h 9567"/>
                <a:gd name="T18" fmla="*/ 291 w 7685"/>
                <a:gd name="T19" fmla="*/ 2645 h 9567"/>
                <a:gd name="T20" fmla="*/ 465 w 7685"/>
                <a:gd name="T21" fmla="*/ 1912 h 9567"/>
                <a:gd name="T22" fmla="*/ 2740 w 7685"/>
                <a:gd name="T23" fmla="*/ 208 h 9567"/>
                <a:gd name="T24" fmla="*/ 4397 w 7685"/>
                <a:gd name="T25" fmla="*/ 1135 h 9567"/>
                <a:gd name="T26" fmla="*/ 4826 w 7685"/>
                <a:gd name="T27" fmla="*/ 2123 h 9567"/>
                <a:gd name="T28" fmla="*/ 5701 w 7685"/>
                <a:gd name="T29" fmla="*/ 2859 h 9567"/>
                <a:gd name="T30" fmla="*/ 6502 w 7685"/>
                <a:gd name="T31" fmla="*/ 3326 h 9567"/>
                <a:gd name="T32" fmla="*/ 6785 w 7685"/>
                <a:gd name="T33" fmla="*/ 3467 h 9567"/>
                <a:gd name="T34" fmla="*/ 7610 w 7685"/>
                <a:gd name="T35" fmla="*/ 4022 h 9567"/>
                <a:gd name="T36" fmla="*/ 7679 w 7685"/>
                <a:gd name="T37" fmla="*/ 6752 h 9567"/>
                <a:gd name="T38" fmla="*/ 7423 w 7685"/>
                <a:gd name="T39" fmla="*/ 9560 h 9567"/>
                <a:gd name="T40" fmla="*/ 7178 w 7685"/>
                <a:gd name="T41" fmla="*/ 6741 h 9567"/>
                <a:gd name="T42" fmla="*/ 7057 w 7685"/>
                <a:gd name="T43" fmla="*/ 4098 h 9567"/>
                <a:gd name="T44" fmla="*/ 6275 w 7685"/>
                <a:gd name="T45" fmla="*/ 4392 h 9567"/>
                <a:gd name="T46" fmla="*/ 6446 w 7685"/>
                <a:gd name="T47" fmla="*/ 5131 h 9567"/>
                <a:gd name="T48" fmla="*/ 5770 w 7685"/>
                <a:gd name="T49" fmla="*/ 4291 h 9567"/>
                <a:gd name="T50" fmla="*/ 5484 w 7685"/>
                <a:gd name="T51" fmla="*/ 3924 h 9567"/>
                <a:gd name="T52" fmla="*/ 4232 w 7685"/>
                <a:gd name="T53" fmla="*/ 3366 h 9567"/>
                <a:gd name="T54" fmla="*/ 3594 w 7685"/>
                <a:gd name="T55" fmla="*/ 2249 h 9567"/>
                <a:gd name="T56" fmla="*/ 4102 w 7685"/>
                <a:gd name="T57" fmla="*/ 5064 h 9567"/>
                <a:gd name="T58" fmla="*/ 4776 w 7685"/>
                <a:gd name="T59" fmla="*/ 7246 h 9567"/>
                <a:gd name="T60" fmla="*/ 4711 w 7685"/>
                <a:gd name="T61" fmla="*/ 9102 h 9567"/>
                <a:gd name="T62" fmla="*/ 3805 w 7685"/>
                <a:gd name="T63" fmla="*/ 8796 h 9567"/>
                <a:gd name="T64" fmla="*/ 3646 w 7685"/>
                <a:gd name="T65" fmla="*/ 6151 h 9567"/>
                <a:gd name="T66" fmla="*/ 2653 w 7685"/>
                <a:gd name="T67" fmla="*/ 5880 h 9567"/>
                <a:gd name="T68" fmla="*/ 2407 w 7685"/>
                <a:gd name="T69" fmla="*/ 7514 h 9567"/>
                <a:gd name="T70" fmla="*/ 2096 w 7685"/>
                <a:gd name="T71" fmla="*/ 8897 h 9567"/>
                <a:gd name="T72" fmla="*/ 1354 w 7685"/>
                <a:gd name="T73" fmla="*/ 9519 h 9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85" h="9567">
                  <a:moveTo>
                    <a:pt x="1354" y="9519"/>
                  </a:moveTo>
                  <a:cubicBezTo>
                    <a:pt x="1081" y="9421"/>
                    <a:pt x="935" y="9122"/>
                    <a:pt x="1025" y="8842"/>
                  </a:cubicBezTo>
                  <a:cubicBezTo>
                    <a:pt x="1040" y="8794"/>
                    <a:pt x="1079" y="8628"/>
                    <a:pt x="1111" y="8473"/>
                  </a:cubicBezTo>
                  <a:cubicBezTo>
                    <a:pt x="1143" y="8318"/>
                    <a:pt x="1189" y="8108"/>
                    <a:pt x="1212" y="8008"/>
                  </a:cubicBezTo>
                  <a:cubicBezTo>
                    <a:pt x="1236" y="7907"/>
                    <a:pt x="1267" y="7773"/>
                    <a:pt x="1280" y="7711"/>
                  </a:cubicBezTo>
                  <a:cubicBezTo>
                    <a:pt x="1293" y="7649"/>
                    <a:pt x="1331" y="7478"/>
                    <a:pt x="1364" y="7330"/>
                  </a:cubicBezTo>
                  <a:cubicBezTo>
                    <a:pt x="1396" y="7183"/>
                    <a:pt x="1437" y="6999"/>
                    <a:pt x="1453" y="6921"/>
                  </a:cubicBezTo>
                  <a:cubicBezTo>
                    <a:pt x="1469" y="6843"/>
                    <a:pt x="1500" y="6704"/>
                    <a:pt x="1521" y="6611"/>
                  </a:cubicBezTo>
                  <a:cubicBezTo>
                    <a:pt x="1558" y="6448"/>
                    <a:pt x="1586" y="6093"/>
                    <a:pt x="1645" y="5016"/>
                  </a:cubicBezTo>
                  <a:cubicBezTo>
                    <a:pt x="1682" y="4341"/>
                    <a:pt x="1729" y="3441"/>
                    <a:pt x="1742" y="3167"/>
                  </a:cubicBezTo>
                  <a:cubicBezTo>
                    <a:pt x="1748" y="3043"/>
                    <a:pt x="1774" y="2765"/>
                    <a:pt x="1801" y="2550"/>
                  </a:cubicBezTo>
                  <a:cubicBezTo>
                    <a:pt x="1841" y="2230"/>
                    <a:pt x="1843" y="2154"/>
                    <a:pt x="1813" y="2136"/>
                  </a:cubicBezTo>
                  <a:cubicBezTo>
                    <a:pt x="1738" y="2089"/>
                    <a:pt x="1434" y="2321"/>
                    <a:pt x="1414" y="2440"/>
                  </a:cubicBezTo>
                  <a:cubicBezTo>
                    <a:pt x="1392" y="2565"/>
                    <a:pt x="1254" y="3181"/>
                    <a:pt x="1209" y="3351"/>
                  </a:cubicBezTo>
                  <a:cubicBezTo>
                    <a:pt x="1187" y="3436"/>
                    <a:pt x="1142" y="3629"/>
                    <a:pt x="1109" y="3780"/>
                  </a:cubicBezTo>
                  <a:cubicBezTo>
                    <a:pt x="1059" y="4012"/>
                    <a:pt x="1034" y="4071"/>
                    <a:pt x="946" y="4170"/>
                  </a:cubicBezTo>
                  <a:cubicBezTo>
                    <a:pt x="745" y="4396"/>
                    <a:pt x="394" y="4406"/>
                    <a:pt x="186" y="4191"/>
                  </a:cubicBezTo>
                  <a:cubicBezTo>
                    <a:pt x="72" y="4073"/>
                    <a:pt x="0" y="3851"/>
                    <a:pt x="37" y="3732"/>
                  </a:cubicBezTo>
                  <a:cubicBezTo>
                    <a:pt x="51" y="3685"/>
                    <a:pt x="109" y="3444"/>
                    <a:pt x="164" y="3196"/>
                  </a:cubicBezTo>
                  <a:cubicBezTo>
                    <a:pt x="220" y="2947"/>
                    <a:pt x="277" y="2700"/>
                    <a:pt x="291" y="2645"/>
                  </a:cubicBezTo>
                  <a:cubicBezTo>
                    <a:pt x="305" y="2591"/>
                    <a:pt x="343" y="2426"/>
                    <a:pt x="376" y="2278"/>
                  </a:cubicBezTo>
                  <a:cubicBezTo>
                    <a:pt x="408" y="2131"/>
                    <a:pt x="448" y="1966"/>
                    <a:pt x="465" y="1912"/>
                  </a:cubicBezTo>
                  <a:cubicBezTo>
                    <a:pt x="535" y="1680"/>
                    <a:pt x="595" y="1630"/>
                    <a:pt x="1613" y="944"/>
                  </a:cubicBezTo>
                  <a:cubicBezTo>
                    <a:pt x="2155" y="578"/>
                    <a:pt x="2663" y="247"/>
                    <a:pt x="2740" y="208"/>
                  </a:cubicBezTo>
                  <a:cubicBezTo>
                    <a:pt x="3150" y="0"/>
                    <a:pt x="3652" y="76"/>
                    <a:pt x="3984" y="397"/>
                  </a:cubicBezTo>
                  <a:cubicBezTo>
                    <a:pt x="4117" y="524"/>
                    <a:pt x="4191" y="658"/>
                    <a:pt x="4397" y="1135"/>
                  </a:cubicBezTo>
                  <a:cubicBezTo>
                    <a:pt x="4471" y="1306"/>
                    <a:pt x="4557" y="1503"/>
                    <a:pt x="4589" y="1573"/>
                  </a:cubicBezTo>
                  <a:cubicBezTo>
                    <a:pt x="4620" y="1643"/>
                    <a:pt x="4727" y="1890"/>
                    <a:pt x="4826" y="2123"/>
                  </a:cubicBezTo>
                  <a:cubicBezTo>
                    <a:pt x="4925" y="2356"/>
                    <a:pt x="5032" y="2564"/>
                    <a:pt x="5063" y="2586"/>
                  </a:cubicBezTo>
                  <a:cubicBezTo>
                    <a:pt x="5094" y="2608"/>
                    <a:pt x="5381" y="2730"/>
                    <a:pt x="5701" y="2859"/>
                  </a:cubicBezTo>
                  <a:cubicBezTo>
                    <a:pt x="6022" y="2987"/>
                    <a:pt x="6316" y="3117"/>
                    <a:pt x="6357" y="3147"/>
                  </a:cubicBezTo>
                  <a:cubicBezTo>
                    <a:pt x="6397" y="3177"/>
                    <a:pt x="6462" y="3257"/>
                    <a:pt x="6502" y="3326"/>
                  </a:cubicBezTo>
                  <a:lnTo>
                    <a:pt x="6575" y="3450"/>
                  </a:lnTo>
                  <a:lnTo>
                    <a:pt x="6785" y="3467"/>
                  </a:lnTo>
                  <a:cubicBezTo>
                    <a:pt x="6904" y="3477"/>
                    <a:pt x="7058" y="3512"/>
                    <a:pt x="7142" y="3548"/>
                  </a:cubicBezTo>
                  <a:cubicBezTo>
                    <a:pt x="7316" y="3623"/>
                    <a:pt x="7522" y="3832"/>
                    <a:pt x="7610" y="4022"/>
                  </a:cubicBezTo>
                  <a:lnTo>
                    <a:pt x="7672" y="4155"/>
                  </a:lnTo>
                  <a:lnTo>
                    <a:pt x="7679" y="6752"/>
                  </a:lnTo>
                  <a:cubicBezTo>
                    <a:pt x="7685" y="8575"/>
                    <a:pt x="7678" y="9370"/>
                    <a:pt x="7656" y="9422"/>
                  </a:cubicBezTo>
                  <a:cubicBezTo>
                    <a:pt x="7623" y="9501"/>
                    <a:pt x="7525" y="9560"/>
                    <a:pt x="7423" y="9560"/>
                  </a:cubicBezTo>
                  <a:cubicBezTo>
                    <a:pt x="7325" y="9560"/>
                    <a:pt x="7239" y="9484"/>
                    <a:pt x="7207" y="9368"/>
                  </a:cubicBezTo>
                  <a:cubicBezTo>
                    <a:pt x="7188" y="9300"/>
                    <a:pt x="7178" y="8390"/>
                    <a:pt x="7178" y="6741"/>
                  </a:cubicBezTo>
                  <a:lnTo>
                    <a:pt x="7178" y="4218"/>
                  </a:lnTo>
                  <a:lnTo>
                    <a:pt x="7057" y="4098"/>
                  </a:lnTo>
                  <a:cubicBezTo>
                    <a:pt x="6870" y="3911"/>
                    <a:pt x="6634" y="3899"/>
                    <a:pt x="6448" y="4067"/>
                  </a:cubicBezTo>
                  <a:cubicBezTo>
                    <a:pt x="6369" y="4139"/>
                    <a:pt x="6275" y="4315"/>
                    <a:pt x="6275" y="4392"/>
                  </a:cubicBezTo>
                  <a:cubicBezTo>
                    <a:pt x="6275" y="4468"/>
                    <a:pt x="6367" y="4672"/>
                    <a:pt x="6455" y="4789"/>
                  </a:cubicBezTo>
                  <a:cubicBezTo>
                    <a:pt x="6553" y="4918"/>
                    <a:pt x="6550" y="5027"/>
                    <a:pt x="6446" y="5131"/>
                  </a:cubicBezTo>
                  <a:cubicBezTo>
                    <a:pt x="6318" y="5260"/>
                    <a:pt x="6235" y="5243"/>
                    <a:pt x="6049" y="5051"/>
                  </a:cubicBezTo>
                  <a:cubicBezTo>
                    <a:pt x="5829" y="4825"/>
                    <a:pt x="5756" y="4626"/>
                    <a:pt x="5770" y="4291"/>
                  </a:cubicBezTo>
                  <a:lnTo>
                    <a:pt x="5781" y="4045"/>
                  </a:lnTo>
                  <a:lnTo>
                    <a:pt x="5484" y="3924"/>
                  </a:lnTo>
                  <a:cubicBezTo>
                    <a:pt x="5321" y="3858"/>
                    <a:pt x="4993" y="3725"/>
                    <a:pt x="4754" y="3629"/>
                  </a:cubicBezTo>
                  <a:cubicBezTo>
                    <a:pt x="4453" y="3508"/>
                    <a:pt x="4293" y="3428"/>
                    <a:pt x="4232" y="3366"/>
                  </a:cubicBezTo>
                  <a:cubicBezTo>
                    <a:pt x="4174" y="3307"/>
                    <a:pt x="4069" y="3104"/>
                    <a:pt x="3920" y="2761"/>
                  </a:cubicBezTo>
                  <a:cubicBezTo>
                    <a:pt x="3707" y="2269"/>
                    <a:pt x="3644" y="2169"/>
                    <a:pt x="3594" y="2249"/>
                  </a:cubicBezTo>
                  <a:cubicBezTo>
                    <a:pt x="3577" y="2277"/>
                    <a:pt x="3573" y="4244"/>
                    <a:pt x="3590" y="4458"/>
                  </a:cubicBezTo>
                  <a:cubicBezTo>
                    <a:pt x="3592" y="4484"/>
                    <a:pt x="3822" y="4757"/>
                    <a:pt x="4102" y="5064"/>
                  </a:cubicBezTo>
                  <a:cubicBezTo>
                    <a:pt x="4381" y="5372"/>
                    <a:pt x="4631" y="5667"/>
                    <a:pt x="4657" y="5722"/>
                  </a:cubicBezTo>
                  <a:cubicBezTo>
                    <a:pt x="4705" y="5823"/>
                    <a:pt x="4710" y="5882"/>
                    <a:pt x="4776" y="7246"/>
                  </a:cubicBezTo>
                  <a:cubicBezTo>
                    <a:pt x="4793" y="7595"/>
                    <a:pt x="4821" y="8081"/>
                    <a:pt x="4840" y="8325"/>
                  </a:cubicBezTo>
                  <a:cubicBezTo>
                    <a:pt x="4877" y="8826"/>
                    <a:pt x="4859" y="8934"/>
                    <a:pt x="4711" y="9102"/>
                  </a:cubicBezTo>
                  <a:cubicBezTo>
                    <a:pt x="4598" y="9231"/>
                    <a:pt x="4496" y="9278"/>
                    <a:pt x="4325" y="9278"/>
                  </a:cubicBezTo>
                  <a:cubicBezTo>
                    <a:pt x="4051" y="9278"/>
                    <a:pt x="3838" y="9080"/>
                    <a:pt x="3805" y="8796"/>
                  </a:cubicBezTo>
                  <a:cubicBezTo>
                    <a:pt x="3788" y="8650"/>
                    <a:pt x="3741" y="7695"/>
                    <a:pt x="3708" y="6817"/>
                  </a:cubicBezTo>
                  <a:cubicBezTo>
                    <a:pt x="3691" y="6379"/>
                    <a:pt x="3673" y="6190"/>
                    <a:pt x="3646" y="6151"/>
                  </a:cubicBezTo>
                  <a:cubicBezTo>
                    <a:pt x="3542" y="6005"/>
                    <a:pt x="2786" y="5185"/>
                    <a:pt x="2754" y="5185"/>
                  </a:cubicBezTo>
                  <a:cubicBezTo>
                    <a:pt x="2688" y="5185"/>
                    <a:pt x="2671" y="5305"/>
                    <a:pt x="2653" y="5880"/>
                  </a:cubicBezTo>
                  <a:cubicBezTo>
                    <a:pt x="2635" y="6458"/>
                    <a:pt x="2629" y="6505"/>
                    <a:pt x="2501" y="7076"/>
                  </a:cubicBezTo>
                  <a:cubicBezTo>
                    <a:pt x="2461" y="7255"/>
                    <a:pt x="2419" y="7452"/>
                    <a:pt x="2407" y="7514"/>
                  </a:cubicBezTo>
                  <a:cubicBezTo>
                    <a:pt x="2374" y="7691"/>
                    <a:pt x="2242" y="8288"/>
                    <a:pt x="2198" y="8459"/>
                  </a:cubicBezTo>
                  <a:cubicBezTo>
                    <a:pt x="2176" y="8545"/>
                    <a:pt x="2130" y="8741"/>
                    <a:pt x="2096" y="8897"/>
                  </a:cubicBezTo>
                  <a:cubicBezTo>
                    <a:pt x="1999" y="9336"/>
                    <a:pt x="1915" y="9458"/>
                    <a:pt x="1660" y="9528"/>
                  </a:cubicBezTo>
                  <a:cubicBezTo>
                    <a:pt x="1519" y="9567"/>
                    <a:pt x="1488" y="9566"/>
                    <a:pt x="1354" y="951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4" name="Freeform 20"/>
            <p:cNvSpPr>
              <a:spLocks/>
            </p:cNvSpPr>
            <p:nvPr/>
          </p:nvSpPr>
          <p:spPr bwMode="auto">
            <a:xfrm>
              <a:off x="29000929" y="18012670"/>
              <a:ext cx="675141" cy="584645"/>
            </a:xfrm>
            <a:custGeom>
              <a:avLst/>
              <a:gdLst>
                <a:gd name="T0" fmla="*/ 1036 w 2501"/>
                <a:gd name="T1" fmla="*/ 2129 h 2163"/>
                <a:gd name="T2" fmla="*/ 295 w 2501"/>
                <a:gd name="T3" fmla="*/ 1590 h 2163"/>
                <a:gd name="T4" fmla="*/ 782 w 2501"/>
                <a:gd name="T5" fmla="*/ 80 h 2163"/>
                <a:gd name="T6" fmla="*/ 1229 w 2501"/>
                <a:gd name="T7" fmla="*/ 0 h 2163"/>
                <a:gd name="T8" fmla="*/ 1686 w 2501"/>
                <a:gd name="T9" fmla="*/ 75 h 2163"/>
                <a:gd name="T10" fmla="*/ 2197 w 2501"/>
                <a:gd name="T11" fmla="*/ 545 h 2163"/>
                <a:gd name="T12" fmla="*/ 1645 w 2501"/>
                <a:gd name="T13" fmla="*/ 2069 h 2163"/>
                <a:gd name="T14" fmla="*/ 1036 w 2501"/>
                <a:gd name="T15" fmla="*/ 2129 h 2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01" h="2163">
                  <a:moveTo>
                    <a:pt x="1036" y="2129"/>
                  </a:moveTo>
                  <a:cubicBezTo>
                    <a:pt x="731" y="2067"/>
                    <a:pt x="425" y="1844"/>
                    <a:pt x="295" y="1590"/>
                  </a:cubicBezTo>
                  <a:cubicBezTo>
                    <a:pt x="0" y="1013"/>
                    <a:pt x="203" y="381"/>
                    <a:pt x="782" y="80"/>
                  </a:cubicBezTo>
                  <a:cubicBezTo>
                    <a:pt x="918" y="9"/>
                    <a:pt x="960" y="1"/>
                    <a:pt x="1229" y="0"/>
                  </a:cubicBezTo>
                  <a:cubicBezTo>
                    <a:pt x="1492" y="0"/>
                    <a:pt x="1543" y="8"/>
                    <a:pt x="1686" y="75"/>
                  </a:cubicBezTo>
                  <a:cubicBezTo>
                    <a:pt x="1887" y="169"/>
                    <a:pt x="2098" y="364"/>
                    <a:pt x="2197" y="545"/>
                  </a:cubicBezTo>
                  <a:cubicBezTo>
                    <a:pt x="2501" y="1103"/>
                    <a:pt x="2229" y="1851"/>
                    <a:pt x="1645" y="2069"/>
                  </a:cubicBezTo>
                  <a:cubicBezTo>
                    <a:pt x="1463" y="2136"/>
                    <a:pt x="1199" y="2163"/>
                    <a:pt x="1036" y="212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1" rIns="91440" bIns="45721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36" name="Freeform 36"/>
          <p:cNvSpPr>
            <a:spLocks/>
          </p:cNvSpPr>
          <p:nvPr/>
        </p:nvSpPr>
        <p:spPr bwMode="auto">
          <a:xfrm>
            <a:off x="6625356" y="4793499"/>
            <a:ext cx="668072" cy="598130"/>
          </a:xfrm>
          <a:custGeom>
            <a:avLst/>
            <a:gdLst>
              <a:gd name="T0" fmla="*/ 1691 w 10613"/>
              <a:gd name="T1" fmla="*/ 9438 h 9502"/>
              <a:gd name="T2" fmla="*/ 1413 w 10613"/>
              <a:gd name="T3" fmla="*/ 8384 h 9502"/>
              <a:gd name="T4" fmla="*/ 1093 w 10613"/>
              <a:gd name="T5" fmla="*/ 7667 h 9502"/>
              <a:gd name="T6" fmla="*/ 792 w 10613"/>
              <a:gd name="T7" fmla="*/ 7840 h 9502"/>
              <a:gd name="T8" fmla="*/ 420 w 10613"/>
              <a:gd name="T9" fmla="*/ 8232 h 9502"/>
              <a:gd name="T10" fmla="*/ 55 w 10613"/>
              <a:gd name="T11" fmla="*/ 8013 h 9502"/>
              <a:gd name="T12" fmla="*/ 12 w 10613"/>
              <a:gd name="T13" fmla="*/ 6399 h 9502"/>
              <a:gd name="T14" fmla="*/ 154 w 10613"/>
              <a:gd name="T15" fmla="*/ 4154 h 9502"/>
              <a:gd name="T16" fmla="*/ 1128 w 10613"/>
              <a:gd name="T17" fmla="*/ 2097 h 9502"/>
              <a:gd name="T18" fmla="*/ 4447 w 10613"/>
              <a:gd name="T19" fmla="*/ 108 h 9502"/>
              <a:gd name="T20" fmla="*/ 5844 w 10613"/>
              <a:gd name="T21" fmla="*/ 62 h 9502"/>
              <a:gd name="T22" fmla="*/ 6656 w 10613"/>
              <a:gd name="T23" fmla="*/ 207 h 9502"/>
              <a:gd name="T24" fmla="*/ 9106 w 10613"/>
              <a:gd name="T25" fmla="*/ 1634 h 9502"/>
              <a:gd name="T26" fmla="*/ 10559 w 10613"/>
              <a:gd name="T27" fmla="*/ 4507 h 9502"/>
              <a:gd name="T28" fmla="*/ 10613 w 10613"/>
              <a:gd name="T29" fmla="*/ 6397 h 9502"/>
              <a:gd name="T30" fmla="*/ 10559 w 10613"/>
              <a:gd name="T31" fmla="*/ 8075 h 9502"/>
              <a:gd name="T32" fmla="*/ 10228 w 10613"/>
              <a:gd name="T33" fmla="*/ 8231 h 9502"/>
              <a:gd name="T34" fmla="*/ 9996 w 10613"/>
              <a:gd name="T35" fmla="*/ 8160 h 9502"/>
              <a:gd name="T36" fmla="*/ 9852 w 10613"/>
              <a:gd name="T37" fmla="*/ 7803 h 9502"/>
              <a:gd name="T38" fmla="*/ 9495 w 10613"/>
              <a:gd name="T39" fmla="*/ 7672 h 9502"/>
              <a:gd name="T40" fmla="*/ 9230 w 10613"/>
              <a:gd name="T41" fmla="*/ 7724 h 9502"/>
              <a:gd name="T42" fmla="*/ 9203 w 10613"/>
              <a:gd name="T43" fmla="*/ 8454 h 9502"/>
              <a:gd name="T44" fmla="*/ 9139 w 10613"/>
              <a:gd name="T45" fmla="*/ 9254 h 9502"/>
              <a:gd name="T46" fmla="*/ 8961 w 10613"/>
              <a:gd name="T47" fmla="*/ 9434 h 9502"/>
              <a:gd name="T48" fmla="*/ 8271 w 10613"/>
              <a:gd name="T49" fmla="*/ 9502 h 9502"/>
              <a:gd name="T50" fmla="*/ 7578 w 10613"/>
              <a:gd name="T51" fmla="*/ 9432 h 9502"/>
              <a:gd name="T52" fmla="*/ 7392 w 10613"/>
              <a:gd name="T53" fmla="*/ 9227 h 9502"/>
              <a:gd name="T54" fmla="*/ 7326 w 10613"/>
              <a:gd name="T55" fmla="*/ 9093 h 9502"/>
              <a:gd name="T56" fmla="*/ 7318 w 10613"/>
              <a:gd name="T57" fmla="*/ 7486 h 9502"/>
              <a:gd name="T58" fmla="*/ 7489 w 10613"/>
              <a:gd name="T59" fmla="*/ 5529 h 9502"/>
              <a:gd name="T60" fmla="*/ 8174 w 10613"/>
              <a:gd name="T61" fmla="*/ 5360 h 9502"/>
              <a:gd name="T62" fmla="*/ 9022 w 10613"/>
              <a:gd name="T63" fmla="*/ 5501 h 9502"/>
              <a:gd name="T64" fmla="*/ 9203 w 10613"/>
              <a:gd name="T65" fmla="*/ 6412 h 9502"/>
              <a:gd name="T66" fmla="*/ 9232 w 10613"/>
              <a:gd name="T67" fmla="*/ 7133 h 9502"/>
              <a:gd name="T68" fmla="*/ 9521 w 10613"/>
              <a:gd name="T69" fmla="*/ 7187 h 9502"/>
              <a:gd name="T70" fmla="*/ 9819 w 10613"/>
              <a:gd name="T71" fmla="*/ 7163 h 9502"/>
              <a:gd name="T72" fmla="*/ 9787 w 10613"/>
              <a:gd name="T73" fmla="*/ 4563 h 9502"/>
              <a:gd name="T74" fmla="*/ 6727 w 10613"/>
              <a:gd name="T75" fmla="*/ 1036 h 9502"/>
              <a:gd name="T76" fmla="*/ 4320 w 10613"/>
              <a:gd name="T77" fmla="*/ 919 h 9502"/>
              <a:gd name="T78" fmla="*/ 2708 w 10613"/>
              <a:gd name="T79" fmla="*/ 1645 h 9502"/>
              <a:gd name="T80" fmla="*/ 1489 w 10613"/>
              <a:gd name="T81" fmla="*/ 2933 h 9502"/>
              <a:gd name="T82" fmla="*/ 990 w 10613"/>
              <a:gd name="T83" fmla="*/ 4036 h 9502"/>
              <a:gd name="T84" fmla="*/ 960 w 10613"/>
              <a:gd name="T85" fmla="*/ 4143 h 9502"/>
              <a:gd name="T86" fmla="*/ 871 w 10613"/>
              <a:gd name="T87" fmla="*/ 4473 h 9502"/>
              <a:gd name="T88" fmla="*/ 800 w 10613"/>
              <a:gd name="T89" fmla="*/ 5926 h 9502"/>
              <a:gd name="T90" fmla="*/ 822 w 10613"/>
              <a:gd name="T91" fmla="*/ 7147 h 9502"/>
              <a:gd name="T92" fmla="*/ 1380 w 10613"/>
              <a:gd name="T93" fmla="*/ 7152 h 9502"/>
              <a:gd name="T94" fmla="*/ 1418 w 10613"/>
              <a:gd name="T95" fmla="*/ 6439 h 9502"/>
              <a:gd name="T96" fmla="*/ 1492 w 10613"/>
              <a:gd name="T97" fmla="*/ 5649 h 9502"/>
              <a:gd name="T98" fmla="*/ 1865 w 10613"/>
              <a:gd name="T99" fmla="*/ 5384 h 9502"/>
              <a:gd name="T100" fmla="*/ 2882 w 10613"/>
              <a:gd name="T101" fmla="*/ 5384 h 9502"/>
              <a:gd name="T102" fmla="*/ 3266 w 10613"/>
              <a:gd name="T103" fmla="*/ 5684 h 9502"/>
              <a:gd name="T104" fmla="*/ 3274 w 10613"/>
              <a:gd name="T105" fmla="*/ 9183 h 9502"/>
              <a:gd name="T106" fmla="*/ 3168 w 10613"/>
              <a:gd name="T107" fmla="*/ 9343 h 9502"/>
              <a:gd name="T108" fmla="*/ 2353 w 10613"/>
              <a:gd name="T109" fmla="*/ 9502 h 9502"/>
              <a:gd name="T110" fmla="*/ 1691 w 10613"/>
              <a:gd name="T111" fmla="*/ 9438 h 9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613" h="9502">
                <a:moveTo>
                  <a:pt x="1691" y="9438"/>
                </a:moveTo>
                <a:cubicBezTo>
                  <a:pt x="1438" y="9284"/>
                  <a:pt x="1413" y="9189"/>
                  <a:pt x="1413" y="8384"/>
                </a:cubicBezTo>
                <a:cubicBezTo>
                  <a:pt x="1413" y="7618"/>
                  <a:pt x="1435" y="7667"/>
                  <a:pt x="1093" y="7667"/>
                </a:cubicBezTo>
                <a:cubicBezTo>
                  <a:pt x="853" y="7667"/>
                  <a:pt x="792" y="7702"/>
                  <a:pt x="792" y="7840"/>
                </a:cubicBezTo>
                <a:cubicBezTo>
                  <a:pt x="792" y="8069"/>
                  <a:pt x="638" y="8232"/>
                  <a:pt x="420" y="8232"/>
                </a:cubicBezTo>
                <a:cubicBezTo>
                  <a:pt x="225" y="8232"/>
                  <a:pt x="123" y="8171"/>
                  <a:pt x="55" y="8013"/>
                </a:cubicBezTo>
                <a:cubicBezTo>
                  <a:pt x="1" y="7885"/>
                  <a:pt x="0" y="7833"/>
                  <a:pt x="12" y="6399"/>
                </a:cubicBezTo>
                <a:cubicBezTo>
                  <a:pt x="27" y="4816"/>
                  <a:pt x="38" y="4637"/>
                  <a:pt x="154" y="4154"/>
                </a:cubicBezTo>
                <a:cubicBezTo>
                  <a:pt x="344" y="3363"/>
                  <a:pt x="642" y="2735"/>
                  <a:pt x="1128" y="2097"/>
                </a:cubicBezTo>
                <a:cubicBezTo>
                  <a:pt x="1920" y="1057"/>
                  <a:pt x="3184" y="300"/>
                  <a:pt x="4447" y="108"/>
                </a:cubicBezTo>
                <a:cubicBezTo>
                  <a:pt x="5109" y="7"/>
                  <a:pt x="5321" y="0"/>
                  <a:pt x="5844" y="62"/>
                </a:cubicBezTo>
                <a:cubicBezTo>
                  <a:pt x="6287" y="115"/>
                  <a:pt x="6337" y="123"/>
                  <a:pt x="6656" y="207"/>
                </a:cubicBezTo>
                <a:cubicBezTo>
                  <a:pt x="7602" y="454"/>
                  <a:pt x="8429" y="935"/>
                  <a:pt x="9106" y="1634"/>
                </a:cubicBezTo>
                <a:cubicBezTo>
                  <a:pt x="9901" y="2454"/>
                  <a:pt x="10342" y="3326"/>
                  <a:pt x="10559" y="4507"/>
                </a:cubicBezTo>
                <a:cubicBezTo>
                  <a:pt x="10608" y="4776"/>
                  <a:pt x="10613" y="4946"/>
                  <a:pt x="10613" y="6397"/>
                </a:cubicBezTo>
                <a:cubicBezTo>
                  <a:pt x="10613" y="7927"/>
                  <a:pt x="10611" y="7995"/>
                  <a:pt x="10559" y="8075"/>
                </a:cubicBezTo>
                <a:cubicBezTo>
                  <a:pt x="10483" y="8190"/>
                  <a:pt x="10398" y="8230"/>
                  <a:pt x="10228" y="8231"/>
                </a:cubicBezTo>
                <a:cubicBezTo>
                  <a:pt x="10111" y="8232"/>
                  <a:pt x="10064" y="8217"/>
                  <a:pt x="9996" y="8160"/>
                </a:cubicBezTo>
                <a:cubicBezTo>
                  <a:pt x="9909" y="8087"/>
                  <a:pt x="9852" y="7945"/>
                  <a:pt x="9852" y="7803"/>
                </a:cubicBezTo>
                <a:cubicBezTo>
                  <a:pt x="9852" y="7690"/>
                  <a:pt x="9771" y="7660"/>
                  <a:pt x="9495" y="7672"/>
                </a:cubicBezTo>
                <a:cubicBezTo>
                  <a:pt x="9322" y="7679"/>
                  <a:pt x="9250" y="7693"/>
                  <a:pt x="9230" y="7724"/>
                </a:cubicBezTo>
                <a:cubicBezTo>
                  <a:pt x="9215" y="7748"/>
                  <a:pt x="9203" y="8070"/>
                  <a:pt x="9203" y="8454"/>
                </a:cubicBezTo>
                <a:cubicBezTo>
                  <a:pt x="9203" y="9113"/>
                  <a:pt x="9200" y="9146"/>
                  <a:pt x="9139" y="9254"/>
                </a:cubicBezTo>
                <a:cubicBezTo>
                  <a:pt x="9104" y="9317"/>
                  <a:pt x="9025" y="9396"/>
                  <a:pt x="8961" y="9434"/>
                </a:cubicBezTo>
                <a:cubicBezTo>
                  <a:pt x="8849" y="9500"/>
                  <a:pt x="8826" y="9502"/>
                  <a:pt x="8271" y="9502"/>
                </a:cubicBezTo>
                <a:cubicBezTo>
                  <a:pt x="7711" y="9502"/>
                  <a:pt x="7695" y="9500"/>
                  <a:pt x="7578" y="9432"/>
                </a:cubicBezTo>
                <a:cubicBezTo>
                  <a:pt x="7495" y="9383"/>
                  <a:pt x="7438" y="9320"/>
                  <a:pt x="7392" y="9227"/>
                </a:cubicBezTo>
                <a:lnTo>
                  <a:pt x="7326" y="9093"/>
                </a:lnTo>
                <a:lnTo>
                  <a:pt x="7318" y="7486"/>
                </a:lnTo>
                <a:cubicBezTo>
                  <a:pt x="7310" y="5706"/>
                  <a:pt x="7310" y="5702"/>
                  <a:pt x="7489" y="5529"/>
                </a:cubicBezTo>
                <a:cubicBezTo>
                  <a:pt x="7627" y="5396"/>
                  <a:pt x="7713" y="5374"/>
                  <a:pt x="8174" y="5360"/>
                </a:cubicBezTo>
                <a:cubicBezTo>
                  <a:pt x="8686" y="5344"/>
                  <a:pt x="8880" y="5376"/>
                  <a:pt x="9022" y="5501"/>
                </a:cubicBezTo>
                <a:cubicBezTo>
                  <a:pt x="9199" y="5656"/>
                  <a:pt x="9203" y="5676"/>
                  <a:pt x="9203" y="6412"/>
                </a:cubicBezTo>
                <a:cubicBezTo>
                  <a:pt x="9203" y="6817"/>
                  <a:pt x="9214" y="7100"/>
                  <a:pt x="9232" y="7133"/>
                </a:cubicBezTo>
                <a:cubicBezTo>
                  <a:pt x="9258" y="7181"/>
                  <a:pt x="9293" y="7188"/>
                  <a:pt x="9521" y="7187"/>
                </a:cubicBezTo>
                <a:cubicBezTo>
                  <a:pt x="9664" y="7187"/>
                  <a:pt x="9798" y="7176"/>
                  <a:pt x="9819" y="7163"/>
                </a:cubicBezTo>
                <a:cubicBezTo>
                  <a:pt x="9874" y="7128"/>
                  <a:pt x="9847" y="4866"/>
                  <a:pt x="9787" y="4563"/>
                </a:cubicBezTo>
                <a:cubicBezTo>
                  <a:pt x="9455" y="2875"/>
                  <a:pt x="8323" y="1570"/>
                  <a:pt x="6727" y="1036"/>
                </a:cubicBezTo>
                <a:cubicBezTo>
                  <a:pt x="5975" y="785"/>
                  <a:pt x="5128" y="743"/>
                  <a:pt x="4320" y="919"/>
                </a:cubicBezTo>
                <a:cubicBezTo>
                  <a:pt x="3837" y="1024"/>
                  <a:pt x="3135" y="1340"/>
                  <a:pt x="2708" y="1645"/>
                </a:cubicBezTo>
                <a:cubicBezTo>
                  <a:pt x="2261" y="1964"/>
                  <a:pt x="1780" y="2472"/>
                  <a:pt x="1489" y="2933"/>
                </a:cubicBezTo>
                <a:cubicBezTo>
                  <a:pt x="1288" y="3250"/>
                  <a:pt x="990" y="3909"/>
                  <a:pt x="990" y="4036"/>
                </a:cubicBezTo>
                <a:cubicBezTo>
                  <a:pt x="990" y="4064"/>
                  <a:pt x="976" y="4112"/>
                  <a:pt x="960" y="4143"/>
                </a:cubicBezTo>
                <a:cubicBezTo>
                  <a:pt x="943" y="4174"/>
                  <a:pt x="904" y="4323"/>
                  <a:pt x="871" y="4473"/>
                </a:cubicBezTo>
                <a:cubicBezTo>
                  <a:pt x="819" y="4717"/>
                  <a:pt x="812" y="4871"/>
                  <a:pt x="800" y="5926"/>
                </a:cubicBezTo>
                <a:cubicBezTo>
                  <a:pt x="791" y="6822"/>
                  <a:pt x="796" y="7115"/>
                  <a:pt x="822" y="7147"/>
                </a:cubicBezTo>
                <a:cubicBezTo>
                  <a:pt x="867" y="7201"/>
                  <a:pt x="1335" y="7205"/>
                  <a:pt x="1380" y="7152"/>
                </a:cubicBezTo>
                <a:cubicBezTo>
                  <a:pt x="1398" y="7130"/>
                  <a:pt x="1413" y="6859"/>
                  <a:pt x="1418" y="6439"/>
                </a:cubicBezTo>
                <a:cubicBezTo>
                  <a:pt x="1427" y="5793"/>
                  <a:pt x="1430" y="5757"/>
                  <a:pt x="1492" y="5649"/>
                </a:cubicBezTo>
                <a:cubicBezTo>
                  <a:pt x="1572" y="5511"/>
                  <a:pt x="1696" y="5422"/>
                  <a:pt x="1865" y="5384"/>
                </a:cubicBezTo>
                <a:cubicBezTo>
                  <a:pt x="2034" y="5345"/>
                  <a:pt x="2700" y="5345"/>
                  <a:pt x="2882" y="5384"/>
                </a:cubicBezTo>
                <a:cubicBezTo>
                  <a:pt x="3048" y="5420"/>
                  <a:pt x="3208" y="5544"/>
                  <a:pt x="3266" y="5684"/>
                </a:cubicBezTo>
                <a:cubicBezTo>
                  <a:pt x="3315" y="5801"/>
                  <a:pt x="3323" y="9054"/>
                  <a:pt x="3274" y="9183"/>
                </a:cubicBezTo>
                <a:cubicBezTo>
                  <a:pt x="3258" y="9226"/>
                  <a:pt x="3210" y="9299"/>
                  <a:pt x="3168" y="9343"/>
                </a:cubicBezTo>
                <a:cubicBezTo>
                  <a:pt x="3033" y="9488"/>
                  <a:pt x="2961" y="9502"/>
                  <a:pt x="2353" y="9502"/>
                </a:cubicBezTo>
                <a:cubicBezTo>
                  <a:pt x="1824" y="9502"/>
                  <a:pt x="1789" y="9498"/>
                  <a:pt x="1691" y="943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6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自訂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BCBC5"/>
      </a:accent1>
      <a:accent2>
        <a:srgbClr val="F5C636"/>
      </a:accent2>
      <a:accent3>
        <a:srgbClr val="FF614C"/>
      </a:accent3>
      <a:accent4>
        <a:srgbClr val="9ACA9F"/>
      </a:accent4>
      <a:accent5>
        <a:srgbClr val="70758C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3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noAutofit/>
      </a:bodyPr>
      <a:lstStyle>
        <a:defPPr algn="ctr">
          <a:defRPr sz="4800" b="1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1">
      <a:majorFont>
        <a:latin typeface="Arial 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algn="ctr">
          <a:defRPr/>
        </a:defPPr>
      </a:lst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b="1" dirty="0" smtClean="0">
            <a:latin typeface="微軟正黑體" pitchFamily="34" charset="-120"/>
            <a:ea typeface="微軟正黑體" pitchFamily="34" charset="-12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6460</TotalTime>
  <Words>32</Words>
  <Application>Microsoft Office PowerPoint</Application>
  <PresentationFormat>如螢幕大小 (4:3)</PresentationFormat>
  <Paragraphs>25</Paragraphs>
  <Slides>22</Slides>
  <Notes>22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22</vt:i4>
      </vt:variant>
    </vt:vector>
  </HeadingPairs>
  <TitlesOfParts>
    <vt:vector size="24" baseType="lpstr">
      <vt:lpstr>Office 佈景主題</vt:lpstr>
      <vt:lpstr>1_Office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mwhan</dc:creator>
  <cp:lastModifiedBy>mwhan</cp:lastModifiedBy>
  <cp:revision>1491</cp:revision>
  <dcterms:created xsi:type="dcterms:W3CDTF">2014-09-09T06:09:05Z</dcterms:created>
  <dcterms:modified xsi:type="dcterms:W3CDTF">2016-11-08T00:08:26Z</dcterms:modified>
</cp:coreProperties>
</file>