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</p:sldMasterIdLst>
  <p:notesMasterIdLst>
    <p:notesMasterId r:id="rId216"/>
  </p:notesMasterIdLst>
  <p:sldIdLst>
    <p:sldId id="260" r:id="rId2"/>
    <p:sldId id="261" r:id="rId3"/>
    <p:sldId id="1485" r:id="rId4"/>
    <p:sldId id="1488" r:id="rId5"/>
    <p:sldId id="1487" r:id="rId6"/>
    <p:sldId id="1486" r:id="rId7"/>
    <p:sldId id="1489" r:id="rId8"/>
    <p:sldId id="1491" r:id="rId9"/>
    <p:sldId id="1490" r:id="rId10"/>
    <p:sldId id="1492" r:id="rId11"/>
    <p:sldId id="1493" r:id="rId12"/>
    <p:sldId id="1494" r:id="rId13"/>
    <p:sldId id="1495" r:id="rId14"/>
    <p:sldId id="1496" r:id="rId15"/>
    <p:sldId id="1497" r:id="rId16"/>
    <p:sldId id="1498" r:id="rId17"/>
    <p:sldId id="1499" r:id="rId18"/>
    <p:sldId id="1500" r:id="rId19"/>
    <p:sldId id="1501" r:id="rId20"/>
    <p:sldId id="1502" r:id="rId21"/>
    <p:sldId id="1503" r:id="rId22"/>
    <p:sldId id="1504" r:id="rId23"/>
    <p:sldId id="1505" r:id="rId24"/>
    <p:sldId id="1506" r:id="rId25"/>
    <p:sldId id="1507" r:id="rId26"/>
    <p:sldId id="1508" r:id="rId27"/>
    <p:sldId id="1509" r:id="rId28"/>
    <p:sldId id="1510" r:id="rId29"/>
    <p:sldId id="1511" r:id="rId30"/>
    <p:sldId id="1512" r:id="rId31"/>
    <p:sldId id="1513" r:id="rId32"/>
    <p:sldId id="1514" r:id="rId33"/>
    <p:sldId id="1515" r:id="rId34"/>
    <p:sldId id="1516" r:id="rId35"/>
    <p:sldId id="1517" r:id="rId36"/>
    <p:sldId id="1518" r:id="rId37"/>
    <p:sldId id="1519" r:id="rId38"/>
    <p:sldId id="1520" r:id="rId39"/>
    <p:sldId id="1521" r:id="rId40"/>
    <p:sldId id="1522" r:id="rId41"/>
    <p:sldId id="1523" r:id="rId42"/>
    <p:sldId id="1524" r:id="rId43"/>
    <p:sldId id="1525" r:id="rId44"/>
    <p:sldId id="1526" r:id="rId45"/>
    <p:sldId id="1527" r:id="rId46"/>
    <p:sldId id="1528" r:id="rId47"/>
    <p:sldId id="1529" r:id="rId48"/>
    <p:sldId id="1530" r:id="rId49"/>
    <p:sldId id="1531" r:id="rId50"/>
    <p:sldId id="1532" r:id="rId51"/>
    <p:sldId id="1533" r:id="rId52"/>
    <p:sldId id="1534" r:id="rId53"/>
    <p:sldId id="1535" r:id="rId54"/>
    <p:sldId id="1536" r:id="rId55"/>
    <p:sldId id="1537" r:id="rId56"/>
    <p:sldId id="1538" r:id="rId57"/>
    <p:sldId id="1539" r:id="rId58"/>
    <p:sldId id="1540" r:id="rId59"/>
    <p:sldId id="1541" r:id="rId60"/>
    <p:sldId id="1542" r:id="rId61"/>
    <p:sldId id="1543" r:id="rId62"/>
    <p:sldId id="1544" r:id="rId63"/>
    <p:sldId id="1545" r:id="rId64"/>
    <p:sldId id="1546" r:id="rId65"/>
    <p:sldId id="1547" r:id="rId66"/>
    <p:sldId id="1548" r:id="rId67"/>
    <p:sldId id="1549" r:id="rId68"/>
    <p:sldId id="1550" r:id="rId69"/>
    <p:sldId id="1551" r:id="rId70"/>
    <p:sldId id="1552" r:id="rId71"/>
    <p:sldId id="1553" r:id="rId72"/>
    <p:sldId id="1554" r:id="rId73"/>
    <p:sldId id="1555" r:id="rId74"/>
    <p:sldId id="1556" r:id="rId75"/>
    <p:sldId id="1557" r:id="rId76"/>
    <p:sldId id="1558" r:id="rId77"/>
    <p:sldId id="1559" r:id="rId78"/>
    <p:sldId id="1560" r:id="rId79"/>
    <p:sldId id="1561" r:id="rId80"/>
    <p:sldId id="1562" r:id="rId81"/>
    <p:sldId id="1563" r:id="rId82"/>
    <p:sldId id="1564" r:id="rId83"/>
    <p:sldId id="1565" r:id="rId84"/>
    <p:sldId id="1566" r:id="rId85"/>
    <p:sldId id="1567" r:id="rId86"/>
    <p:sldId id="1568" r:id="rId87"/>
    <p:sldId id="1569" r:id="rId88"/>
    <p:sldId id="1570" r:id="rId89"/>
    <p:sldId id="1571" r:id="rId90"/>
    <p:sldId id="1572" r:id="rId91"/>
    <p:sldId id="1573" r:id="rId92"/>
    <p:sldId id="1574" r:id="rId93"/>
    <p:sldId id="1575" r:id="rId94"/>
    <p:sldId id="1576" r:id="rId95"/>
    <p:sldId id="1577" r:id="rId96"/>
    <p:sldId id="1578" r:id="rId97"/>
    <p:sldId id="1579" r:id="rId98"/>
    <p:sldId id="1580" r:id="rId99"/>
    <p:sldId id="1581" r:id="rId100"/>
    <p:sldId id="1582" r:id="rId101"/>
    <p:sldId id="1583" r:id="rId102"/>
    <p:sldId id="1584" r:id="rId103"/>
    <p:sldId id="1585" r:id="rId104"/>
    <p:sldId id="1586" r:id="rId105"/>
    <p:sldId id="1587" r:id="rId106"/>
    <p:sldId id="1588" r:id="rId107"/>
    <p:sldId id="1589" r:id="rId108"/>
    <p:sldId id="1590" r:id="rId109"/>
    <p:sldId id="1591" r:id="rId110"/>
    <p:sldId id="1592" r:id="rId111"/>
    <p:sldId id="1593" r:id="rId112"/>
    <p:sldId id="1594" r:id="rId113"/>
    <p:sldId id="1595" r:id="rId114"/>
    <p:sldId id="1596" r:id="rId115"/>
    <p:sldId id="1597" r:id="rId116"/>
    <p:sldId id="1598" r:id="rId117"/>
    <p:sldId id="1599" r:id="rId118"/>
    <p:sldId id="1600" r:id="rId119"/>
    <p:sldId id="1601" r:id="rId120"/>
    <p:sldId id="1602" r:id="rId121"/>
    <p:sldId id="1603" r:id="rId122"/>
    <p:sldId id="1604" r:id="rId123"/>
    <p:sldId id="1605" r:id="rId124"/>
    <p:sldId id="1606" r:id="rId125"/>
    <p:sldId id="1607" r:id="rId126"/>
    <p:sldId id="1608" r:id="rId127"/>
    <p:sldId id="1609" r:id="rId128"/>
    <p:sldId id="1610" r:id="rId129"/>
    <p:sldId id="1611" r:id="rId130"/>
    <p:sldId id="1612" r:id="rId131"/>
    <p:sldId id="1613" r:id="rId132"/>
    <p:sldId id="1614" r:id="rId133"/>
    <p:sldId id="1615" r:id="rId134"/>
    <p:sldId id="1616" r:id="rId135"/>
    <p:sldId id="1617" r:id="rId136"/>
    <p:sldId id="1618" r:id="rId137"/>
    <p:sldId id="1619" r:id="rId138"/>
    <p:sldId id="1620" r:id="rId139"/>
    <p:sldId id="1621" r:id="rId140"/>
    <p:sldId id="1622" r:id="rId141"/>
    <p:sldId id="1623" r:id="rId142"/>
    <p:sldId id="1624" r:id="rId143"/>
    <p:sldId id="1625" r:id="rId144"/>
    <p:sldId id="1626" r:id="rId145"/>
    <p:sldId id="1627" r:id="rId146"/>
    <p:sldId id="1628" r:id="rId147"/>
    <p:sldId id="1629" r:id="rId148"/>
    <p:sldId id="1630" r:id="rId149"/>
    <p:sldId id="1631" r:id="rId150"/>
    <p:sldId id="1632" r:id="rId151"/>
    <p:sldId id="1633" r:id="rId152"/>
    <p:sldId id="1634" r:id="rId153"/>
    <p:sldId id="1635" r:id="rId154"/>
    <p:sldId id="1636" r:id="rId155"/>
    <p:sldId id="1637" r:id="rId156"/>
    <p:sldId id="1638" r:id="rId157"/>
    <p:sldId id="1639" r:id="rId158"/>
    <p:sldId id="1640" r:id="rId159"/>
    <p:sldId id="1641" r:id="rId160"/>
    <p:sldId id="1642" r:id="rId161"/>
    <p:sldId id="1643" r:id="rId162"/>
    <p:sldId id="1644" r:id="rId163"/>
    <p:sldId id="1645" r:id="rId164"/>
    <p:sldId id="1646" r:id="rId165"/>
    <p:sldId id="1647" r:id="rId166"/>
    <p:sldId id="1648" r:id="rId167"/>
    <p:sldId id="1649" r:id="rId168"/>
    <p:sldId id="1650" r:id="rId169"/>
    <p:sldId id="1651" r:id="rId170"/>
    <p:sldId id="1652" r:id="rId171"/>
    <p:sldId id="1653" r:id="rId172"/>
    <p:sldId id="1654" r:id="rId173"/>
    <p:sldId id="1655" r:id="rId174"/>
    <p:sldId id="1656" r:id="rId175"/>
    <p:sldId id="1657" r:id="rId176"/>
    <p:sldId id="1658" r:id="rId177"/>
    <p:sldId id="1659" r:id="rId178"/>
    <p:sldId id="1660" r:id="rId179"/>
    <p:sldId id="1661" r:id="rId180"/>
    <p:sldId id="1662" r:id="rId181"/>
    <p:sldId id="1663" r:id="rId182"/>
    <p:sldId id="1664" r:id="rId183"/>
    <p:sldId id="1665" r:id="rId184"/>
    <p:sldId id="1666" r:id="rId185"/>
    <p:sldId id="1667" r:id="rId186"/>
    <p:sldId id="1668" r:id="rId187"/>
    <p:sldId id="1669" r:id="rId188"/>
    <p:sldId id="1670" r:id="rId189"/>
    <p:sldId id="1671" r:id="rId190"/>
    <p:sldId id="1672" r:id="rId191"/>
    <p:sldId id="1673" r:id="rId192"/>
    <p:sldId id="1674" r:id="rId193"/>
    <p:sldId id="1675" r:id="rId194"/>
    <p:sldId id="1676" r:id="rId195"/>
    <p:sldId id="1677" r:id="rId196"/>
    <p:sldId id="1678" r:id="rId197"/>
    <p:sldId id="1679" r:id="rId198"/>
    <p:sldId id="1680" r:id="rId199"/>
    <p:sldId id="1681" r:id="rId200"/>
    <p:sldId id="1682" r:id="rId201"/>
    <p:sldId id="1683" r:id="rId202"/>
    <p:sldId id="1684" r:id="rId203"/>
    <p:sldId id="1685" r:id="rId204"/>
    <p:sldId id="1686" r:id="rId205"/>
    <p:sldId id="1687" r:id="rId206"/>
    <p:sldId id="1688" r:id="rId207"/>
    <p:sldId id="1689" r:id="rId208"/>
    <p:sldId id="1690" r:id="rId209"/>
    <p:sldId id="1691" r:id="rId210"/>
    <p:sldId id="1692" r:id="rId211"/>
    <p:sldId id="1454" r:id="rId212"/>
    <p:sldId id="1455" r:id="rId213"/>
    <p:sldId id="1456" r:id="rId214"/>
    <p:sldId id="1457" r:id="rId215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6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7269"/>
    <a:srgbClr val="4EB9AF"/>
    <a:srgbClr val="95BC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96" autoAdjust="0"/>
    <p:restoredTop sz="95274" autoAdjust="0"/>
  </p:normalViewPr>
  <p:slideViewPr>
    <p:cSldViewPr snapToGrid="0" snapToObjects="1">
      <p:cViewPr varScale="1">
        <p:scale>
          <a:sx n="79" d="100"/>
          <a:sy n="79" d="100"/>
        </p:scale>
        <p:origin x="-1632" y="-84"/>
      </p:cViewPr>
      <p:guideLst>
        <p:guide orient="horz" pos="236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16" Type="http://schemas.openxmlformats.org/officeDocument/2006/relationships/notesMaster" Target="notesMasters/notesMaster1.xml"/><Relationship Id="rId211" Type="http://schemas.openxmlformats.org/officeDocument/2006/relationships/slide" Target="slides/slide210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slide" Target="slides/slide205.xml"/><Relationship Id="rId201" Type="http://schemas.openxmlformats.org/officeDocument/2006/relationships/slide" Target="slides/slide200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theme" Target="theme/theme1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6ED7EB-B418-4C1B-9A32-D180B4155785}" type="datetimeFigureOut">
              <a:rPr lang="zh-TW" altLang="en-US" smtClean="0"/>
              <a:t>2017/9/12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CE8519-D330-49AE-A5FB-CFF8568C709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4344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36558-41D3-42D1-87EA-3FA229F86A22}" type="slidenum">
              <a:rPr lang="zh-TW" altLang="en-US" smtClean="0"/>
              <a:t>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4257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D72A9-7867-4FD5-B39A-5F2A9CBD466B}" type="slidenum">
              <a:rPr lang="zh-TW" altLang="en-US" smtClean="0"/>
              <a:t>210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4414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36558-41D3-42D1-87EA-3FA229F86A22}" type="slidenum">
              <a:rPr lang="zh-TW" altLang="en-US" smtClean="0"/>
              <a:t>211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3032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36558-41D3-42D1-87EA-3FA229F86A22}" type="slidenum">
              <a:rPr lang="zh-TW" altLang="en-US" smtClean="0"/>
              <a:t>212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64102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6C6A9-CBB5-4927-833D-62CCC6E09109}" type="slidenum">
              <a:rPr lang="zh-TW" altLang="en-US" smtClean="0">
                <a:solidFill>
                  <a:prstClr val="black"/>
                </a:solidFill>
              </a:rPr>
              <a:pPr/>
              <a:t>213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497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2799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3"/>
          </p:nvPr>
        </p:nvSpPr>
        <p:spPr>
          <a:xfrm>
            <a:off x="-1" y="4553449"/>
            <a:ext cx="9144000" cy="2304551"/>
          </a:xfrm>
          <a:custGeom>
            <a:avLst/>
            <a:gdLst>
              <a:gd name="connsiteX0" fmla="*/ 7346238 w 9144000"/>
              <a:gd name="connsiteY0" fmla="*/ 114 h 2304551"/>
              <a:gd name="connsiteX1" fmla="*/ 9144000 w 9144000"/>
              <a:gd name="connsiteY1" fmla="*/ 366894 h 2304551"/>
              <a:gd name="connsiteX2" fmla="*/ 9144000 w 9144000"/>
              <a:gd name="connsiteY2" fmla="*/ 2304551 h 2304551"/>
              <a:gd name="connsiteX3" fmla="*/ 0 w 9144000"/>
              <a:gd name="connsiteY3" fmla="*/ 2304551 h 2304551"/>
              <a:gd name="connsiteX4" fmla="*/ 0 w 9144000"/>
              <a:gd name="connsiteY4" fmla="*/ 366894 h 2304551"/>
              <a:gd name="connsiteX5" fmla="*/ 7346238 w 9144000"/>
              <a:gd name="connsiteY5" fmla="*/ 114 h 230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2304551">
                <a:moveTo>
                  <a:pt x="7346238" y="114"/>
                </a:moveTo>
                <a:cubicBezTo>
                  <a:pt x="7945264" y="3902"/>
                  <a:pt x="8539163" y="102575"/>
                  <a:pt x="9144000" y="366894"/>
                </a:cubicBezTo>
                <a:lnTo>
                  <a:pt x="9144000" y="2304551"/>
                </a:lnTo>
                <a:lnTo>
                  <a:pt x="0" y="2304551"/>
                </a:lnTo>
                <a:lnTo>
                  <a:pt x="0" y="366894"/>
                </a:lnTo>
                <a:cubicBezTo>
                  <a:pt x="3002076" y="1183323"/>
                  <a:pt x="5206858" y="-13416"/>
                  <a:pt x="7346238" y="11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665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4"/>
          </p:nvPr>
        </p:nvSpPr>
        <p:spPr>
          <a:xfrm>
            <a:off x="-1" y="2302683"/>
            <a:ext cx="9144000" cy="4555317"/>
          </a:xfrm>
          <a:custGeom>
            <a:avLst/>
            <a:gdLst>
              <a:gd name="connsiteX0" fmla="*/ 0 w 9144000"/>
              <a:gd name="connsiteY0" fmla="*/ 0 h 4555317"/>
              <a:gd name="connsiteX1" fmla="*/ 65356 w 9144000"/>
              <a:gd name="connsiteY1" fmla="*/ 34448 h 4555317"/>
              <a:gd name="connsiteX2" fmla="*/ 1184592 w 9144000"/>
              <a:gd name="connsiteY2" fmla="*/ 1021937 h 4555317"/>
              <a:gd name="connsiteX3" fmla="*/ 1185146 w 9144000"/>
              <a:gd name="connsiteY3" fmla="*/ 1022726 h 4555317"/>
              <a:gd name="connsiteX4" fmla="*/ 1212594 w 9144000"/>
              <a:gd name="connsiteY4" fmla="*/ 1007206 h 4555317"/>
              <a:gd name="connsiteX5" fmla="*/ 3071504 w 9144000"/>
              <a:gd name="connsiteY5" fmla="*/ 558458 h 4555317"/>
              <a:gd name="connsiteX6" fmla="*/ 4806795 w 9144000"/>
              <a:gd name="connsiteY6" fmla="*/ 1348455 h 4555317"/>
              <a:gd name="connsiteX7" fmla="*/ 5357268 w 9144000"/>
              <a:gd name="connsiteY7" fmla="*/ 3173917 h 4555317"/>
              <a:gd name="connsiteX8" fmla="*/ 5332640 w 9144000"/>
              <a:gd name="connsiteY8" fmla="*/ 3354590 h 4555317"/>
              <a:gd name="connsiteX9" fmla="*/ 5362839 w 9144000"/>
              <a:gd name="connsiteY9" fmla="*/ 3334028 h 4555317"/>
              <a:gd name="connsiteX10" fmla="*/ 7125947 w 9144000"/>
              <a:gd name="connsiteY10" fmla="*/ 2859868 h 4555317"/>
              <a:gd name="connsiteX11" fmla="*/ 9062236 w 9144000"/>
              <a:gd name="connsiteY11" fmla="*/ 3450538 h 4555317"/>
              <a:gd name="connsiteX12" fmla="*/ 9144000 w 9144000"/>
              <a:gd name="connsiteY12" fmla="*/ 3515557 h 4555317"/>
              <a:gd name="connsiteX13" fmla="*/ 9144000 w 9144000"/>
              <a:gd name="connsiteY13" fmla="*/ 4555317 h 4555317"/>
              <a:gd name="connsiteX14" fmla="*/ 0 w 9144000"/>
              <a:gd name="connsiteY14" fmla="*/ 4555317 h 455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44000" h="4555317">
                <a:moveTo>
                  <a:pt x="0" y="0"/>
                </a:moveTo>
                <a:lnTo>
                  <a:pt x="65356" y="34448"/>
                </a:lnTo>
                <a:cubicBezTo>
                  <a:pt x="479271" y="267347"/>
                  <a:pt x="863962" y="602696"/>
                  <a:pt x="1184592" y="1021937"/>
                </a:cubicBezTo>
                <a:lnTo>
                  <a:pt x="1185146" y="1022726"/>
                </a:lnTo>
                <a:lnTo>
                  <a:pt x="1212594" y="1007206"/>
                </a:lnTo>
                <a:cubicBezTo>
                  <a:pt x="1821156" y="681207"/>
                  <a:pt x="2469841" y="530226"/>
                  <a:pt x="3071504" y="558458"/>
                </a:cubicBezTo>
                <a:cubicBezTo>
                  <a:pt x="3752174" y="590396"/>
                  <a:pt x="4372661" y="851704"/>
                  <a:pt x="4806795" y="1348455"/>
                </a:cubicBezTo>
                <a:cubicBezTo>
                  <a:pt x="5240928" y="1845206"/>
                  <a:pt x="5416779" y="2495101"/>
                  <a:pt x="5357268" y="3173917"/>
                </a:cubicBezTo>
                <a:lnTo>
                  <a:pt x="5332640" y="3354590"/>
                </a:lnTo>
                <a:lnTo>
                  <a:pt x="5362839" y="3334028"/>
                </a:lnTo>
                <a:cubicBezTo>
                  <a:pt x="5841967" y="3037811"/>
                  <a:pt x="6456216" y="2859868"/>
                  <a:pt x="7125947" y="2859868"/>
                </a:cubicBezTo>
                <a:cubicBezTo>
                  <a:pt x="7879392" y="2859868"/>
                  <a:pt x="8562623" y="3085077"/>
                  <a:pt x="9062236" y="3450538"/>
                </a:cubicBezTo>
                <a:lnTo>
                  <a:pt x="9144000" y="3515557"/>
                </a:lnTo>
                <a:lnTo>
                  <a:pt x="9144000" y="4555317"/>
                </a:lnTo>
                <a:lnTo>
                  <a:pt x="0" y="455531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6127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9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9" name="圖片版面配置區 28"/>
          <p:cNvSpPr>
            <a:spLocks noGrp="1"/>
          </p:cNvSpPr>
          <p:nvPr>
            <p:ph type="pic" sz="quarter" idx="13"/>
          </p:nvPr>
        </p:nvSpPr>
        <p:spPr>
          <a:xfrm>
            <a:off x="0" y="3150836"/>
            <a:ext cx="9144000" cy="3707164"/>
          </a:xfrm>
          <a:custGeom>
            <a:avLst/>
            <a:gdLst>
              <a:gd name="connsiteX0" fmla="*/ 9144000 w 9144000"/>
              <a:gd name="connsiteY0" fmla="*/ 0 h 3707164"/>
              <a:gd name="connsiteX1" fmla="*/ 9144000 w 9144000"/>
              <a:gd name="connsiteY1" fmla="*/ 3707164 h 3707164"/>
              <a:gd name="connsiteX2" fmla="*/ 0 w 9144000"/>
              <a:gd name="connsiteY2" fmla="*/ 3707164 h 3707164"/>
              <a:gd name="connsiteX3" fmla="*/ 0 w 9144000"/>
              <a:gd name="connsiteY3" fmla="*/ 1734091 h 3707164"/>
              <a:gd name="connsiteX4" fmla="*/ 43384 w 9144000"/>
              <a:gd name="connsiteY4" fmla="*/ 1705622 h 3707164"/>
              <a:gd name="connsiteX5" fmla="*/ 2527300 w 9144000"/>
              <a:gd name="connsiteY5" fmla="*/ 951264 h 3707164"/>
              <a:gd name="connsiteX6" fmla="*/ 6235700 w 9144000"/>
              <a:gd name="connsiteY6" fmla="*/ 1548164 h 3707164"/>
              <a:gd name="connsiteX7" fmla="*/ 9135249 w 9144000"/>
              <a:gd name="connsiteY7" fmla="*/ 4382 h 3707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707164">
                <a:moveTo>
                  <a:pt x="9144000" y="0"/>
                </a:moveTo>
                <a:lnTo>
                  <a:pt x="9144000" y="3707164"/>
                </a:lnTo>
                <a:lnTo>
                  <a:pt x="0" y="3707164"/>
                </a:lnTo>
                <a:lnTo>
                  <a:pt x="0" y="1734091"/>
                </a:lnTo>
                <a:lnTo>
                  <a:pt x="43384" y="1705622"/>
                </a:lnTo>
                <a:cubicBezTo>
                  <a:pt x="681319" y="1310593"/>
                  <a:pt x="1636448" y="1011457"/>
                  <a:pt x="2527300" y="951264"/>
                </a:cubicBezTo>
                <a:cubicBezTo>
                  <a:pt x="3623733" y="877181"/>
                  <a:pt x="5052484" y="1738664"/>
                  <a:pt x="6235700" y="1548164"/>
                </a:cubicBezTo>
                <a:cubicBezTo>
                  <a:pt x="7197064" y="1393383"/>
                  <a:pt x="8337286" y="433739"/>
                  <a:pt x="9135249" y="438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695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4" name="圖片版面配置區 13"/>
          <p:cNvSpPr>
            <a:spLocks noGrp="1"/>
          </p:cNvSpPr>
          <p:nvPr>
            <p:ph type="pic" sz="quarter" idx="13"/>
          </p:nvPr>
        </p:nvSpPr>
        <p:spPr>
          <a:xfrm>
            <a:off x="1" y="3838107"/>
            <a:ext cx="9144001" cy="3019893"/>
          </a:xfrm>
          <a:custGeom>
            <a:avLst/>
            <a:gdLst>
              <a:gd name="connsiteX0" fmla="*/ 9144001 w 9144001"/>
              <a:gd name="connsiteY0" fmla="*/ 0 h 3019893"/>
              <a:gd name="connsiteX1" fmla="*/ 9144001 w 9144001"/>
              <a:gd name="connsiteY1" fmla="*/ 3019893 h 3019893"/>
              <a:gd name="connsiteX2" fmla="*/ 0 w 9144001"/>
              <a:gd name="connsiteY2" fmla="*/ 3019893 h 3019893"/>
              <a:gd name="connsiteX3" fmla="*/ 0 w 9144001"/>
              <a:gd name="connsiteY3" fmla="*/ 1530623 h 3019893"/>
              <a:gd name="connsiteX4" fmla="*/ 5878 w 9144001"/>
              <a:gd name="connsiteY4" fmla="*/ 1529181 h 3019893"/>
              <a:gd name="connsiteX5" fmla="*/ 4860029 w 9144001"/>
              <a:gd name="connsiteY5" fmla="*/ 723165 h 3019893"/>
              <a:gd name="connsiteX6" fmla="*/ 9128844 w 9144001"/>
              <a:gd name="connsiteY6" fmla="*/ 1531 h 3019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1" h="3019893">
                <a:moveTo>
                  <a:pt x="9144001" y="0"/>
                </a:moveTo>
                <a:lnTo>
                  <a:pt x="9144001" y="3019893"/>
                </a:lnTo>
                <a:lnTo>
                  <a:pt x="0" y="3019893"/>
                </a:lnTo>
                <a:lnTo>
                  <a:pt x="0" y="1530623"/>
                </a:lnTo>
                <a:lnTo>
                  <a:pt x="5878" y="1529181"/>
                </a:lnTo>
                <a:cubicBezTo>
                  <a:pt x="1606017" y="1182604"/>
                  <a:pt x="3447963" y="1887738"/>
                  <a:pt x="4860029" y="723165"/>
                </a:cubicBezTo>
                <a:cubicBezTo>
                  <a:pt x="6102647" y="-301659"/>
                  <a:pt x="7678165" y="121418"/>
                  <a:pt x="9128844" y="153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855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1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32" name="圖片版面配置區 31"/>
          <p:cNvSpPr>
            <a:spLocks noGrp="1"/>
          </p:cNvSpPr>
          <p:nvPr>
            <p:ph type="pic" sz="quarter" idx="13"/>
          </p:nvPr>
        </p:nvSpPr>
        <p:spPr>
          <a:xfrm>
            <a:off x="0" y="4521268"/>
            <a:ext cx="9144000" cy="2336733"/>
          </a:xfrm>
          <a:custGeom>
            <a:avLst/>
            <a:gdLst>
              <a:gd name="connsiteX0" fmla="*/ 6361833 w 9144000"/>
              <a:gd name="connsiteY0" fmla="*/ 8 h 2336733"/>
              <a:gd name="connsiteX1" fmla="*/ 7928616 w 9144000"/>
              <a:gd name="connsiteY1" fmla="*/ 681326 h 2336733"/>
              <a:gd name="connsiteX2" fmla="*/ 8000521 w 9144000"/>
              <a:gd name="connsiteY2" fmla="*/ 696061 h 2336733"/>
              <a:gd name="connsiteX3" fmla="*/ 8309980 w 9144000"/>
              <a:gd name="connsiteY3" fmla="*/ 696061 h 2336733"/>
              <a:gd name="connsiteX4" fmla="*/ 8374115 w 9144000"/>
              <a:gd name="connsiteY4" fmla="*/ 683512 h 2336733"/>
              <a:gd name="connsiteX5" fmla="*/ 8956296 w 9144000"/>
              <a:gd name="connsiteY5" fmla="*/ 414524 h 2336733"/>
              <a:gd name="connsiteX6" fmla="*/ 9144000 w 9144000"/>
              <a:gd name="connsiteY6" fmla="*/ 304120 h 2336733"/>
              <a:gd name="connsiteX7" fmla="*/ 9144000 w 9144000"/>
              <a:gd name="connsiteY7" fmla="*/ 2336733 h 2336733"/>
              <a:gd name="connsiteX8" fmla="*/ 0 w 9144000"/>
              <a:gd name="connsiteY8" fmla="*/ 2336733 h 2336733"/>
              <a:gd name="connsiteX9" fmla="*/ 0 w 9144000"/>
              <a:gd name="connsiteY9" fmla="*/ 246003 h 2336733"/>
              <a:gd name="connsiteX10" fmla="*/ 158531 w 9144000"/>
              <a:gd name="connsiteY10" fmla="*/ 335601 h 2336733"/>
              <a:gd name="connsiteX11" fmla="*/ 1042054 w 9144000"/>
              <a:gd name="connsiteY11" fmla="*/ 679481 h 2336733"/>
              <a:gd name="connsiteX12" fmla="*/ 2815313 w 9144000"/>
              <a:gd name="connsiteY12" fmla="*/ 16580 h 2336733"/>
              <a:gd name="connsiteX13" fmla="*/ 4588573 w 9144000"/>
              <a:gd name="connsiteY13" fmla="*/ 696054 h 2336733"/>
              <a:gd name="connsiteX14" fmla="*/ 6361833 w 9144000"/>
              <a:gd name="connsiteY14" fmla="*/ 8 h 2336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44000" h="2336733">
                <a:moveTo>
                  <a:pt x="6361833" y="8"/>
                </a:moveTo>
                <a:cubicBezTo>
                  <a:pt x="6881451" y="2426"/>
                  <a:pt x="7407413" y="544095"/>
                  <a:pt x="7928616" y="681326"/>
                </a:cubicBezTo>
                <a:lnTo>
                  <a:pt x="8000521" y="696061"/>
                </a:lnTo>
                <a:lnTo>
                  <a:pt x="8309980" y="696061"/>
                </a:lnTo>
                <a:lnTo>
                  <a:pt x="8374115" y="683512"/>
                </a:lnTo>
                <a:cubicBezTo>
                  <a:pt x="8568561" y="634047"/>
                  <a:pt x="8762524" y="527894"/>
                  <a:pt x="8956296" y="414524"/>
                </a:cubicBezTo>
                <a:lnTo>
                  <a:pt x="9144000" y="304120"/>
                </a:lnTo>
                <a:lnTo>
                  <a:pt x="9144000" y="2336733"/>
                </a:lnTo>
                <a:lnTo>
                  <a:pt x="0" y="2336733"/>
                </a:lnTo>
                <a:lnTo>
                  <a:pt x="0" y="246003"/>
                </a:lnTo>
                <a:lnTo>
                  <a:pt x="158531" y="335601"/>
                </a:lnTo>
                <a:cubicBezTo>
                  <a:pt x="453038" y="506160"/>
                  <a:pt x="746510" y="678100"/>
                  <a:pt x="1042054" y="679481"/>
                </a:cubicBezTo>
                <a:cubicBezTo>
                  <a:pt x="1633140" y="682244"/>
                  <a:pt x="2224226" y="13818"/>
                  <a:pt x="2815313" y="16580"/>
                </a:cubicBezTo>
                <a:cubicBezTo>
                  <a:pt x="3406400" y="19343"/>
                  <a:pt x="3997486" y="698816"/>
                  <a:pt x="4588573" y="696054"/>
                </a:cubicBezTo>
                <a:cubicBezTo>
                  <a:pt x="5179660" y="693291"/>
                  <a:pt x="5767985" y="-2755"/>
                  <a:pt x="6361833" y="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928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1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0" name="圖片版面配置區 9"/>
          <p:cNvSpPr>
            <a:spLocks noGrp="1"/>
          </p:cNvSpPr>
          <p:nvPr>
            <p:ph type="pic" sz="quarter" idx="12"/>
          </p:nvPr>
        </p:nvSpPr>
        <p:spPr>
          <a:xfrm>
            <a:off x="0" y="-1"/>
            <a:ext cx="9144000" cy="5217330"/>
          </a:xfrm>
          <a:custGeom>
            <a:avLst/>
            <a:gdLst>
              <a:gd name="connsiteX0" fmla="*/ 0 w 9144000"/>
              <a:gd name="connsiteY0" fmla="*/ 0 h 5217330"/>
              <a:gd name="connsiteX1" fmla="*/ 9144000 w 9144000"/>
              <a:gd name="connsiteY1" fmla="*/ 0 h 5217330"/>
              <a:gd name="connsiteX2" fmla="*/ 9144000 w 9144000"/>
              <a:gd name="connsiteY2" fmla="*/ 4825388 h 5217330"/>
              <a:gd name="connsiteX3" fmla="*/ 8956296 w 9144000"/>
              <a:gd name="connsiteY3" fmla="*/ 4935792 h 5217330"/>
              <a:gd name="connsiteX4" fmla="*/ 8374115 w 9144000"/>
              <a:gd name="connsiteY4" fmla="*/ 5204780 h 5217330"/>
              <a:gd name="connsiteX5" fmla="*/ 8309980 w 9144000"/>
              <a:gd name="connsiteY5" fmla="*/ 5217329 h 5217330"/>
              <a:gd name="connsiteX6" fmla="*/ 8000521 w 9144000"/>
              <a:gd name="connsiteY6" fmla="*/ 5217329 h 5217330"/>
              <a:gd name="connsiteX7" fmla="*/ 7928616 w 9144000"/>
              <a:gd name="connsiteY7" fmla="*/ 5202594 h 5217330"/>
              <a:gd name="connsiteX8" fmla="*/ 6361833 w 9144000"/>
              <a:gd name="connsiteY8" fmla="*/ 4521276 h 5217330"/>
              <a:gd name="connsiteX9" fmla="*/ 4588573 w 9144000"/>
              <a:gd name="connsiteY9" fmla="*/ 5217322 h 5217330"/>
              <a:gd name="connsiteX10" fmla="*/ 2815313 w 9144000"/>
              <a:gd name="connsiteY10" fmla="*/ 4537848 h 5217330"/>
              <a:gd name="connsiteX11" fmla="*/ 1042054 w 9144000"/>
              <a:gd name="connsiteY11" fmla="*/ 5200749 h 5217330"/>
              <a:gd name="connsiteX12" fmla="*/ 158531 w 9144000"/>
              <a:gd name="connsiteY12" fmla="*/ 4856869 h 5217330"/>
              <a:gd name="connsiteX13" fmla="*/ 0 w 9144000"/>
              <a:gd name="connsiteY13" fmla="*/ 4767271 h 5217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144000" h="5217330">
                <a:moveTo>
                  <a:pt x="0" y="0"/>
                </a:moveTo>
                <a:lnTo>
                  <a:pt x="9144000" y="0"/>
                </a:lnTo>
                <a:lnTo>
                  <a:pt x="9144000" y="4825388"/>
                </a:lnTo>
                <a:lnTo>
                  <a:pt x="8956296" y="4935792"/>
                </a:lnTo>
                <a:cubicBezTo>
                  <a:pt x="8762524" y="5049162"/>
                  <a:pt x="8568561" y="5155315"/>
                  <a:pt x="8374115" y="5204780"/>
                </a:cubicBezTo>
                <a:lnTo>
                  <a:pt x="8309980" y="5217329"/>
                </a:lnTo>
                <a:lnTo>
                  <a:pt x="8000521" y="5217329"/>
                </a:lnTo>
                <a:lnTo>
                  <a:pt x="7928616" y="5202594"/>
                </a:lnTo>
                <a:cubicBezTo>
                  <a:pt x="7407413" y="5065363"/>
                  <a:pt x="6881451" y="4523694"/>
                  <a:pt x="6361833" y="4521276"/>
                </a:cubicBezTo>
                <a:cubicBezTo>
                  <a:pt x="5767985" y="4518513"/>
                  <a:pt x="5179660" y="5214559"/>
                  <a:pt x="4588573" y="5217322"/>
                </a:cubicBezTo>
                <a:cubicBezTo>
                  <a:pt x="3997486" y="5220084"/>
                  <a:pt x="3406400" y="4540611"/>
                  <a:pt x="2815313" y="4537848"/>
                </a:cubicBezTo>
                <a:cubicBezTo>
                  <a:pt x="2224226" y="4535086"/>
                  <a:pt x="1633140" y="5203512"/>
                  <a:pt x="1042054" y="5200749"/>
                </a:cubicBezTo>
                <a:cubicBezTo>
                  <a:pt x="746510" y="5199368"/>
                  <a:pt x="453038" y="5027428"/>
                  <a:pt x="158531" y="4856869"/>
                </a:cubicBezTo>
                <a:lnTo>
                  <a:pt x="0" y="4767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600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4655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3797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圖片版面配置區 10"/>
          <p:cNvSpPr>
            <a:spLocks noGrp="1"/>
          </p:cNvSpPr>
          <p:nvPr>
            <p:ph type="pic" sz="quarter" idx="13"/>
          </p:nvPr>
        </p:nvSpPr>
        <p:spPr>
          <a:xfrm>
            <a:off x="3476756" y="530464"/>
            <a:ext cx="5667245" cy="6327537"/>
          </a:xfrm>
          <a:custGeom>
            <a:avLst/>
            <a:gdLst>
              <a:gd name="connsiteX0" fmla="*/ 4120922 w 5667245"/>
              <a:gd name="connsiteY0" fmla="*/ 607 h 6327537"/>
              <a:gd name="connsiteX1" fmla="*/ 5459352 w 5667245"/>
              <a:gd name="connsiteY1" fmla="*/ 193867 h 6327537"/>
              <a:gd name="connsiteX2" fmla="*/ 5667245 w 5667245"/>
              <a:gd name="connsiteY2" fmla="*/ 255796 h 6327537"/>
              <a:gd name="connsiteX3" fmla="*/ 5667245 w 5667245"/>
              <a:gd name="connsiteY3" fmla="*/ 6327537 h 6327537"/>
              <a:gd name="connsiteX4" fmla="*/ 1404425 w 5667245"/>
              <a:gd name="connsiteY4" fmla="*/ 6327536 h 6327537"/>
              <a:gd name="connsiteX5" fmla="*/ 1356591 w 5667245"/>
              <a:gd name="connsiteY5" fmla="*/ 6286041 h 6327537"/>
              <a:gd name="connsiteX6" fmla="*/ 113434 w 5667245"/>
              <a:gd name="connsiteY6" fmla="*/ 2615263 h 6327537"/>
              <a:gd name="connsiteX7" fmla="*/ 4120922 w 5667245"/>
              <a:gd name="connsiteY7" fmla="*/ 607 h 6327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67245" h="6327537">
                <a:moveTo>
                  <a:pt x="4120922" y="607"/>
                </a:moveTo>
                <a:cubicBezTo>
                  <a:pt x="4558680" y="7326"/>
                  <a:pt x="5008854" y="69920"/>
                  <a:pt x="5459352" y="193867"/>
                </a:cubicBezTo>
                <a:lnTo>
                  <a:pt x="5667245" y="255796"/>
                </a:lnTo>
                <a:lnTo>
                  <a:pt x="5667245" y="6327537"/>
                </a:lnTo>
                <a:lnTo>
                  <a:pt x="1404425" y="6327536"/>
                </a:lnTo>
                <a:lnTo>
                  <a:pt x="1356591" y="6286041"/>
                </a:lnTo>
                <a:cubicBezTo>
                  <a:pt x="275458" y="5305937"/>
                  <a:pt x="-247381" y="3926681"/>
                  <a:pt x="113434" y="2615263"/>
                </a:cubicBezTo>
                <a:cubicBezTo>
                  <a:pt x="560157" y="991603"/>
                  <a:pt x="2223967" y="-28506"/>
                  <a:pt x="4120922" y="60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009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3" name="圖片版面配置區 12"/>
          <p:cNvSpPr>
            <a:spLocks noGrp="1"/>
          </p:cNvSpPr>
          <p:nvPr>
            <p:ph type="pic" sz="quarter" idx="13"/>
          </p:nvPr>
        </p:nvSpPr>
        <p:spPr>
          <a:xfrm>
            <a:off x="0" y="2684208"/>
            <a:ext cx="9144000" cy="4173793"/>
          </a:xfrm>
          <a:custGeom>
            <a:avLst/>
            <a:gdLst>
              <a:gd name="connsiteX0" fmla="*/ 4572000 w 9144000"/>
              <a:gd name="connsiteY0" fmla="*/ 0 h 4173793"/>
              <a:gd name="connsiteX1" fmla="*/ 9049558 w 9144000"/>
              <a:gd name="connsiteY1" fmla="*/ 1367705 h 4173793"/>
              <a:gd name="connsiteX2" fmla="*/ 9144000 w 9144000"/>
              <a:gd name="connsiteY2" fmla="*/ 1434864 h 4173793"/>
              <a:gd name="connsiteX3" fmla="*/ 9144000 w 9144000"/>
              <a:gd name="connsiteY3" fmla="*/ 4173793 h 4173793"/>
              <a:gd name="connsiteX4" fmla="*/ 0 w 9144000"/>
              <a:gd name="connsiteY4" fmla="*/ 4173793 h 4173793"/>
              <a:gd name="connsiteX5" fmla="*/ 0 w 9144000"/>
              <a:gd name="connsiteY5" fmla="*/ 1434863 h 4173793"/>
              <a:gd name="connsiteX6" fmla="*/ 94442 w 9144000"/>
              <a:gd name="connsiteY6" fmla="*/ 1367705 h 4173793"/>
              <a:gd name="connsiteX7" fmla="*/ 4572000 w 9144000"/>
              <a:gd name="connsiteY7" fmla="*/ 0 h 4173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4173793">
                <a:moveTo>
                  <a:pt x="4572000" y="0"/>
                </a:moveTo>
                <a:cubicBezTo>
                  <a:pt x="6230589" y="0"/>
                  <a:pt x="7771414" y="504207"/>
                  <a:pt x="9049558" y="1367705"/>
                </a:cubicBezTo>
                <a:lnTo>
                  <a:pt x="9144000" y="1434864"/>
                </a:lnTo>
                <a:lnTo>
                  <a:pt x="9144000" y="4173793"/>
                </a:lnTo>
                <a:lnTo>
                  <a:pt x="0" y="4173793"/>
                </a:lnTo>
                <a:lnTo>
                  <a:pt x="0" y="1434863"/>
                </a:lnTo>
                <a:lnTo>
                  <a:pt x="94442" y="1367705"/>
                </a:lnTo>
                <a:cubicBezTo>
                  <a:pt x="1372587" y="504206"/>
                  <a:pt x="2913412" y="0"/>
                  <a:pt x="45720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789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圖片版面配置區 10"/>
          <p:cNvSpPr>
            <a:spLocks noGrp="1"/>
          </p:cNvSpPr>
          <p:nvPr>
            <p:ph type="pic" sz="quarter" idx="13"/>
          </p:nvPr>
        </p:nvSpPr>
        <p:spPr>
          <a:xfrm>
            <a:off x="0" y="1631061"/>
            <a:ext cx="9144000" cy="5226940"/>
          </a:xfrm>
          <a:custGeom>
            <a:avLst/>
            <a:gdLst>
              <a:gd name="connsiteX0" fmla="*/ 0 w 9144000"/>
              <a:gd name="connsiteY0" fmla="*/ 5226938 h 5226940"/>
              <a:gd name="connsiteX1" fmla="*/ 9144000 w 9144000"/>
              <a:gd name="connsiteY1" fmla="*/ 5226938 h 5226940"/>
              <a:gd name="connsiteX2" fmla="*/ 9144000 w 9144000"/>
              <a:gd name="connsiteY2" fmla="*/ 5226940 h 5226940"/>
              <a:gd name="connsiteX3" fmla="*/ 0 w 9144000"/>
              <a:gd name="connsiteY3" fmla="*/ 5226940 h 5226940"/>
              <a:gd name="connsiteX4" fmla="*/ 2555619 w 9144000"/>
              <a:gd name="connsiteY4" fmla="*/ 19 h 5226940"/>
              <a:gd name="connsiteX5" fmla="*/ 9144000 w 9144000"/>
              <a:gd name="connsiteY5" fmla="*/ 286230 h 5226940"/>
              <a:gd name="connsiteX6" fmla="*/ 9144000 w 9144000"/>
              <a:gd name="connsiteY6" fmla="*/ 3309648 h 5226940"/>
              <a:gd name="connsiteX7" fmla="*/ 0 w 9144000"/>
              <a:gd name="connsiteY7" fmla="*/ 3309648 h 5226940"/>
              <a:gd name="connsiteX8" fmla="*/ 0 w 9144000"/>
              <a:gd name="connsiteY8" fmla="*/ 286230 h 5226940"/>
              <a:gd name="connsiteX9" fmla="*/ 2555619 w 9144000"/>
              <a:gd name="connsiteY9" fmla="*/ 19 h 5226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5226940">
                <a:moveTo>
                  <a:pt x="0" y="5226938"/>
                </a:moveTo>
                <a:lnTo>
                  <a:pt x="9144000" y="5226938"/>
                </a:lnTo>
                <a:lnTo>
                  <a:pt x="9144000" y="5226940"/>
                </a:lnTo>
                <a:lnTo>
                  <a:pt x="0" y="5226940"/>
                </a:lnTo>
                <a:close/>
                <a:moveTo>
                  <a:pt x="2555619" y="19"/>
                </a:moveTo>
                <a:cubicBezTo>
                  <a:pt x="4892778" y="4167"/>
                  <a:pt x="6703142" y="684437"/>
                  <a:pt x="9144000" y="286230"/>
                </a:cubicBezTo>
                <a:lnTo>
                  <a:pt x="9144000" y="3309648"/>
                </a:lnTo>
                <a:cubicBezTo>
                  <a:pt x="5712542" y="3870087"/>
                  <a:pt x="3283974" y="2542732"/>
                  <a:pt x="0" y="3309648"/>
                </a:cubicBezTo>
                <a:lnTo>
                  <a:pt x="0" y="286230"/>
                </a:lnTo>
                <a:cubicBezTo>
                  <a:pt x="938981" y="72378"/>
                  <a:pt x="1776566" y="-1364"/>
                  <a:pt x="2555619" y="1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482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圖片版面配置區 10"/>
          <p:cNvSpPr>
            <a:spLocks noGrp="1"/>
          </p:cNvSpPr>
          <p:nvPr>
            <p:ph type="pic" sz="quarter" idx="13"/>
          </p:nvPr>
        </p:nvSpPr>
        <p:spPr>
          <a:xfrm>
            <a:off x="0" y="1081011"/>
            <a:ext cx="9144000" cy="5285605"/>
          </a:xfrm>
          <a:custGeom>
            <a:avLst/>
            <a:gdLst>
              <a:gd name="connsiteX0" fmla="*/ 989524 w 9144000"/>
              <a:gd name="connsiteY0" fmla="*/ 55 h 5285605"/>
              <a:gd name="connsiteX1" fmla="*/ 9144000 w 9144000"/>
              <a:gd name="connsiteY1" fmla="*/ 69363 h 5285605"/>
              <a:gd name="connsiteX2" fmla="*/ 9144000 w 9144000"/>
              <a:gd name="connsiteY2" fmla="*/ 4626615 h 5285605"/>
              <a:gd name="connsiteX3" fmla="*/ 0 w 9144000"/>
              <a:gd name="connsiteY3" fmla="*/ 4626615 h 5285605"/>
              <a:gd name="connsiteX4" fmla="*/ 0 w 9144000"/>
              <a:gd name="connsiteY4" fmla="*/ 69363 h 5285605"/>
              <a:gd name="connsiteX5" fmla="*/ 989524 w 9144000"/>
              <a:gd name="connsiteY5" fmla="*/ 55 h 5285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5285605">
                <a:moveTo>
                  <a:pt x="989524" y="55"/>
                </a:moveTo>
                <a:cubicBezTo>
                  <a:pt x="4027155" y="-11666"/>
                  <a:pt x="5713464" y="1833639"/>
                  <a:pt x="9144000" y="69363"/>
                </a:cubicBezTo>
                <a:lnTo>
                  <a:pt x="9144000" y="4626615"/>
                </a:lnTo>
                <a:cubicBezTo>
                  <a:pt x="5948516" y="6425918"/>
                  <a:pt x="3106994" y="3889195"/>
                  <a:pt x="0" y="4626615"/>
                </a:cubicBezTo>
                <a:lnTo>
                  <a:pt x="0" y="69363"/>
                </a:lnTo>
                <a:cubicBezTo>
                  <a:pt x="346587" y="22353"/>
                  <a:pt x="675286" y="1267"/>
                  <a:pt x="989524" y="55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07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2" name="圖片版面配置區 11"/>
          <p:cNvSpPr>
            <a:spLocks noGrp="1"/>
          </p:cNvSpPr>
          <p:nvPr>
            <p:ph type="pic" sz="quarter" idx="13"/>
          </p:nvPr>
        </p:nvSpPr>
        <p:spPr>
          <a:xfrm>
            <a:off x="3457653" y="1"/>
            <a:ext cx="5686348" cy="5435504"/>
          </a:xfrm>
          <a:custGeom>
            <a:avLst/>
            <a:gdLst>
              <a:gd name="connsiteX0" fmla="*/ 5686347 w 5686348"/>
              <a:gd name="connsiteY0" fmla="*/ 0 h 5435504"/>
              <a:gd name="connsiteX1" fmla="*/ 5686348 w 5686348"/>
              <a:gd name="connsiteY1" fmla="*/ 5219663 h 5435504"/>
              <a:gd name="connsiteX2" fmla="*/ 5594468 w 5686348"/>
              <a:gd name="connsiteY2" fmla="*/ 5244803 h 5435504"/>
              <a:gd name="connsiteX3" fmla="*/ 457392 w 5686348"/>
              <a:gd name="connsiteY3" fmla="*/ 3578015 h 5435504"/>
              <a:gd name="connsiteX4" fmla="*/ 344912 w 5686348"/>
              <a:gd name="connsiteY4" fmla="*/ 155541 h 5435504"/>
              <a:gd name="connsiteX5" fmla="*/ 412651 w 5686348"/>
              <a:gd name="connsiteY5" fmla="*/ 0 h 543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86348" h="5435504">
                <a:moveTo>
                  <a:pt x="5686347" y="0"/>
                </a:moveTo>
                <a:lnTo>
                  <a:pt x="5686348" y="5219663"/>
                </a:lnTo>
                <a:lnTo>
                  <a:pt x="5594468" y="5244803"/>
                </a:lnTo>
                <a:cubicBezTo>
                  <a:pt x="3467940" y="5781098"/>
                  <a:pt x="1378844" y="5174016"/>
                  <a:pt x="457392" y="3578015"/>
                </a:cubicBezTo>
                <a:cubicBezTo>
                  <a:pt x="-132337" y="2556576"/>
                  <a:pt x="-132139" y="1323474"/>
                  <a:pt x="344912" y="155541"/>
                </a:cubicBezTo>
                <a:lnTo>
                  <a:pt x="412651" y="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203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圖片版面配置區 8"/>
          <p:cNvSpPr>
            <a:spLocks noGrp="1"/>
          </p:cNvSpPr>
          <p:nvPr>
            <p:ph type="pic" sz="quarter" idx="13"/>
          </p:nvPr>
        </p:nvSpPr>
        <p:spPr>
          <a:xfrm>
            <a:off x="751117" y="0"/>
            <a:ext cx="4572000" cy="6858000"/>
          </a:xfrm>
          <a:custGeom>
            <a:avLst/>
            <a:gdLst>
              <a:gd name="connsiteX0" fmla="*/ 686767 w 4572000"/>
              <a:gd name="connsiteY0" fmla="*/ 0 h 6858000"/>
              <a:gd name="connsiteX1" fmla="*/ 3885234 w 4572000"/>
              <a:gd name="connsiteY1" fmla="*/ 0 h 6858000"/>
              <a:gd name="connsiteX2" fmla="*/ 3902446 w 4572000"/>
              <a:gd name="connsiteY2" fmla="*/ 34463 h 6858000"/>
              <a:gd name="connsiteX3" fmla="*/ 4572000 w 4572000"/>
              <a:gd name="connsiteY3" fmla="*/ 3429000 h 6858000"/>
              <a:gd name="connsiteX4" fmla="*/ 3902446 w 4572000"/>
              <a:gd name="connsiteY4" fmla="*/ 6823537 h 6858000"/>
              <a:gd name="connsiteX5" fmla="*/ 3885233 w 4572000"/>
              <a:gd name="connsiteY5" fmla="*/ 6858000 h 6858000"/>
              <a:gd name="connsiteX6" fmla="*/ 686767 w 4572000"/>
              <a:gd name="connsiteY6" fmla="*/ 6858000 h 6858000"/>
              <a:gd name="connsiteX7" fmla="*/ 669554 w 4572000"/>
              <a:gd name="connsiteY7" fmla="*/ 6823537 h 6858000"/>
              <a:gd name="connsiteX8" fmla="*/ 0 w 4572000"/>
              <a:gd name="connsiteY8" fmla="*/ 3429000 h 6858000"/>
              <a:gd name="connsiteX9" fmla="*/ 669554 w 4572000"/>
              <a:gd name="connsiteY9" fmla="*/ 3446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72000" h="6858000">
                <a:moveTo>
                  <a:pt x="686767" y="0"/>
                </a:moveTo>
                <a:lnTo>
                  <a:pt x="3885234" y="0"/>
                </a:lnTo>
                <a:lnTo>
                  <a:pt x="3902446" y="34463"/>
                </a:lnTo>
                <a:cubicBezTo>
                  <a:pt x="4316131" y="903201"/>
                  <a:pt x="4572000" y="2103351"/>
                  <a:pt x="4572000" y="3429000"/>
                </a:cubicBezTo>
                <a:cubicBezTo>
                  <a:pt x="4572000" y="4754649"/>
                  <a:pt x="4316131" y="5954799"/>
                  <a:pt x="3902446" y="6823537"/>
                </a:cubicBezTo>
                <a:lnTo>
                  <a:pt x="3885233" y="6858000"/>
                </a:lnTo>
                <a:lnTo>
                  <a:pt x="686767" y="6858000"/>
                </a:lnTo>
                <a:lnTo>
                  <a:pt x="669554" y="6823537"/>
                </a:lnTo>
                <a:cubicBezTo>
                  <a:pt x="255869" y="5954799"/>
                  <a:pt x="0" y="4754649"/>
                  <a:pt x="0" y="3429000"/>
                </a:cubicBezTo>
                <a:cubicBezTo>
                  <a:pt x="0" y="2103351"/>
                  <a:pt x="255869" y="903201"/>
                  <a:pt x="669554" y="3446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769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0" name="圖片版面配置區 9"/>
          <p:cNvSpPr>
            <a:spLocks noGrp="1"/>
          </p:cNvSpPr>
          <p:nvPr>
            <p:ph type="pic" sz="quarter" idx="13"/>
          </p:nvPr>
        </p:nvSpPr>
        <p:spPr>
          <a:xfrm>
            <a:off x="-4856" y="1"/>
            <a:ext cx="9161179" cy="6858000"/>
          </a:xfrm>
          <a:custGeom>
            <a:avLst/>
            <a:gdLst>
              <a:gd name="connsiteX0" fmla="*/ 8569157 w 9161179"/>
              <a:gd name="connsiteY0" fmla="*/ 1228 h 6961305"/>
              <a:gd name="connsiteX1" fmla="*/ 8907566 w 9161179"/>
              <a:gd name="connsiteY1" fmla="*/ 15214 h 6961305"/>
              <a:gd name="connsiteX2" fmla="*/ 9161179 w 9161179"/>
              <a:gd name="connsiteY2" fmla="*/ 37622 h 6961305"/>
              <a:gd name="connsiteX3" fmla="*/ 9117197 w 9161179"/>
              <a:gd name="connsiteY3" fmla="*/ 273915 h 6961305"/>
              <a:gd name="connsiteX4" fmla="*/ 5731673 w 9161179"/>
              <a:gd name="connsiteY4" fmla="*/ 5275464 h 6961305"/>
              <a:gd name="connsiteX5" fmla="*/ 253613 w 9161179"/>
              <a:gd name="connsiteY5" fmla="*/ 6946092 h 6961305"/>
              <a:gd name="connsiteX6" fmla="*/ 0 w 9161179"/>
              <a:gd name="connsiteY6" fmla="*/ 6923683 h 6961305"/>
              <a:gd name="connsiteX7" fmla="*/ 43982 w 9161179"/>
              <a:gd name="connsiteY7" fmla="*/ 6687391 h 6961305"/>
              <a:gd name="connsiteX8" fmla="*/ 3429507 w 9161179"/>
              <a:gd name="connsiteY8" fmla="*/ 1685842 h 6961305"/>
              <a:gd name="connsiteX9" fmla="*/ 8569157 w 9161179"/>
              <a:gd name="connsiteY9" fmla="*/ 1228 h 6961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61179" h="6961305">
                <a:moveTo>
                  <a:pt x="8569157" y="1228"/>
                </a:moveTo>
                <a:cubicBezTo>
                  <a:pt x="8682568" y="3293"/>
                  <a:pt x="8795405" y="7957"/>
                  <a:pt x="8907566" y="15214"/>
                </a:cubicBezTo>
                <a:lnTo>
                  <a:pt x="9161179" y="37622"/>
                </a:lnTo>
                <a:lnTo>
                  <a:pt x="9117197" y="273915"/>
                </a:lnTo>
                <a:cubicBezTo>
                  <a:pt x="8726112" y="2126903"/>
                  <a:pt x="7554572" y="3958989"/>
                  <a:pt x="5731673" y="5275464"/>
                </a:cubicBezTo>
                <a:cubicBezTo>
                  <a:pt x="4016003" y="6514500"/>
                  <a:pt x="2048195" y="7062202"/>
                  <a:pt x="253613" y="6946092"/>
                </a:cubicBezTo>
                <a:lnTo>
                  <a:pt x="0" y="6923683"/>
                </a:lnTo>
                <a:lnTo>
                  <a:pt x="43982" y="6687391"/>
                </a:lnTo>
                <a:cubicBezTo>
                  <a:pt x="435067" y="4834402"/>
                  <a:pt x="1606607" y="3002316"/>
                  <a:pt x="3429507" y="1685842"/>
                </a:cubicBezTo>
                <a:cubicBezTo>
                  <a:pt x="5037948" y="524246"/>
                  <a:pt x="6867993" y="-29733"/>
                  <a:pt x="8569157" y="122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144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圖片版面配置區 8"/>
          <p:cNvSpPr>
            <a:spLocks noGrp="1"/>
          </p:cNvSpPr>
          <p:nvPr>
            <p:ph type="pic" sz="quarter" idx="13"/>
          </p:nvPr>
        </p:nvSpPr>
        <p:spPr>
          <a:xfrm>
            <a:off x="3170212" y="0"/>
            <a:ext cx="5973788" cy="6858000"/>
          </a:xfrm>
          <a:custGeom>
            <a:avLst/>
            <a:gdLst>
              <a:gd name="connsiteX0" fmla="*/ 0 w 5973788"/>
              <a:gd name="connsiteY0" fmla="*/ 0 h 6858000"/>
              <a:gd name="connsiteX1" fmla="*/ 5973788 w 5973788"/>
              <a:gd name="connsiteY1" fmla="*/ 0 h 6858000"/>
              <a:gd name="connsiteX2" fmla="*/ 5973788 w 5973788"/>
              <a:gd name="connsiteY2" fmla="*/ 6858000 h 6858000"/>
              <a:gd name="connsiteX3" fmla="*/ 0 w 5973788"/>
              <a:gd name="connsiteY3" fmla="*/ 6858000 h 6858000"/>
              <a:gd name="connsiteX4" fmla="*/ 826 w 5973788"/>
              <a:gd name="connsiteY4" fmla="*/ 6857213 h 6858000"/>
              <a:gd name="connsiteX5" fmla="*/ 1420838 w 5973788"/>
              <a:gd name="connsiteY5" fmla="*/ 3429000 h 6858000"/>
              <a:gd name="connsiteX6" fmla="*/ 826 w 5973788"/>
              <a:gd name="connsiteY6" fmla="*/ 7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73788" h="6858000">
                <a:moveTo>
                  <a:pt x="0" y="0"/>
                </a:moveTo>
                <a:lnTo>
                  <a:pt x="5973788" y="0"/>
                </a:lnTo>
                <a:lnTo>
                  <a:pt x="5973788" y="6858000"/>
                </a:lnTo>
                <a:lnTo>
                  <a:pt x="0" y="6858000"/>
                </a:lnTo>
                <a:lnTo>
                  <a:pt x="826" y="6857213"/>
                </a:lnTo>
                <a:cubicBezTo>
                  <a:pt x="878182" y="5979857"/>
                  <a:pt x="1420838" y="4767801"/>
                  <a:pt x="1420838" y="3429000"/>
                </a:cubicBezTo>
                <a:cubicBezTo>
                  <a:pt x="1420838" y="2090200"/>
                  <a:pt x="878182" y="878143"/>
                  <a:pt x="826" y="78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1780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圖片版面配置區 10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045578" cy="5938322"/>
          </a:xfrm>
          <a:custGeom>
            <a:avLst/>
            <a:gdLst>
              <a:gd name="connsiteX0" fmla="*/ 1 w 5099838"/>
              <a:gd name="connsiteY0" fmla="*/ 0 h 5938322"/>
              <a:gd name="connsiteX1" fmla="*/ 5002510 w 5099838"/>
              <a:gd name="connsiteY1" fmla="*/ 1 h 5938322"/>
              <a:gd name="connsiteX2" fmla="*/ 5062329 w 5099838"/>
              <a:gd name="connsiteY2" fmla="*/ 316509 h 5938322"/>
              <a:gd name="connsiteX3" fmla="*/ 3653820 w 5099838"/>
              <a:gd name="connsiteY3" fmla="*/ 4318621 h 5938322"/>
              <a:gd name="connsiteX4" fmla="*/ 131539 w 5099838"/>
              <a:gd name="connsiteY4" fmla="*/ 5938322 h 5938322"/>
              <a:gd name="connsiteX5" fmla="*/ 0 w 5099838"/>
              <a:gd name="connsiteY5" fmla="*/ 5936821 h 5938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99838" h="5938322">
                <a:moveTo>
                  <a:pt x="1" y="0"/>
                </a:moveTo>
                <a:lnTo>
                  <a:pt x="5002510" y="1"/>
                </a:lnTo>
                <a:lnTo>
                  <a:pt x="5062329" y="316509"/>
                </a:lnTo>
                <a:cubicBezTo>
                  <a:pt x="5243992" y="1647204"/>
                  <a:pt x="4764413" y="3151570"/>
                  <a:pt x="3653820" y="4318621"/>
                </a:cubicBezTo>
                <a:cubicBezTo>
                  <a:pt x="2654287" y="5368966"/>
                  <a:pt x="1356540" y="5922355"/>
                  <a:pt x="131539" y="5938322"/>
                </a:cubicBezTo>
                <a:lnTo>
                  <a:pt x="0" y="593682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340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5732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3" name="圖片版面配置區 12"/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9144000" cy="3266548"/>
          </a:xfrm>
          <a:custGeom>
            <a:avLst/>
            <a:gdLst>
              <a:gd name="connsiteX0" fmla="*/ 1 w 9144000"/>
              <a:gd name="connsiteY0" fmla="*/ 0 h 3266548"/>
              <a:gd name="connsiteX1" fmla="*/ 9144000 w 9144000"/>
              <a:gd name="connsiteY1" fmla="*/ 1 h 3266548"/>
              <a:gd name="connsiteX2" fmla="*/ 9143999 w 9144000"/>
              <a:gd name="connsiteY2" fmla="*/ 2364166 h 3266548"/>
              <a:gd name="connsiteX3" fmla="*/ 9006362 w 9144000"/>
              <a:gd name="connsiteY3" fmla="*/ 2399078 h 3266548"/>
              <a:gd name="connsiteX4" fmla="*/ 4097342 w 9144000"/>
              <a:gd name="connsiteY4" fmla="*/ 3152342 h 3266548"/>
              <a:gd name="connsiteX5" fmla="*/ 438951 w 9144000"/>
              <a:gd name="connsiteY5" fmla="*/ 3254951 h 3266548"/>
              <a:gd name="connsiteX6" fmla="*/ 0 w 9144000"/>
              <a:gd name="connsiteY6" fmla="*/ 3239359 h 3266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3266548">
                <a:moveTo>
                  <a:pt x="1" y="0"/>
                </a:moveTo>
                <a:lnTo>
                  <a:pt x="9144000" y="1"/>
                </a:lnTo>
                <a:lnTo>
                  <a:pt x="9143999" y="2364166"/>
                </a:lnTo>
                <a:lnTo>
                  <a:pt x="9006362" y="2399078"/>
                </a:lnTo>
                <a:cubicBezTo>
                  <a:pt x="7550194" y="2745734"/>
                  <a:pt x="5880380" y="3009641"/>
                  <a:pt x="4097342" y="3152342"/>
                </a:cubicBezTo>
                <a:cubicBezTo>
                  <a:pt x="2817213" y="3254795"/>
                  <a:pt x="1584764" y="3286285"/>
                  <a:pt x="438951" y="3254951"/>
                </a:cubicBezTo>
                <a:lnTo>
                  <a:pt x="0" y="323935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883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圖片版面配置區 10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869565" cy="6282961"/>
          </a:xfrm>
          <a:custGeom>
            <a:avLst/>
            <a:gdLst>
              <a:gd name="connsiteX0" fmla="*/ 4533310 w 5869565"/>
              <a:gd name="connsiteY0" fmla="*/ 0 h 6282961"/>
              <a:gd name="connsiteX1" fmla="*/ 4717115 w 5869565"/>
              <a:gd name="connsiteY1" fmla="*/ 232510 h 6282961"/>
              <a:gd name="connsiteX2" fmla="*/ 5179596 w 5869565"/>
              <a:gd name="connsiteY2" fmla="*/ 5337587 h 6282961"/>
              <a:gd name="connsiteX3" fmla="*/ 55736 w 5869565"/>
              <a:gd name="connsiteY3" fmla="*/ 5485129 h 6282961"/>
              <a:gd name="connsiteX4" fmla="*/ 0 w 5869565"/>
              <a:gd name="connsiteY4" fmla="*/ 5452332 h 6282961"/>
              <a:gd name="connsiteX5" fmla="*/ 0 w 5869565"/>
              <a:gd name="connsiteY5" fmla="*/ 0 h 6282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69565" h="6282961">
                <a:moveTo>
                  <a:pt x="4533310" y="0"/>
                </a:moveTo>
                <a:lnTo>
                  <a:pt x="4717115" y="232510"/>
                </a:lnTo>
                <a:cubicBezTo>
                  <a:pt x="6026353" y="2016756"/>
                  <a:pt x="6274683" y="4103601"/>
                  <a:pt x="5179596" y="5337587"/>
                </a:cubicBezTo>
                <a:cubicBezTo>
                  <a:pt x="4084509" y="6571572"/>
                  <a:pt x="1982941" y="6573027"/>
                  <a:pt x="55736" y="5485129"/>
                </a:cubicBezTo>
                <a:lnTo>
                  <a:pt x="0" y="5452332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493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圖片版面配置區 8"/>
          <p:cNvSpPr>
            <a:spLocks noGrp="1"/>
          </p:cNvSpPr>
          <p:nvPr>
            <p:ph type="pic" sz="quarter" idx="13"/>
          </p:nvPr>
        </p:nvSpPr>
        <p:spPr>
          <a:xfrm>
            <a:off x="0" y="3880066"/>
            <a:ext cx="9144000" cy="2977935"/>
          </a:xfrm>
          <a:custGeom>
            <a:avLst/>
            <a:gdLst>
              <a:gd name="connsiteX0" fmla="*/ 9144000 w 9144000"/>
              <a:gd name="connsiteY0" fmla="*/ 0 h 2977935"/>
              <a:gd name="connsiteX1" fmla="*/ 9144000 w 9144000"/>
              <a:gd name="connsiteY1" fmla="*/ 2977935 h 2977935"/>
              <a:gd name="connsiteX2" fmla="*/ 0 w 9144000"/>
              <a:gd name="connsiteY2" fmla="*/ 2977935 h 2977935"/>
              <a:gd name="connsiteX3" fmla="*/ 0 w 9144000"/>
              <a:gd name="connsiteY3" fmla="*/ 1321641 h 2977935"/>
              <a:gd name="connsiteX4" fmla="*/ 58503 w 9144000"/>
              <a:gd name="connsiteY4" fmla="*/ 1329060 h 2977935"/>
              <a:gd name="connsiteX5" fmla="*/ 6306088 w 9144000"/>
              <a:gd name="connsiteY5" fmla="*/ 869796 h 2977935"/>
              <a:gd name="connsiteX6" fmla="*/ 8789161 w 9144000"/>
              <a:gd name="connsiteY6" fmla="*/ 134271 h 2977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977935">
                <a:moveTo>
                  <a:pt x="9144000" y="0"/>
                </a:moveTo>
                <a:lnTo>
                  <a:pt x="9144000" y="2977935"/>
                </a:lnTo>
                <a:lnTo>
                  <a:pt x="0" y="2977935"/>
                </a:lnTo>
                <a:lnTo>
                  <a:pt x="0" y="1321641"/>
                </a:lnTo>
                <a:lnTo>
                  <a:pt x="58503" y="1329060"/>
                </a:lnTo>
                <a:cubicBezTo>
                  <a:pt x="1877356" y="1530518"/>
                  <a:pt x="4045626" y="1395874"/>
                  <a:pt x="6306088" y="869796"/>
                </a:cubicBezTo>
                <a:cubicBezTo>
                  <a:pt x="7175497" y="667458"/>
                  <a:pt x="8007101" y="419187"/>
                  <a:pt x="8789161" y="13427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837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圖片版面配置區 10"/>
          <p:cNvSpPr>
            <a:spLocks noGrp="1"/>
          </p:cNvSpPr>
          <p:nvPr>
            <p:ph type="pic" sz="quarter" idx="13"/>
          </p:nvPr>
        </p:nvSpPr>
        <p:spPr>
          <a:xfrm>
            <a:off x="4006615" y="2"/>
            <a:ext cx="5137385" cy="4663362"/>
          </a:xfrm>
          <a:custGeom>
            <a:avLst/>
            <a:gdLst>
              <a:gd name="connsiteX0" fmla="*/ 198451 w 5137385"/>
              <a:gd name="connsiteY0" fmla="*/ 0 h 4663362"/>
              <a:gd name="connsiteX1" fmla="*/ 5137385 w 5137385"/>
              <a:gd name="connsiteY1" fmla="*/ 1 h 4663362"/>
              <a:gd name="connsiteX2" fmla="*/ 5137385 w 5137385"/>
              <a:gd name="connsiteY2" fmla="*/ 4663362 h 4663362"/>
              <a:gd name="connsiteX3" fmla="*/ 4936958 w 5137385"/>
              <a:gd name="connsiteY3" fmla="*/ 4635614 h 4663362"/>
              <a:gd name="connsiteX4" fmla="*/ 2884 w 5137385"/>
              <a:gd name="connsiteY4" fmla="*/ 1065691 h 4663362"/>
              <a:gd name="connsiteX5" fmla="*/ 179956 w 5137385"/>
              <a:gd name="connsiteY5" fmla="*/ 41522 h 466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37385" h="4663362">
                <a:moveTo>
                  <a:pt x="198451" y="0"/>
                </a:moveTo>
                <a:lnTo>
                  <a:pt x="5137385" y="1"/>
                </a:lnTo>
                <a:lnTo>
                  <a:pt x="5137385" y="4663362"/>
                </a:lnTo>
                <a:lnTo>
                  <a:pt x="4936958" y="4635614"/>
                </a:lnTo>
                <a:cubicBezTo>
                  <a:pt x="2140213" y="4205608"/>
                  <a:pt x="90154" y="2814279"/>
                  <a:pt x="2884" y="1065691"/>
                </a:cubicBezTo>
                <a:cubicBezTo>
                  <a:pt x="-14570" y="715974"/>
                  <a:pt x="47521" y="372658"/>
                  <a:pt x="179956" y="4152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153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圖片版面配置區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6857999 h 6858000"/>
              <a:gd name="connsiteX1" fmla="*/ 9144000 w 9144000"/>
              <a:gd name="connsiteY1" fmla="*/ 6857999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9144000 w 9144000"/>
              <a:gd name="connsiteY5" fmla="*/ 0 h 6858000"/>
              <a:gd name="connsiteX6" fmla="*/ 9144000 w 9144000"/>
              <a:gd name="connsiteY6" fmla="*/ 3428999 h 6858000"/>
              <a:gd name="connsiteX7" fmla="*/ 0 w 9144000"/>
              <a:gd name="connsiteY7" fmla="*/ 34289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6858000">
                <a:moveTo>
                  <a:pt x="0" y="6857999"/>
                </a:moveTo>
                <a:lnTo>
                  <a:pt x="9144000" y="6857999"/>
                </a:lnTo>
                <a:lnTo>
                  <a:pt x="9144000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3428999"/>
                </a:lnTo>
                <a:cubicBezTo>
                  <a:pt x="6858000" y="-304801"/>
                  <a:pt x="4648200" y="7429499"/>
                  <a:pt x="0" y="34289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948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3" name="圖片版面配置區 12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9144000" cy="4143344"/>
          </a:xfrm>
          <a:custGeom>
            <a:avLst/>
            <a:gdLst>
              <a:gd name="connsiteX0" fmla="*/ 9144000 w 9144000"/>
              <a:gd name="connsiteY0" fmla="*/ 0 h 4143344"/>
              <a:gd name="connsiteX1" fmla="*/ 9143999 w 9144000"/>
              <a:gd name="connsiteY1" fmla="*/ 2019476 h 4143344"/>
              <a:gd name="connsiteX2" fmla="*/ 8707800 w 9144000"/>
              <a:gd name="connsiteY2" fmla="*/ 2269046 h 4143344"/>
              <a:gd name="connsiteX3" fmla="*/ 4268138 w 9144000"/>
              <a:gd name="connsiteY3" fmla="*/ 3813617 h 4143344"/>
              <a:gd name="connsiteX4" fmla="*/ 285086 w 9144000"/>
              <a:gd name="connsiteY4" fmla="*/ 4125019 h 4143344"/>
              <a:gd name="connsiteX5" fmla="*/ 0 w 9144000"/>
              <a:gd name="connsiteY5" fmla="*/ 4106393 h 4143344"/>
              <a:gd name="connsiteX6" fmla="*/ 0 w 9144000"/>
              <a:gd name="connsiteY6" fmla="*/ 1 h 414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4143344">
                <a:moveTo>
                  <a:pt x="9144000" y="0"/>
                </a:moveTo>
                <a:lnTo>
                  <a:pt x="9143999" y="2019476"/>
                </a:lnTo>
                <a:lnTo>
                  <a:pt x="8707800" y="2269046"/>
                </a:lnTo>
                <a:cubicBezTo>
                  <a:pt x="7484416" y="2932984"/>
                  <a:pt x="5959749" y="3480321"/>
                  <a:pt x="4268138" y="3813617"/>
                </a:cubicBezTo>
                <a:cubicBezTo>
                  <a:pt x="2858462" y="4091364"/>
                  <a:pt x="1499670" y="4187602"/>
                  <a:pt x="285086" y="4125019"/>
                </a:cubicBezTo>
                <a:lnTo>
                  <a:pt x="0" y="4106393"/>
                </a:lnTo>
                <a:lnTo>
                  <a:pt x="0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303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圖片版面配置區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683968" cy="6858000"/>
          </a:xfrm>
          <a:custGeom>
            <a:avLst/>
            <a:gdLst>
              <a:gd name="connsiteX0" fmla="*/ 0 w 5683968"/>
              <a:gd name="connsiteY0" fmla="*/ 0 h 6858000"/>
              <a:gd name="connsiteX1" fmla="*/ 5683968 w 5683968"/>
              <a:gd name="connsiteY1" fmla="*/ 0 h 6858000"/>
              <a:gd name="connsiteX2" fmla="*/ 5570807 w 5683968"/>
              <a:gd name="connsiteY2" fmla="*/ 159132 h 6858000"/>
              <a:gd name="connsiteX3" fmla="*/ 4572001 w 5683968"/>
              <a:gd name="connsiteY3" fmla="*/ 3429000 h 6858000"/>
              <a:gd name="connsiteX4" fmla="*/ 5570807 w 5683968"/>
              <a:gd name="connsiteY4" fmla="*/ 6698868 h 6858000"/>
              <a:gd name="connsiteX5" fmla="*/ 5683968 w 5683968"/>
              <a:gd name="connsiteY5" fmla="*/ 6858000 h 6858000"/>
              <a:gd name="connsiteX6" fmla="*/ 0 w 568396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83968" h="6858000">
                <a:moveTo>
                  <a:pt x="0" y="0"/>
                </a:moveTo>
                <a:lnTo>
                  <a:pt x="5683968" y="0"/>
                </a:lnTo>
                <a:lnTo>
                  <a:pt x="5570807" y="159132"/>
                </a:lnTo>
                <a:cubicBezTo>
                  <a:pt x="4940212" y="1092534"/>
                  <a:pt x="4572001" y="2217767"/>
                  <a:pt x="4572001" y="3429000"/>
                </a:cubicBezTo>
                <a:cubicBezTo>
                  <a:pt x="4572001" y="4640233"/>
                  <a:pt x="4940212" y="5765466"/>
                  <a:pt x="5570807" y="6698868"/>
                </a:cubicBezTo>
                <a:lnTo>
                  <a:pt x="568396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78493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516449" cy="6858000"/>
          </a:xfrm>
          <a:custGeom>
            <a:avLst/>
            <a:gdLst>
              <a:gd name="connsiteX0" fmla="*/ 0 w 3516449"/>
              <a:gd name="connsiteY0" fmla="*/ 0 h 6858000"/>
              <a:gd name="connsiteX1" fmla="*/ 3467100 w 3516449"/>
              <a:gd name="connsiteY1" fmla="*/ 0 h 6858000"/>
              <a:gd name="connsiteX2" fmla="*/ 3467100 w 3516449"/>
              <a:gd name="connsiteY2" fmla="*/ 6858000 h 6858000"/>
              <a:gd name="connsiteX3" fmla="*/ 0 w 351644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6449" h="6858000">
                <a:moveTo>
                  <a:pt x="0" y="0"/>
                </a:moveTo>
                <a:lnTo>
                  <a:pt x="3467100" y="0"/>
                </a:lnTo>
                <a:cubicBezTo>
                  <a:pt x="3962400" y="2133600"/>
                  <a:pt x="495300" y="4686300"/>
                  <a:pt x="3467100" y="6858000"/>
                </a:cubicBez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005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3" name="圖片版面配置區 12"/>
          <p:cNvSpPr>
            <a:spLocks noGrp="1"/>
          </p:cNvSpPr>
          <p:nvPr>
            <p:ph type="pic" sz="quarter" idx="13"/>
          </p:nvPr>
        </p:nvSpPr>
        <p:spPr>
          <a:xfrm>
            <a:off x="0" y="1135118"/>
            <a:ext cx="9144000" cy="4587766"/>
          </a:xfrm>
          <a:custGeom>
            <a:avLst/>
            <a:gdLst>
              <a:gd name="connsiteX0" fmla="*/ 0 w 9144000"/>
              <a:gd name="connsiteY0" fmla="*/ 0 h 4587766"/>
              <a:gd name="connsiteX1" fmla="*/ 194125 w 9144000"/>
              <a:gd name="connsiteY1" fmla="*/ 131564 h 4587766"/>
              <a:gd name="connsiteX2" fmla="*/ 4572000 w 9144000"/>
              <a:gd name="connsiteY2" fmla="*/ 1303283 h 4587766"/>
              <a:gd name="connsiteX3" fmla="*/ 8949875 w 9144000"/>
              <a:gd name="connsiteY3" fmla="*/ 131564 h 4587766"/>
              <a:gd name="connsiteX4" fmla="*/ 9144000 w 9144000"/>
              <a:gd name="connsiteY4" fmla="*/ 0 h 4587766"/>
              <a:gd name="connsiteX5" fmla="*/ 9144000 w 9144000"/>
              <a:gd name="connsiteY5" fmla="*/ 4587766 h 4587766"/>
              <a:gd name="connsiteX6" fmla="*/ 8949875 w 9144000"/>
              <a:gd name="connsiteY6" fmla="*/ 4456202 h 4587766"/>
              <a:gd name="connsiteX7" fmla="*/ 4572000 w 9144000"/>
              <a:gd name="connsiteY7" fmla="*/ 3284482 h 4587766"/>
              <a:gd name="connsiteX8" fmla="*/ 194125 w 9144000"/>
              <a:gd name="connsiteY8" fmla="*/ 4456202 h 4587766"/>
              <a:gd name="connsiteX9" fmla="*/ 0 w 9144000"/>
              <a:gd name="connsiteY9" fmla="*/ 4587766 h 4587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4587766">
                <a:moveTo>
                  <a:pt x="0" y="0"/>
                </a:moveTo>
                <a:lnTo>
                  <a:pt x="194125" y="131564"/>
                </a:lnTo>
                <a:cubicBezTo>
                  <a:pt x="1314521" y="855512"/>
                  <a:pt x="2862334" y="1303283"/>
                  <a:pt x="4572000" y="1303283"/>
                </a:cubicBezTo>
                <a:cubicBezTo>
                  <a:pt x="6281667" y="1303283"/>
                  <a:pt x="7829479" y="855512"/>
                  <a:pt x="8949875" y="131564"/>
                </a:cubicBezTo>
                <a:lnTo>
                  <a:pt x="9144000" y="0"/>
                </a:lnTo>
                <a:lnTo>
                  <a:pt x="9144000" y="4587766"/>
                </a:lnTo>
                <a:lnTo>
                  <a:pt x="8949875" y="4456202"/>
                </a:lnTo>
                <a:cubicBezTo>
                  <a:pt x="7829479" y="3732254"/>
                  <a:pt x="6281667" y="3284482"/>
                  <a:pt x="4572000" y="3284482"/>
                </a:cubicBezTo>
                <a:cubicBezTo>
                  <a:pt x="2862334" y="3284482"/>
                  <a:pt x="1314521" y="3732254"/>
                  <a:pt x="194125" y="4456202"/>
                </a:cubicBezTo>
                <a:lnTo>
                  <a:pt x="0" y="458776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668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圖片版面配置區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1393848 w 9144000"/>
              <a:gd name="connsiteY1" fmla="*/ 0 h 6858000"/>
              <a:gd name="connsiteX2" fmla="*/ 1459203 w 9144000"/>
              <a:gd name="connsiteY2" fmla="*/ 53564 h 6858000"/>
              <a:gd name="connsiteX3" fmla="*/ 1558195 w 9144000"/>
              <a:gd name="connsiteY3" fmla="*/ 174171 h 6858000"/>
              <a:gd name="connsiteX4" fmla="*/ 2341966 w 9144000"/>
              <a:gd name="connsiteY4" fmla="*/ 1335314 h 6858000"/>
              <a:gd name="connsiteX5" fmla="*/ 4214309 w 9144000"/>
              <a:gd name="connsiteY5" fmla="*/ 1857829 h 6858000"/>
              <a:gd name="connsiteX6" fmla="*/ 6130195 w 9144000"/>
              <a:gd name="connsiteY6" fmla="*/ 2714171 h 6858000"/>
              <a:gd name="connsiteX7" fmla="*/ 8002537 w 9144000"/>
              <a:gd name="connsiteY7" fmla="*/ 4383315 h 6858000"/>
              <a:gd name="connsiteX8" fmla="*/ 9116169 w 9144000"/>
              <a:gd name="connsiteY8" fmla="*/ 6083825 h 6858000"/>
              <a:gd name="connsiteX9" fmla="*/ 9143999 w 9144000"/>
              <a:gd name="connsiteY9" fmla="*/ 6110492 h 6858000"/>
              <a:gd name="connsiteX10" fmla="*/ 9143999 w 9144000"/>
              <a:gd name="connsiteY10" fmla="*/ 0 h 6858000"/>
              <a:gd name="connsiteX11" fmla="*/ 9144000 w 9144000"/>
              <a:gd name="connsiteY11" fmla="*/ 0 h 6858000"/>
              <a:gd name="connsiteX12" fmla="*/ 9144000 w 9144000"/>
              <a:gd name="connsiteY12" fmla="*/ 6858000 h 6858000"/>
              <a:gd name="connsiteX13" fmla="*/ 0 w 9144000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1393848" y="0"/>
                </a:lnTo>
                <a:lnTo>
                  <a:pt x="1459203" y="53564"/>
                </a:lnTo>
                <a:cubicBezTo>
                  <a:pt x="1496925" y="89731"/>
                  <a:pt x="1531283" y="129721"/>
                  <a:pt x="1558195" y="174171"/>
                </a:cubicBezTo>
                <a:cubicBezTo>
                  <a:pt x="1773490" y="529771"/>
                  <a:pt x="1667051" y="793446"/>
                  <a:pt x="2341966" y="1335314"/>
                </a:cubicBezTo>
                <a:cubicBezTo>
                  <a:pt x="3016881" y="1877182"/>
                  <a:pt x="3365224" y="1671563"/>
                  <a:pt x="4214309" y="1857829"/>
                </a:cubicBezTo>
                <a:cubicBezTo>
                  <a:pt x="5063394" y="2044095"/>
                  <a:pt x="5498824" y="2293257"/>
                  <a:pt x="6130195" y="2714171"/>
                </a:cubicBezTo>
                <a:cubicBezTo>
                  <a:pt x="6761566" y="3135085"/>
                  <a:pt x="7351813" y="3614059"/>
                  <a:pt x="8002537" y="4383315"/>
                </a:cubicBezTo>
                <a:cubicBezTo>
                  <a:pt x="8571921" y="5056414"/>
                  <a:pt x="8813486" y="5761000"/>
                  <a:pt x="9116169" y="6083825"/>
                </a:cubicBezTo>
                <a:lnTo>
                  <a:pt x="9143999" y="6110492"/>
                </a:lnTo>
                <a:lnTo>
                  <a:pt x="9143999" y="0"/>
                </a:ln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444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5" name="圖片版面配置區 24"/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9143999" cy="4843684"/>
          </a:xfrm>
          <a:custGeom>
            <a:avLst/>
            <a:gdLst>
              <a:gd name="connsiteX0" fmla="*/ 9143999 w 9143999"/>
              <a:gd name="connsiteY0" fmla="*/ 0 h 4843684"/>
              <a:gd name="connsiteX1" fmla="*/ 9143999 w 9143999"/>
              <a:gd name="connsiteY1" fmla="*/ 2671533 h 4843684"/>
              <a:gd name="connsiteX2" fmla="*/ 9122890 w 9143999"/>
              <a:gd name="connsiteY2" fmla="*/ 2699262 h 4843684"/>
              <a:gd name="connsiteX3" fmla="*/ 5782392 w 9143999"/>
              <a:gd name="connsiteY3" fmla="*/ 4689299 h 4843684"/>
              <a:gd name="connsiteX4" fmla="*/ 13777 w 9143999"/>
              <a:gd name="connsiteY4" fmla="*/ 2675834 h 4843684"/>
              <a:gd name="connsiteX5" fmla="*/ 0 w 9143999"/>
              <a:gd name="connsiteY5" fmla="*/ 2651500 h 4843684"/>
              <a:gd name="connsiteX6" fmla="*/ 0 w 9143999"/>
              <a:gd name="connsiteY6" fmla="*/ 0 h 4843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3999" h="4843684">
                <a:moveTo>
                  <a:pt x="9143999" y="0"/>
                </a:moveTo>
                <a:lnTo>
                  <a:pt x="9143999" y="2671533"/>
                </a:lnTo>
                <a:lnTo>
                  <a:pt x="9122890" y="2699262"/>
                </a:lnTo>
                <a:cubicBezTo>
                  <a:pt x="8340212" y="3647421"/>
                  <a:pt x="7173949" y="4379866"/>
                  <a:pt x="5782392" y="4689299"/>
                </a:cubicBezTo>
                <a:cubicBezTo>
                  <a:pt x="3400138" y="5219028"/>
                  <a:pt x="1090573" y="4346044"/>
                  <a:pt x="13777" y="2675834"/>
                </a:cubicBezTo>
                <a:lnTo>
                  <a:pt x="0" y="2651500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212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圖片版面配置區 8"/>
          <p:cNvSpPr>
            <a:spLocks noGrp="1"/>
          </p:cNvSpPr>
          <p:nvPr>
            <p:ph type="pic" sz="quarter" idx="13"/>
          </p:nvPr>
        </p:nvSpPr>
        <p:spPr>
          <a:xfrm>
            <a:off x="2820248" y="0"/>
            <a:ext cx="6323752" cy="6858000"/>
          </a:xfrm>
          <a:custGeom>
            <a:avLst/>
            <a:gdLst>
              <a:gd name="connsiteX0" fmla="*/ 0 w 6323752"/>
              <a:gd name="connsiteY0" fmla="*/ 0 h 6858000"/>
              <a:gd name="connsiteX1" fmla="*/ 6323752 w 6323752"/>
              <a:gd name="connsiteY1" fmla="*/ 0 h 6858000"/>
              <a:gd name="connsiteX2" fmla="*/ 6323752 w 6323752"/>
              <a:gd name="connsiteY2" fmla="*/ 6858000 h 6858000"/>
              <a:gd name="connsiteX3" fmla="*/ 3289374 w 6323752"/>
              <a:gd name="connsiteY3" fmla="*/ 6858000 h 6858000"/>
              <a:gd name="connsiteX4" fmla="*/ 3276129 w 6323752"/>
              <a:gd name="connsiteY4" fmla="*/ 6611789 h 6858000"/>
              <a:gd name="connsiteX5" fmla="*/ 989042 w 6323752"/>
              <a:gd name="connsiteY5" fmla="*/ 1084447 h 6858000"/>
              <a:gd name="connsiteX6" fmla="*/ 118965 w 6323752"/>
              <a:gd name="connsiteY6" fmla="*/ 1138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23752" h="6858000">
                <a:moveTo>
                  <a:pt x="0" y="0"/>
                </a:moveTo>
                <a:lnTo>
                  <a:pt x="6323752" y="0"/>
                </a:lnTo>
                <a:lnTo>
                  <a:pt x="6323752" y="6858000"/>
                </a:lnTo>
                <a:lnTo>
                  <a:pt x="3289374" y="6858000"/>
                </a:lnTo>
                <a:lnTo>
                  <a:pt x="3276129" y="6611789"/>
                </a:lnTo>
                <a:cubicBezTo>
                  <a:pt x="3136373" y="4780881"/>
                  <a:pt x="2370110" y="2812681"/>
                  <a:pt x="989042" y="1084447"/>
                </a:cubicBezTo>
                <a:cubicBezTo>
                  <a:pt x="712828" y="738801"/>
                  <a:pt x="421828" y="415023"/>
                  <a:pt x="118965" y="11387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469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2" name="圖片版面配置區 11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6857999 h 6858000"/>
              <a:gd name="connsiteX1" fmla="*/ 9144000 w 9144000"/>
              <a:gd name="connsiteY1" fmla="*/ 6857999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1788505 w 9144000"/>
              <a:gd name="connsiteY4" fmla="*/ 1108081 h 6858000"/>
              <a:gd name="connsiteX5" fmla="*/ 9144000 w 9144000"/>
              <a:gd name="connsiteY5" fmla="*/ 1381639 h 6858000"/>
              <a:gd name="connsiteX6" fmla="*/ 9144000 w 9144000"/>
              <a:gd name="connsiteY6" fmla="*/ 5476362 h 6858000"/>
              <a:gd name="connsiteX7" fmla="*/ 0 w 9144000"/>
              <a:gd name="connsiteY7" fmla="*/ 5476362 h 6858000"/>
              <a:gd name="connsiteX8" fmla="*/ 0 w 9144000"/>
              <a:gd name="connsiteY8" fmla="*/ 1381639 h 6858000"/>
              <a:gd name="connsiteX9" fmla="*/ 1788505 w 9144000"/>
              <a:gd name="connsiteY9" fmla="*/ 1108081 h 6858000"/>
              <a:gd name="connsiteX10" fmla="*/ 0 w 9144000"/>
              <a:gd name="connsiteY10" fmla="*/ 0 h 6858000"/>
              <a:gd name="connsiteX11" fmla="*/ 9144000 w 9144000"/>
              <a:gd name="connsiteY11" fmla="*/ 0 h 6858000"/>
              <a:gd name="connsiteX12" fmla="*/ 9144000 w 9144000"/>
              <a:gd name="connsiteY12" fmla="*/ 1 h 6858000"/>
              <a:gd name="connsiteX13" fmla="*/ 0 w 9144000"/>
              <a:gd name="connsiteY13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144000" h="6858000">
                <a:moveTo>
                  <a:pt x="0" y="6857999"/>
                </a:moveTo>
                <a:lnTo>
                  <a:pt x="9144000" y="6857999"/>
                </a:lnTo>
                <a:lnTo>
                  <a:pt x="9144000" y="6858000"/>
                </a:lnTo>
                <a:lnTo>
                  <a:pt x="0" y="6858000"/>
                </a:lnTo>
                <a:close/>
                <a:moveTo>
                  <a:pt x="1788505" y="1108081"/>
                </a:moveTo>
                <a:cubicBezTo>
                  <a:pt x="4328369" y="1068740"/>
                  <a:pt x="6698457" y="2306581"/>
                  <a:pt x="9144000" y="1381639"/>
                </a:cubicBezTo>
                <a:lnTo>
                  <a:pt x="9144000" y="5476362"/>
                </a:lnTo>
                <a:cubicBezTo>
                  <a:pt x="5905500" y="6475749"/>
                  <a:pt x="3009900" y="4337971"/>
                  <a:pt x="0" y="5476362"/>
                </a:cubicBezTo>
                <a:lnTo>
                  <a:pt x="0" y="1381639"/>
                </a:lnTo>
                <a:cubicBezTo>
                  <a:pt x="607219" y="1194253"/>
                  <a:pt x="1202383" y="1117159"/>
                  <a:pt x="1788505" y="1108081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1"/>
                </a:lnTo>
                <a:lnTo>
                  <a:pt x="0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023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3" name="圖片版面配置區 12"/>
          <p:cNvSpPr>
            <a:spLocks noGrp="1"/>
          </p:cNvSpPr>
          <p:nvPr>
            <p:ph type="pic" sz="quarter" idx="13"/>
          </p:nvPr>
        </p:nvSpPr>
        <p:spPr>
          <a:xfrm>
            <a:off x="1490281" y="-1"/>
            <a:ext cx="7653719" cy="6110492"/>
          </a:xfrm>
          <a:custGeom>
            <a:avLst/>
            <a:gdLst>
              <a:gd name="connsiteX0" fmla="*/ 0 w 7750151"/>
              <a:gd name="connsiteY0" fmla="*/ 0 h 6110492"/>
              <a:gd name="connsiteX1" fmla="*/ 7750151 w 7750151"/>
              <a:gd name="connsiteY1" fmla="*/ 0 h 6110492"/>
              <a:gd name="connsiteX2" fmla="*/ 7750151 w 7750151"/>
              <a:gd name="connsiteY2" fmla="*/ 6110492 h 6110492"/>
              <a:gd name="connsiteX3" fmla="*/ 7722321 w 7750151"/>
              <a:gd name="connsiteY3" fmla="*/ 6083825 h 6110492"/>
              <a:gd name="connsiteX4" fmla="*/ 6608689 w 7750151"/>
              <a:gd name="connsiteY4" fmla="*/ 4383315 h 6110492"/>
              <a:gd name="connsiteX5" fmla="*/ 4736347 w 7750151"/>
              <a:gd name="connsiteY5" fmla="*/ 2714171 h 6110492"/>
              <a:gd name="connsiteX6" fmla="*/ 2820461 w 7750151"/>
              <a:gd name="connsiteY6" fmla="*/ 1857829 h 6110492"/>
              <a:gd name="connsiteX7" fmla="*/ 948118 w 7750151"/>
              <a:gd name="connsiteY7" fmla="*/ 1335314 h 6110492"/>
              <a:gd name="connsiteX8" fmla="*/ 164347 w 7750151"/>
              <a:gd name="connsiteY8" fmla="*/ 174171 h 6110492"/>
              <a:gd name="connsiteX9" fmla="*/ 65355 w 7750151"/>
              <a:gd name="connsiteY9" fmla="*/ 53564 h 61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50151" h="6110492">
                <a:moveTo>
                  <a:pt x="0" y="0"/>
                </a:moveTo>
                <a:lnTo>
                  <a:pt x="7750151" y="0"/>
                </a:lnTo>
                <a:lnTo>
                  <a:pt x="7750151" y="6110492"/>
                </a:lnTo>
                <a:lnTo>
                  <a:pt x="7722321" y="6083825"/>
                </a:lnTo>
                <a:cubicBezTo>
                  <a:pt x="7419638" y="5761000"/>
                  <a:pt x="7178073" y="5056414"/>
                  <a:pt x="6608689" y="4383315"/>
                </a:cubicBezTo>
                <a:cubicBezTo>
                  <a:pt x="5957965" y="3614059"/>
                  <a:pt x="5367718" y="3135085"/>
                  <a:pt x="4736347" y="2714171"/>
                </a:cubicBezTo>
                <a:cubicBezTo>
                  <a:pt x="4104976" y="2293257"/>
                  <a:pt x="3669546" y="2044095"/>
                  <a:pt x="2820461" y="1857829"/>
                </a:cubicBezTo>
                <a:cubicBezTo>
                  <a:pt x="1971376" y="1671563"/>
                  <a:pt x="1623033" y="1877182"/>
                  <a:pt x="948118" y="1335314"/>
                </a:cubicBezTo>
                <a:cubicBezTo>
                  <a:pt x="273203" y="793446"/>
                  <a:pt x="379642" y="529771"/>
                  <a:pt x="164347" y="174171"/>
                </a:cubicBezTo>
                <a:cubicBezTo>
                  <a:pt x="137435" y="129721"/>
                  <a:pt x="103077" y="89731"/>
                  <a:pt x="65355" y="5356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15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圖片版面配置區 7"/>
          <p:cNvSpPr>
            <a:spLocks noGrp="1"/>
          </p:cNvSpPr>
          <p:nvPr>
            <p:ph type="pic" sz="quarter" idx="13"/>
          </p:nvPr>
        </p:nvSpPr>
        <p:spPr>
          <a:xfrm>
            <a:off x="5371299" y="-1"/>
            <a:ext cx="3783587" cy="6858000"/>
          </a:xfrm>
          <a:custGeom>
            <a:avLst/>
            <a:gdLst>
              <a:gd name="connsiteX0" fmla="*/ 1845930 w 3783587"/>
              <a:gd name="connsiteY0" fmla="*/ 0 h 6858000"/>
              <a:gd name="connsiteX1" fmla="*/ 3783587 w 3783587"/>
              <a:gd name="connsiteY1" fmla="*/ 0 h 6858000"/>
              <a:gd name="connsiteX2" fmla="*/ 3783587 w 3783587"/>
              <a:gd name="connsiteY2" fmla="*/ 6858000 h 6858000"/>
              <a:gd name="connsiteX3" fmla="*/ 93330 w 3783587"/>
              <a:gd name="connsiteY3" fmla="*/ 6858000 h 6858000"/>
              <a:gd name="connsiteX4" fmla="*/ 1845930 w 378358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83587" h="6858000">
                <a:moveTo>
                  <a:pt x="1845930" y="0"/>
                </a:moveTo>
                <a:lnTo>
                  <a:pt x="3783587" y="0"/>
                </a:lnTo>
                <a:lnTo>
                  <a:pt x="3783587" y="6858000"/>
                </a:lnTo>
                <a:lnTo>
                  <a:pt x="93330" y="6858000"/>
                </a:lnTo>
                <a:cubicBezTo>
                  <a:pt x="-454585" y="3875315"/>
                  <a:pt x="1577415" y="2743200"/>
                  <a:pt x="184593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87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3644184" cy="6858001"/>
          </a:xfrm>
          <a:custGeom>
            <a:avLst/>
            <a:gdLst>
              <a:gd name="connsiteX0" fmla="*/ 10886 w 3655070"/>
              <a:gd name="connsiteY0" fmla="*/ 0 h 6901543"/>
              <a:gd name="connsiteX1" fmla="*/ 2710543 w 3655070"/>
              <a:gd name="connsiteY1" fmla="*/ 0 h 6901543"/>
              <a:gd name="connsiteX2" fmla="*/ 3646715 w 3655070"/>
              <a:gd name="connsiteY2" fmla="*/ 6901543 h 6901543"/>
              <a:gd name="connsiteX3" fmla="*/ 0 w 3655070"/>
              <a:gd name="connsiteY3" fmla="*/ 6901543 h 6901543"/>
              <a:gd name="connsiteX4" fmla="*/ 10886 w 3655070"/>
              <a:gd name="connsiteY4" fmla="*/ 0 h 690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5070" h="6901543">
                <a:moveTo>
                  <a:pt x="10886" y="0"/>
                </a:moveTo>
                <a:lnTo>
                  <a:pt x="2710543" y="0"/>
                </a:lnTo>
                <a:cubicBezTo>
                  <a:pt x="1988458" y="2964543"/>
                  <a:pt x="3791858" y="4154715"/>
                  <a:pt x="3646715" y="6901543"/>
                </a:cubicBezTo>
                <a:lnTo>
                  <a:pt x="0" y="6901543"/>
                </a:lnTo>
                <a:cubicBezTo>
                  <a:pt x="3629" y="4601029"/>
                  <a:pt x="7257" y="2300514"/>
                  <a:pt x="1088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978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3"/>
          </p:nvPr>
        </p:nvSpPr>
        <p:spPr>
          <a:xfrm>
            <a:off x="-21772" y="3842657"/>
            <a:ext cx="9187542" cy="3026229"/>
          </a:xfrm>
          <a:custGeom>
            <a:avLst/>
            <a:gdLst>
              <a:gd name="connsiteX0" fmla="*/ 9187542 w 9187542"/>
              <a:gd name="connsiteY0" fmla="*/ 0 h 3026229"/>
              <a:gd name="connsiteX1" fmla="*/ 9187542 w 9187542"/>
              <a:gd name="connsiteY1" fmla="*/ 3026229 h 3026229"/>
              <a:gd name="connsiteX2" fmla="*/ 21771 w 9187542"/>
              <a:gd name="connsiteY2" fmla="*/ 3026229 h 3026229"/>
              <a:gd name="connsiteX3" fmla="*/ 0 w 9187542"/>
              <a:gd name="connsiteY3" fmla="*/ 2090057 h 3026229"/>
              <a:gd name="connsiteX4" fmla="*/ 9187542 w 9187542"/>
              <a:gd name="connsiteY4" fmla="*/ 0 h 3026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87542" h="3026229">
                <a:moveTo>
                  <a:pt x="9187542" y="0"/>
                </a:moveTo>
                <a:lnTo>
                  <a:pt x="9187542" y="3026229"/>
                </a:lnTo>
                <a:lnTo>
                  <a:pt x="21771" y="3026229"/>
                </a:lnTo>
                <a:lnTo>
                  <a:pt x="0" y="2090057"/>
                </a:lnTo>
                <a:cubicBezTo>
                  <a:pt x="3214914" y="381000"/>
                  <a:pt x="4818742" y="2416629"/>
                  <a:pt x="91875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920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圖片版面配置區 8"/>
          <p:cNvSpPr>
            <a:spLocks noGrp="1"/>
          </p:cNvSpPr>
          <p:nvPr>
            <p:ph type="pic" sz="quarter" idx="13"/>
          </p:nvPr>
        </p:nvSpPr>
        <p:spPr>
          <a:xfrm>
            <a:off x="-1" y="-1"/>
            <a:ext cx="9144000" cy="6858000"/>
          </a:xfrm>
          <a:custGeom>
            <a:avLst/>
            <a:gdLst>
              <a:gd name="connsiteX0" fmla="*/ 9144000 w 9144000"/>
              <a:gd name="connsiteY0" fmla="*/ 6836229 h 6858000"/>
              <a:gd name="connsiteX1" fmla="*/ 9144000 w 9144000"/>
              <a:gd name="connsiteY1" fmla="*/ 6858000 h 6858000"/>
              <a:gd name="connsiteX2" fmla="*/ 4566568 w 9144000"/>
              <a:gd name="connsiteY2" fmla="*/ 6858000 h 6858000"/>
              <a:gd name="connsiteX3" fmla="*/ 0 w 9144000"/>
              <a:gd name="connsiteY3" fmla="*/ 0 h 6858000"/>
              <a:gd name="connsiteX4" fmla="*/ 9144000 w 9144000"/>
              <a:gd name="connsiteY4" fmla="*/ 0 h 6858000"/>
              <a:gd name="connsiteX5" fmla="*/ 9144000 w 9144000"/>
              <a:gd name="connsiteY5" fmla="*/ 3559629 h 6858000"/>
              <a:gd name="connsiteX6" fmla="*/ 273116 w 9144000"/>
              <a:gd name="connsiteY6" fmla="*/ 5810030 h 6858000"/>
              <a:gd name="connsiteX7" fmla="*/ 0 w 9144000"/>
              <a:gd name="connsiteY7" fmla="*/ 58233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6858000">
                <a:moveTo>
                  <a:pt x="9144000" y="6836229"/>
                </a:moveTo>
                <a:lnTo>
                  <a:pt x="9144000" y="6858000"/>
                </a:lnTo>
                <a:lnTo>
                  <a:pt x="4566568" y="6858000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3559629"/>
                </a:lnTo>
                <a:cubicBezTo>
                  <a:pt x="5518546" y="3348889"/>
                  <a:pt x="6133468" y="5490394"/>
                  <a:pt x="273116" y="5810030"/>
                </a:cubicBezTo>
                <a:lnTo>
                  <a:pt x="0" y="582332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517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圖片版面配置區 10"/>
          <p:cNvSpPr>
            <a:spLocks noGrp="1"/>
          </p:cNvSpPr>
          <p:nvPr>
            <p:ph type="pic" sz="quarter" idx="13"/>
          </p:nvPr>
        </p:nvSpPr>
        <p:spPr>
          <a:xfrm>
            <a:off x="0" y="1041519"/>
            <a:ext cx="9144000" cy="4764072"/>
          </a:xfrm>
          <a:custGeom>
            <a:avLst/>
            <a:gdLst>
              <a:gd name="connsiteX0" fmla="*/ 7839028 w 9144000"/>
              <a:gd name="connsiteY0" fmla="*/ 298 h 4764072"/>
              <a:gd name="connsiteX1" fmla="*/ 8890144 w 9144000"/>
              <a:gd name="connsiteY1" fmla="*/ 108701 h 4764072"/>
              <a:gd name="connsiteX2" fmla="*/ 9144000 w 9144000"/>
              <a:gd name="connsiteY2" fmla="*/ 174843 h 4764072"/>
              <a:gd name="connsiteX3" fmla="*/ 9144000 w 9144000"/>
              <a:gd name="connsiteY3" fmla="*/ 4589229 h 4764072"/>
              <a:gd name="connsiteX4" fmla="*/ 8890144 w 9144000"/>
              <a:gd name="connsiteY4" fmla="*/ 4655371 h 4764072"/>
              <a:gd name="connsiteX5" fmla="*/ 325029 w 9144000"/>
              <a:gd name="connsiteY5" fmla="*/ 3224926 h 4764072"/>
              <a:gd name="connsiteX6" fmla="*/ 0 w 9144000"/>
              <a:gd name="connsiteY6" fmla="*/ 3235833 h 4764072"/>
              <a:gd name="connsiteX7" fmla="*/ 0 w 9144000"/>
              <a:gd name="connsiteY7" fmla="*/ 1528239 h 4764072"/>
              <a:gd name="connsiteX8" fmla="*/ 325029 w 9144000"/>
              <a:gd name="connsiteY8" fmla="*/ 1539145 h 4764072"/>
              <a:gd name="connsiteX9" fmla="*/ 7839028 w 9144000"/>
              <a:gd name="connsiteY9" fmla="*/ 298 h 4764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4764072">
                <a:moveTo>
                  <a:pt x="7839028" y="298"/>
                </a:moveTo>
                <a:cubicBezTo>
                  <a:pt x="8188395" y="-3507"/>
                  <a:pt x="8537895" y="28843"/>
                  <a:pt x="8890144" y="108701"/>
                </a:cubicBezTo>
                <a:lnTo>
                  <a:pt x="9144000" y="174843"/>
                </a:lnTo>
                <a:lnTo>
                  <a:pt x="9144000" y="4589229"/>
                </a:lnTo>
                <a:lnTo>
                  <a:pt x="8890144" y="4655371"/>
                </a:lnTo>
                <a:cubicBezTo>
                  <a:pt x="6248282" y="5254305"/>
                  <a:pt x="3760995" y="3180909"/>
                  <a:pt x="325029" y="3224926"/>
                </a:cubicBezTo>
                <a:lnTo>
                  <a:pt x="0" y="3235833"/>
                </a:lnTo>
                <a:lnTo>
                  <a:pt x="0" y="1528239"/>
                </a:lnTo>
                <a:lnTo>
                  <a:pt x="325029" y="1539145"/>
                </a:lnTo>
                <a:cubicBezTo>
                  <a:pt x="3302866" y="1577294"/>
                  <a:pt x="5568140" y="25029"/>
                  <a:pt x="7839028" y="29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969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2" name="圖片版面配置區 11"/>
          <p:cNvSpPr>
            <a:spLocks noGrp="1"/>
          </p:cNvSpPr>
          <p:nvPr>
            <p:ph type="pic" sz="quarter" idx="13"/>
          </p:nvPr>
        </p:nvSpPr>
        <p:spPr>
          <a:xfrm>
            <a:off x="0" y="1857290"/>
            <a:ext cx="4252154" cy="5000711"/>
          </a:xfrm>
          <a:custGeom>
            <a:avLst/>
            <a:gdLst>
              <a:gd name="connsiteX0" fmla="*/ 1687111 w 4252154"/>
              <a:gd name="connsiteY0" fmla="*/ 101 h 5000711"/>
              <a:gd name="connsiteX1" fmla="*/ 3233992 w 4252154"/>
              <a:gd name="connsiteY1" fmla="*/ 521531 h 5000711"/>
              <a:gd name="connsiteX2" fmla="*/ 3568786 w 4252154"/>
              <a:gd name="connsiteY2" fmla="*/ 4639356 h 5000711"/>
              <a:gd name="connsiteX3" fmla="*/ 3406127 w 4252154"/>
              <a:gd name="connsiteY3" fmla="*/ 4836825 h 5000711"/>
              <a:gd name="connsiteX4" fmla="*/ 3249384 w 4252154"/>
              <a:gd name="connsiteY4" fmla="*/ 5000710 h 5000711"/>
              <a:gd name="connsiteX5" fmla="*/ 0 w 4252154"/>
              <a:gd name="connsiteY5" fmla="*/ 5000711 h 5000711"/>
              <a:gd name="connsiteX6" fmla="*/ 0 w 4252154"/>
              <a:gd name="connsiteY6" fmla="*/ 514475 h 5000711"/>
              <a:gd name="connsiteX7" fmla="*/ 71279 w 4252154"/>
              <a:gd name="connsiteY7" fmla="*/ 465681 h 5000711"/>
              <a:gd name="connsiteX8" fmla="*/ 1687111 w 4252154"/>
              <a:gd name="connsiteY8" fmla="*/ 101 h 5000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2154" h="5000711">
                <a:moveTo>
                  <a:pt x="1687111" y="101"/>
                </a:moveTo>
                <a:cubicBezTo>
                  <a:pt x="2238722" y="4812"/>
                  <a:pt x="2778842" y="174026"/>
                  <a:pt x="3233992" y="521531"/>
                </a:cubicBezTo>
                <a:cubicBezTo>
                  <a:pt x="4447727" y="1448211"/>
                  <a:pt x="4597619" y="3291824"/>
                  <a:pt x="3568786" y="4639356"/>
                </a:cubicBezTo>
                <a:cubicBezTo>
                  <a:pt x="3516540" y="4707786"/>
                  <a:pt x="3462260" y="4773620"/>
                  <a:pt x="3406127" y="4836825"/>
                </a:cubicBezTo>
                <a:lnTo>
                  <a:pt x="3249384" y="5000710"/>
                </a:lnTo>
                <a:lnTo>
                  <a:pt x="0" y="5000711"/>
                </a:lnTo>
                <a:lnTo>
                  <a:pt x="0" y="514475"/>
                </a:lnTo>
                <a:lnTo>
                  <a:pt x="71279" y="465681"/>
                </a:lnTo>
                <a:cubicBezTo>
                  <a:pt x="572396" y="155179"/>
                  <a:pt x="1135499" y="-4612"/>
                  <a:pt x="1687111" y="10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248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圖片版面配置區 10"/>
          <p:cNvSpPr>
            <a:spLocks noGrp="1"/>
          </p:cNvSpPr>
          <p:nvPr>
            <p:ph type="pic" sz="quarter" idx="13"/>
          </p:nvPr>
        </p:nvSpPr>
        <p:spPr>
          <a:xfrm>
            <a:off x="-1" y="-1"/>
            <a:ext cx="9144000" cy="6858000"/>
          </a:xfrm>
          <a:custGeom>
            <a:avLst/>
            <a:gdLst>
              <a:gd name="connsiteX0" fmla="*/ 6293933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3718609 h 6858000"/>
              <a:gd name="connsiteX3" fmla="*/ 9100485 w 9144000"/>
              <a:gd name="connsiteY3" fmla="*/ 3719492 h 6858000"/>
              <a:gd name="connsiteX4" fmla="*/ 6961369 w 9144000"/>
              <a:gd name="connsiteY4" fmla="*/ 4104925 h 6858000"/>
              <a:gd name="connsiteX5" fmla="*/ 3337359 w 9144000"/>
              <a:gd name="connsiteY5" fmla="*/ 6726299 h 6858000"/>
              <a:gd name="connsiteX6" fmla="*/ 3270478 w 9144000"/>
              <a:gd name="connsiteY6" fmla="*/ 6858000 h 6858000"/>
              <a:gd name="connsiteX7" fmla="*/ 0 w 9144000"/>
              <a:gd name="connsiteY7" fmla="*/ 6858000 h 6858000"/>
              <a:gd name="connsiteX8" fmla="*/ 0 w 9144000"/>
              <a:gd name="connsiteY8" fmla="*/ 3464288 h 6858000"/>
              <a:gd name="connsiteX9" fmla="*/ 107898 w 9144000"/>
              <a:gd name="connsiteY9" fmla="*/ 3467509 h 6858000"/>
              <a:gd name="connsiteX10" fmla="*/ 2470580 w 9144000"/>
              <a:gd name="connsiteY10" fmla="*/ 3077540 h 6858000"/>
              <a:gd name="connsiteX11" fmla="*/ 6238201 w 9144000"/>
              <a:gd name="connsiteY11" fmla="*/ 15222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44000" h="6858000">
                <a:moveTo>
                  <a:pt x="6293933" y="0"/>
                </a:moveTo>
                <a:lnTo>
                  <a:pt x="9144000" y="0"/>
                </a:lnTo>
                <a:lnTo>
                  <a:pt x="9144000" y="3718609"/>
                </a:lnTo>
                <a:lnTo>
                  <a:pt x="9100485" y="3719492"/>
                </a:lnTo>
                <a:cubicBezTo>
                  <a:pt x="8423967" y="3744236"/>
                  <a:pt x="7696641" y="3869563"/>
                  <a:pt x="6961369" y="4104925"/>
                </a:cubicBezTo>
                <a:cubicBezTo>
                  <a:pt x="5245736" y="4654101"/>
                  <a:pt x="3913198" y="5665874"/>
                  <a:pt x="3337359" y="6726299"/>
                </a:cubicBezTo>
                <a:lnTo>
                  <a:pt x="3270478" y="6858000"/>
                </a:lnTo>
                <a:lnTo>
                  <a:pt x="0" y="6858000"/>
                </a:lnTo>
                <a:lnTo>
                  <a:pt x="0" y="3464288"/>
                </a:lnTo>
                <a:lnTo>
                  <a:pt x="107898" y="3467509"/>
                </a:lnTo>
                <a:cubicBezTo>
                  <a:pt x="846451" y="3464722"/>
                  <a:pt x="1653611" y="3339053"/>
                  <a:pt x="2470580" y="3077540"/>
                </a:cubicBezTo>
                <a:cubicBezTo>
                  <a:pt x="4349607" y="2476061"/>
                  <a:pt x="5769093" y="1319677"/>
                  <a:pt x="6238201" y="15222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950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3" name="圖片版面配置區 12"/>
          <p:cNvSpPr>
            <a:spLocks noGrp="1"/>
          </p:cNvSpPr>
          <p:nvPr>
            <p:ph type="pic" sz="quarter" idx="13"/>
          </p:nvPr>
        </p:nvSpPr>
        <p:spPr>
          <a:xfrm>
            <a:off x="-1" y="2"/>
            <a:ext cx="9147223" cy="3411686"/>
          </a:xfrm>
          <a:custGeom>
            <a:avLst/>
            <a:gdLst>
              <a:gd name="connsiteX0" fmla="*/ 9147223 w 9185312"/>
              <a:gd name="connsiteY0" fmla="*/ 0 h 3411686"/>
              <a:gd name="connsiteX1" fmla="*/ 9174436 w 9185312"/>
              <a:gd name="connsiteY1" fmla="*/ 164530 h 3411686"/>
              <a:gd name="connsiteX2" fmla="*/ 9133641 w 9185312"/>
              <a:gd name="connsiteY2" fmla="*/ 859502 h 3411686"/>
              <a:gd name="connsiteX3" fmla="*/ 4000922 w 9185312"/>
              <a:gd name="connsiteY3" fmla="*/ 3273043 h 3411686"/>
              <a:gd name="connsiteX4" fmla="*/ 416344 w 9185312"/>
              <a:gd name="connsiteY4" fmla="*/ 1980672 h 3411686"/>
              <a:gd name="connsiteX5" fmla="*/ 0 w 9185312"/>
              <a:gd name="connsiteY5" fmla="*/ 1748622 h 3411686"/>
              <a:gd name="connsiteX6" fmla="*/ 0 w 9185312"/>
              <a:gd name="connsiteY6" fmla="*/ 0 h 3411686"/>
              <a:gd name="connsiteX0" fmla="*/ 9147223 w 9147223"/>
              <a:gd name="connsiteY0" fmla="*/ 0 h 3411686"/>
              <a:gd name="connsiteX1" fmla="*/ 9133641 w 9147223"/>
              <a:gd name="connsiteY1" fmla="*/ 859502 h 3411686"/>
              <a:gd name="connsiteX2" fmla="*/ 4000922 w 9147223"/>
              <a:gd name="connsiteY2" fmla="*/ 3273043 h 3411686"/>
              <a:gd name="connsiteX3" fmla="*/ 416344 w 9147223"/>
              <a:gd name="connsiteY3" fmla="*/ 1980672 h 3411686"/>
              <a:gd name="connsiteX4" fmla="*/ 0 w 9147223"/>
              <a:gd name="connsiteY4" fmla="*/ 1748622 h 3411686"/>
              <a:gd name="connsiteX5" fmla="*/ 0 w 9147223"/>
              <a:gd name="connsiteY5" fmla="*/ 0 h 3411686"/>
              <a:gd name="connsiteX6" fmla="*/ 9147223 w 9147223"/>
              <a:gd name="connsiteY6" fmla="*/ 0 h 3411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7223" h="3411686">
                <a:moveTo>
                  <a:pt x="9147223" y="0"/>
                </a:moveTo>
                <a:lnTo>
                  <a:pt x="9133641" y="859502"/>
                </a:lnTo>
                <a:cubicBezTo>
                  <a:pt x="8211950" y="3455625"/>
                  <a:pt x="6232259" y="3628899"/>
                  <a:pt x="4000922" y="3273043"/>
                </a:cubicBezTo>
                <a:cubicBezTo>
                  <a:pt x="2954983" y="3106236"/>
                  <a:pt x="1567718" y="2593143"/>
                  <a:pt x="416344" y="1980672"/>
                </a:cubicBezTo>
                <a:lnTo>
                  <a:pt x="0" y="1748622"/>
                </a:lnTo>
                <a:lnTo>
                  <a:pt x="0" y="0"/>
                </a:lnTo>
                <a:lnTo>
                  <a:pt x="9147223" y="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885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3" name="圖片版面配置區 12"/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9144000" cy="6858000"/>
          </a:xfrm>
          <a:custGeom>
            <a:avLst/>
            <a:gdLst>
              <a:gd name="connsiteX0" fmla="*/ 7513721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4849158 h 6858000"/>
              <a:gd name="connsiteX5" fmla="*/ 177490 w 9144000"/>
              <a:gd name="connsiteY5" fmla="*/ 4860049 h 6858000"/>
              <a:gd name="connsiteX6" fmla="*/ 3671999 w 9144000"/>
              <a:gd name="connsiteY6" fmla="*/ 4130963 h 6858000"/>
              <a:gd name="connsiteX7" fmla="*/ 7507154 w 9144000"/>
              <a:gd name="connsiteY7" fmla="*/ 6805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6858000">
                <a:moveTo>
                  <a:pt x="7513721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4849158"/>
                </a:lnTo>
                <a:lnTo>
                  <a:pt x="177490" y="4860049"/>
                </a:lnTo>
                <a:cubicBezTo>
                  <a:pt x="1234652" y="4904221"/>
                  <a:pt x="2460299" y="4668671"/>
                  <a:pt x="3671999" y="4130963"/>
                </a:cubicBezTo>
                <a:cubicBezTo>
                  <a:pt x="5835748" y="3170769"/>
                  <a:pt x="7314887" y="1531128"/>
                  <a:pt x="7507154" y="6805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131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圖片版面配置區 8"/>
          <p:cNvSpPr>
            <a:spLocks noGrp="1"/>
          </p:cNvSpPr>
          <p:nvPr>
            <p:ph type="pic" sz="quarter" idx="13"/>
          </p:nvPr>
        </p:nvSpPr>
        <p:spPr>
          <a:xfrm>
            <a:off x="-1" y="-1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7052607 w 9144000"/>
              <a:gd name="connsiteY3" fmla="*/ 6858000 h 6858000"/>
              <a:gd name="connsiteX4" fmla="*/ 7049381 w 9144000"/>
              <a:gd name="connsiteY4" fmla="*/ 6759153 h 6858000"/>
              <a:gd name="connsiteX5" fmla="*/ 3754729 w 9144000"/>
              <a:gd name="connsiteY5" fmla="*/ 2475952 h 6858000"/>
              <a:gd name="connsiteX6" fmla="*/ 136649 w 9144000"/>
              <a:gd name="connsiteY6" fmla="*/ 1662645 h 6858000"/>
              <a:gd name="connsiteX7" fmla="*/ 0 w 9144000"/>
              <a:gd name="connsiteY7" fmla="*/ 16765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7052607" y="6858000"/>
                </a:lnTo>
                <a:lnTo>
                  <a:pt x="7049381" y="6759153"/>
                </a:lnTo>
                <a:cubicBezTo>
                  <a:pt x="6951011" y="5206896"/>
                  <a:pt x="5708246" y="3501524"/>
                  <a:pt x="3754729" y="2475952"/>
                </a:cubicBezTo>
                <a:cubicBezTo>
                  <a:pt x="2533781" y="1834969"/>
                  <a:pt x="1251921" y="1573311"/>
                  <a:pt x="136649" y="1662645"/>
                </a:cubicBezTo>
                <a:lnTo>
                  <a:pt x="0" y="167659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806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0" name="圖片版面配置區 9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5427406" cy="6858001"/>
          </a:xfrm>
          <a:custGeom>
            <a:avLst/>
            <a:gdLst>
              <a:gd name="connsiteX0" fmla="*/ 0 w 5427406"/>
              <a:gd name="connsiteY0" fmla="*/ 0 h 6902246"/>
              <a:gd name="connsiteX1" fmla="*/ 5427406 w 5427406"/>
              <a:gd name="connsiteY1" fmla="*/ 0 h 6902246"/>
              <a:gd name="connsiteX2" fmla="*/ 2920181 w 5427406"/>
              <a:gd name="connsiteY2" fmla="*/ 6902246 h 6902246"/>
              <a:gd name="connsiteX3" fmla="*/ 0 w 5427406"/>
              <a:gd name="connsiteY3" fmla="*/ 6902246 h 690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7406" h="6902246">
                <a:moveTo>
                  <a:pt x="0" y="0"/>
                </a:moveTo>
                <a:lnTo>
                  <a:pt x="5427406" y="0"/>
                </a:lnTo>
                <a:cubicBezTo>
                  <a:pt x="2467896" y="1651820"/>
                  <a:pt x="5289755" y="4748981"/>
                  <a:pt x="2920181" y="6902246"/>
                </a:cubicBezTo>
                <a:lnTo>
                  <a:pt x="0" y="690224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586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4" name="圖片版面配置區 13"/>
          <p:cNvSpPr>
            <a:spLocks noGrp="1"/>
          </p:cNvSpPr>
          <p:nvPr>
            <p:ph type="pic" sz="quarter" idx="13"/>
          </p:nvPr>
        </p:nvSpPr>
        <p:spPr>
          <a:xfrm>
            <a:off x="1951179" y="-1"/>
            <a:ext cx="5241645" cy="6858000"/>
          </a:xfrm>
          <a:custGeom>
            <a:avLst/>
            <a:gdLst>
              <a:gd name="connsiteX0" fmla="*/ 0 w 5241645"/>
              <a:gd name="connsiteY0" fmla="*/ 0 h 6858000"/>
              <a:gd name="connsiteX1" fmla="*/ 5241645 w 5241645"/>
              <a:gd name="connsiteY1" fmla="*/ 0 h 6858000"/>
              <a:gd name="connsiteX2" fmla="*/ 5230614 w 5241645"/>
              <a:gd name="connsiteY2" fmla="*/ 14036 h 6858000"/>
              <a:gd name="connsiteX3" fmla="*/ 4096712 w 5241645"/>
              <a:gd name="connsiteY3" fmla="*/ 3429000 h 6858000"/>
              <a:gd name="connsiteX4" fmla="*/ 5230614 w 5241645"/>
              <a:gd name="connsiteY4" fmla="*/ 6843964 h 6858000"/>
              <a:gd name="connsiteX5" fmla="*/ 5241645 w 5241645"/>
              <a:gd name="connsiteY5" fmla="*/ 6858000 h 6858000"/>
              <a:gd name="connsiteX6" fmla="*/ 0 w 5241645"/>
              <a:gd name="connsiteY6" fmla="*/ 6858000 h 6858000"/>
              <a:gd name="connsiteX7" fmla="*/ 11030 w 5241645"/>
              <a:gd name="connsiteY7" fmla="*/ 6843964 h 6858000"/>
              <a:gd name="connsiteX8" fmla="*/ 1144933 w 5241645"/>
              <a:gd name="connsiteY8" fmla="*/ 3429000 h 6858000"/>
              <a:gd name="connsiteX9" fmla="*/ 11030 w 5241645"/>
              <a:gd name="connsiteY9" fmla="*/ 1403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41645" h="6858000">
                <a:moveTo>
                  <a:pt x="0" y="0"/>
                </a:moveTo>
                <a:lnTo>
                  <a:pt x="5241645" y="0"/>
                </a:lnTo>
                <a:lnTo>
                  <a:pt x="5230614" y="14036"/>
                </a:lnTo>
                <a:cubicBezTo>
                  <a:pt x="4518451" y="966312"/>
                  <a:pt x="4096712" y="2148405"/>
                  <a:pt x="4096712" y="3429000"/>
                </a:cubicBezTo>
                <a:cubicBezTo>
                  <a:pt x="4096712" y="4709596"/>
                  <a:pt x="4518451" y="5891689"/>
                  <a:pt x="5230614" y="6843964"/>
                </a:cubicBezTo>
                <a:lnTo>
                  <a:pt x="5241645" y="6858000"/>
                </a:lnTo>
                <a:lnTo>
                  <a:pt x="0" y="6858000"/>
                </a:lnTo>
                <a:lnTo>
                  <a:pt x="11030" y="6843964"/>
                </a:lnTo>
                <a:cubicBezTo>
                  <a:pt x="723194" y="5891689"/>
                  <a:pt x="1144933" y="4709596"/>
                  <a:pt x="1144933" y="3429000"/>
                </a:cubicBezTo>
                <a:cubicBezTo>
                  <a:pt x="1144933" y="2148405"/>
                  <a:pt x="723194" y="966312"/>
                  <a:pt x="11030" y="14036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740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圖片版面配置區 10"/>
          <p:cNvSpPr>
            <a:spLocks noGrp="1"/>
          </p:cNvSpPr>
          <p:nvPr>
            <p:ph type="pic" sz="quarter" idx="13"/>
          </p:nvPr>
        </p:nvSpPr>
        <p:spPr>
          <a:xfrm>
            <a:off x="1367251" y="-1"/>
            <a:ext cx="6340102" cy="6858000"/>
          </a:xfrm>
          <a:custGeom>
            <a:avLst/>
            <a:gdLst>
              <a:gd name="connsiteX0" fmla="*/ 1818400 w 6340102"/>
              <a:gd name="connsiteY0" fmla="*/ 0 h 6858000"/>
              <a:gd name="connsiteX1" fmla="*/ 6340102 w 6340102"/>
              <a:gd name="connsiteY1" fmla="*/ 0 h 6858000"/>
              <a:gd name="connsiteX2" fmla="*/ 6210577 w 6340102"/>
              <a:gd name="connsiteY2" fmla="*/ 183686 h 6858000"/>
              <a:gd name="connsiteX3" fmla="*/ 4532102 w 6340102"/>
              <a:gd name="connsiteY3" fmla="*/ 6843251 h 6858000"/>
              <a:gd name="connsiteX4" fmla="*/ 6154482 w 6340102"/>
              <a:gd name="connsiteY4" fmla="*/ 6858000 h 6858000"/>
              <a:gd name="connsiteX5" fmla="*/ 0 w 6340102"/>
              <a:gd name="connsiteY5" fmla="*/ 6858000 h 6858000"/>
              <a:gd name="connsiteX6" fmla="*/ 139926 w 6340102"/>
              <a:gd name="connsiteY6" fmla="*/ 6659565 h 6858000"/>
              <a:gd name="connsiteX7" fmla="*/ 1818400 w 6340102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40102" h="6858000">
                <a:moveTo>
                  <a:pt x="1818400" y="0"/>
                </a:moveTo>
                <a:lnTo>
                  <a:pt x="6340102" y="0"/>
                </a:lnTo>
                <a:lnTo>
                  <a:pt x="6210577" y="183686"/>
                </a:lnTo>
                <a:cubicBezTo>
                  <a:pt x="4749689" y="2370669"/>
                  <a:pt x="6094202" y="4081002"/>
                  <a:pt x="4532102" y="6843251"/>
                </a:cubicBezTo>
                <a:lnTo>
                  <a:pt x="6154482" y="6858000"/>
                </a:lnTo>
                <a:lnTo>
                  <a:pt x="0" y="6858000"/>
                </a:lnTo>
                <a:lnTo>
                  <a:pt x="139926" y="6659565"/>
                </a:lnTo>
                <a:cubicBezTo>
                  <a:pt x="1600814" y="4472583"/>
                  <a:pt x="256300" y="2762249"/>
                  <a:pt x="18184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078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4"/>
          </p:nvPr>
        </p:nvSpPr>
        <p:spPr>
          <a:xfrm>
            <a:off x="-1" y="1"/>
            <a:ext cx="9147223" cy="3411686"/>
          </a:xfrm>
          <a:custGeom>
            <a:avLst/>
            <a:gdLst>
              <a:gd name="connsiteX0" fmla="*/ 0 w 9147223"/>
              <a:gd name="connsiteY0" fmla="*/ 0 h 3411686"/>
              <a:gd name="connsiteX1" fmla="*/ 9147223 w 9147223"/>
              <a:gd name="connsiteY1" fmla="*/ 0 h 3411686"/>
              <a:gd name="connsiteX2" fmla="*/ 9147223 w 9147223"/>
              <a:gd name="connsiteY2" fmla="*/ 1748622 h 3411686"/>
              <a:gd name="connsiteX3" fmla="*/ 8730879 w 9147223"/>
              <a:gd name="connsiteY3" fmla="*/ 1980672 h 3411686"/>
              <a:gd name="connsiteX4" fmla="*/ 5146301 w 9147223"/>
              <a:gd name="connsiteY4" fmla="*/ 3273043 h 3411686"/>
              <a:gd name="connsiteX5" fmla="*/ 13582 w 9147223"/>
              <a:gd name="connsiteY5" fmla="*/ 859502 h 3411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7223" h="3411686">
                <a:moveTo>
                  <a:pt x="0" y="0"/>
                </a:moveTo>
                <a:lnTo>
                  <a:pt x="9147223" y="0"/>
                </a:lnTo>
                <a:lnTo>
                  <a:pt x="9147223" y="1748622"/>
                </a:lnTo>
                <a:lnTo>
                  <a:pt x="8730879" y="1980672"/>
                </a:lnTo>
                <a:cubicBezTo>
                  <a:pt x="7579505" y="2593143"/>
                  <a:pt x="6192240" y="3106236"/>
                  <a:pt x="5146301" y="3273043"/>
                </a:cubicBezTo>
                <a:cubicBezTo>
                  <a:pt x="2914964" y="3628899"/>
                  <a:pt x="935273" y="3455625"/>
                  <a:pt x="13582" y="85950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886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5"/>
          </p:nvPr>
        </p:nvSpPr>
        <p:spPr>
          <a:xfrm>
            <a:off x="-1" y="3446312"/>
            <a:ext cx="9147223" cy="3411686"/>
          </a:xfrm>
          <a:custGeom>
            <a:avLst/>
            <a:gdLst>
              <a:gd name="connsiteX0" fmla="*/ 5614642 w 9147223"/>
              <a:gd name="connsiteY0" fmla="*/ 552 h 3411686"/>
              <a:gd name="connsiteX1" fmla="*/ 9133641 w 9147223"/>
              <a:gd name="connsiteY1" fmla="*/ 2552184 h 3411686"/>
              <a:gd name="connsiteX2" fmla="*/ 9147223 w 9147223"/>
              <a:gd name="connsiteY2" fmla="*/ 3411686 h 3411686"/>
              <a:gd name="connsiteX3" fmla="*/ 0 w 9147223"/>
              <a:gd name="connsiteY3" fmla="*/ 3411686 h 3411686"/>
              <a:gd name="connsiteX4" fmla="*/ 0 w 9147223"/>
              <a:gd name="connsiteY4" fmla="*/ 1663064 h 3411686"/>
              <a:gd name="connsiteX5" fmla="*/ 416344 w 9147223"/>
              <a:gd name="connsiteY5" fmla="*/ 1431014 h 3411686"/>
              <a:gd name="connsiteX6" fmla="*/ 4000922 w 9147223"/>
              <a:gd name="connsiteY6" fmla="*/ 138643 h 3411686"/>
              <a:gd name="connsiteX7" fmla="*/ 5614642 w 9147223"/>
              <a:gd name="connsiteY7" fmla="*/ 552 h 3411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7223" h="3411686">
                <a:moveTo>
                  <a:pt x="5614642" y="552"/>
                </a:moveTo>
                <a:cubicBezTo>
                  <a:pt x="7155980" y="20852"/>
                  <a:pt x="8442373" y="605092"/>
                  <a:pt x="9133641" y="2552184"/>
                </a:cubicBezTo>
                <a:lnTo>
                  <a:pt x="9147223" y="3411686"/>
                </a:lnTo>
                <a:lnTo>
                  <a:pt x="0" y="3411686"/>
                </a:lnTo>
                <a:lnTo>
                  <a:pt x="0" y="1663064"/>
                </a:lnTo>
                <a:lnTo>
                  <a:pt x="416344" y="1431014"/>
                </a:lnTo>
                <a:cubicBezTo>
                  <a:pt x="1567718" y="818543"/>
                  <a:pt x="2954983" y="305450"/>
                  <a:pt x="4000922" y="138643"/>
                </a:cubicBezTo>
                <a:cubicBezTo>
                  <a:pt x="4558756" y="49679"/>
                  <a:pt x="5100862" y="-6214"/>
                  <a:pt x="5614642" y="55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123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4"/>
          </p:nvPr>
        </p:nvSpPr>
        <p:spPr>
          <a:xfrm>
            <a:off x="0" y="1041521"/>
            <a:ext cx="9144000" cy="5816479"/>
          </a:xfrm>
          <a:custGeom>
            <a:avLst/>
            <a:gdLst>
              <a:gd name="connsiteX0" fmla="*/ 0 w 9144000"/>
              <a:gd name="connsiteY0" fmla="*/ 5805605 h 5816479"/>
              <a:gd name="connsiteX1" fmla="*/ 9144000 w 9144000"/>
              <a:gd name="connsiteY1" fmla="*/ 5816452 h 5816479"/>
              <a:gd name="connsiteX2" fmla="*/ 9144000 w 9144000"/>
              <a:gd name="connsiteY2" fmla="*/ 5816479 h 5816479"/>
              <a:gd name="connsiteX3" fmla="*/ 0 w 9144000"/>
              <a:gd name="connsiteY3" fmla="*/ 5816479 h 5816479"/>
              <a:gd name="connsiteX4" fmla="*/ 1304972 w 9144000"/>
              <a:gd name="connsiteY4" fmla="*/ 298 h 5816479"/>
              <a:gd name="connsiteX5" fmla="*/ 8818971 w 9144000"/>
              <a:gd name="connsiteY5" fmla="*/ 1539145 h 5816479"/>
              <a:gd name="connsiteX6" fmla="*/ 9144000 w 9144000"/>
              <a:gd name="connsiteY6" fmla="*/ 1528239 h 5816479"/>
              <a:gd name="connsiteX7" fmla="*/ 9144000 w 9144000"/>
              <a:gd name="connsiteY7" fmla="*/ 3235833 h 5816479"/>
              <a:gd name="connsiteX8" fmla="*/ 8818971 w 9144000"/>
              <a:gd name="connsiteY8" fmla="*/ 3224926 h 5816479"/>
              <a:gd name="connsiteX9" fmla="*/ 253856 w 9144000"/>
              <a:gd name="connsiteY9" fmla="*/ 4655371 h 5816479"/>
              <a:gd name="connsiteX10" fmla="*/ 0 w 9144000"/>
              <a:gd name="connsiteY10" fmla="*/ 4589229 h 5816479"/>
              <a:gd name="connsiteX11" fmla="*/ 0 w 9144000"/>
              <a:gd name="connsiteY11" fmla="*/ 174843 h 5816479"/>
              <a:gd name="connsiteX12" fmla="*/ 253856 w 9144000"/>
              <a:gd name="connsiteY12" fmla="*/ 108701 h 5816479"/>
              <a:gd name="connsiteX13" fmla="*/ 1304972 w 9144000"/>
              <a:gd name="connsiteY13" fmla="*/ 298 h 5816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144000" h="5816479">
                <a:moveTo>
                  <a:pt x="0" y="5805605"/>
                </a:moveTo>
                <a:lnTo>
                  <a:pt x="9144000" y="5816452"/>
                </a:lnTo>
                <a:lnTo>
                  <a:pt x="9144000" y="5816479"/>
                </a:lnTo>
                <a:lnTo>
                  <a:pt x="0" y="5816479"/>
                </a:lnTo>
                <a:close/>
                <a:moveTo>
                  <a:pt x="1304972" y="298"/>
                </a:moveTo>
                <a:cubicBezTo>
                  <a:pt x="3575860" y="25029"/>
                  <a:pt x="5841134" y="1577294"/>
                  <a:pt x="8818971" y="1539145"/>
                </a:cubicBezTo>
                <a:lnTo>
                  <a:pt x="9144000" y="1528239"/>
                </a:lnTo>
                <a:lnTo>
                  <a:pt x="9144000" y="3235833"/>
                </a:lnTo>
                <a:lnTo>
                  <a:pt x="8818971" y="3224926"/>
                </a:lnTo>
                <a:cubicBezTo>
                  <a:pt x="5383005" y="3180909"/>
                  <a:pt x="2895718" y="5254305"/>
                  <a:pt x="253856" y="4655371"/>
                </a:cubicBezTo>
                <a:lnTo>
                  <a:pt x="0" y="4589229"/>
                </a:lnTo>
                <a:lnTo>
                  <a:pt x="0" y="174843"/>
                </a:lnTo>
                <a:lnTo>
                  <a:pt x="253856" y="108701"/>
                </a:lnTo>
                <a:cubicBezTo>
                  <a:pt x="606105" y="28843"/>
                  <a:pt x="955605" y="-3507"/>
                  <a:pt x="1304972" y="29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741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4"/>
          </p:nvPr>
        </p:nvSpPr>
        <p:spPr>
          <a:xfrm>
            <a:off x="-21773" y="3842657"/>
            <a:ext cx="9187542" cy="3026229"/>
          </a:xfrm>
          <a:custGeom>
            <a:avLst/>
            <a:gdLst>
              <a:gd name="connsiteX0" fmla="*/ 0 w 9187542"/>
              <a:gd name="connsiteY0" fmla="*/ 0 h 3026229"/>
              <a:gd name="connsiteX1" fmla="*/ 9187542 w 9187542"/>
              <a:gd name="connsiteY1" fmla="*/ 2090057 h 3026229"/>
              <a:gd name="connsiteX2" fmla="*/ 9165771 w 9187542"/>
              <a:gd name="connsiteY2" fmla="*/ 3026229 h 3026229"/>
              <a:gd name="connsiteX3" fmla="*/ 0 w 9187542"/>
              <a:gd name="connsiteY3" fmla="*/ 3026229 h 3026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87542" h="3026229">
                <a:moveTo>
                  <a:pt x="0" y="0"/>
                </a:moveTo>
                <a:cubicBezTo>
                  <a:pt x="4368800" y="2416629"/>
                  <a:pt x="5972628" y="381000"/>
                  <a:pt x="9187542" y="2090057"/>
                </a:cubicBezTo>
                <a:lnTo>
                  <a:pt x="9165771" y="3026229"/>
                </a:lnTo>
                <a:lnTo>
                  <a:pt x="0" y="30262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834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4"/>
          </p:nvPr>
        </p:nvSpPr>
        <p:spPr>
          <a:xfrm>
            <a:off x="0" y="-1"/>
            <a:ext cx="3644185" cy="6858001"/>
          </a:xfrm>
          <a:custGeom>
            <a:avLst/>
            <a:gdLst>
              <a:gd name="connsiteX0" fmla="*/ 0 w 3644185"/>
              <a:gd name="connsiteY0" fmla="*/ 0 h 6858001"/>
              <a:gd name="connsiteX1" fmla="*/ 3635854 w 3644185"/>
              <a:gd name="connsiteY1" fmla="*/ 0 h 6858001"/>
              <a:gd name="connsiteX2" fmla="*/ 2702470 w 3644185"/>
              <a:gd name="connsiteY2" fmla="*/ 6858001 h 6858001"/>
              <a:gd name="connsiteX3" fmla="*/ 10854 w 3644185"/>
              <a:gd name="connsiteY3" fmla="*/ 6858001 h 6858001"/>
              <a:gd name="connsiteX4" fmla="*/ 0 w 3644185"/>
              <a:gd name="connsiteY4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4185" h="6858001">
                <a:moveTo>
                  <a:pt x="0" y="0"/>
                </a:moveTo>
                <a:lnTo>
                  <a:pt x="3635854" y="0"/>
                </a:lnTo>
                <a:cubicBezTo>
                  <a:pt x="3780565" y="2729499"/>
                  <a:pt x="1982536" y="3912161"/>
                  <a:pt x="2702470" y="6858001"/>
                </a:cubicBezTo>
                <a:lnTo>
                  <a:pt x="10854" y="6858001"/>
                </a:lnTo>
                <a:cubicBezTo>
                  <a:pt x="7235" y="4572001"/>
                  <a:pt x="3618" y="2286000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349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圖片裁剪工具0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圖片版面配置區 10"/>
          <p:cNvSpPr>
            <a:spLocks noGrp="1"/>
          </p:cNvSpPr>
          <p:nvPr>
            <p:ph type="pic" sz="quarter" idx="13"/>
          </p:nvPr>
        </p:nvSpPr>
        <p:spPr>
          <a:xfrm>
            <a:off x="-1" y="1"/>
            <a:ext cx="5456905" cy="6135329"/>
          </a:xfrm>
          <a:custGeom>
            <a:avLst/>
            <a:gdLst>
              <a:gd name="connsiteX0" fmla="*/ 0 w 5456905"/>
              <a:gd name="connsiteY0" fmla="*/ 0 h 6135329"/>
              <a:gd name="connsiteX1" fmla="*/ 5279846 w 5456905"/>
              <a:gd name="connsiteY1" fmla="*/ 0 h 6135329"/>
              <a:gd name="connsiteX2" fmla="*/ 5358325 w 5456905"/>
              <a:gd name="connsiteY2" fmla="*/ 305217 h 6135329"/>
              <a:gd name="connsiteX3" fmla="*/ 5456905 w 5456905"/>
              <a:gd name="connsiteY3" fmla="*/ 1283109 h 6135329"/>
              <a:gd name="connsiteX4" fmla="*/ 604685 w 5456905"/>
              <a:gd name="connsiteY4" fmla="*/ 6135329 h 6135329"/>
              <a:gd name="connsiteX5" fmla="*/ 108574 w 5456905"/>
              <a:gd name="connsiteY5" fmla="*/ 6110278 h 6135329"/>
              <a:gd name="connsiteX6" fmla="*/ 0 w 5456905"/>
              <a:gd name="connsiteY6" fmla="*/ 6096481 h 6135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56905" h="6135329">
                <a:moveTo>
                  <a:pt x="0" y="0"/>
                </a:moveTo>
                <a:lnTo>
                  <a:pt x="5279846" y="0"/>
                </a:lnTo>
                <a:lnTo>
                  <a:pt x="5358325" y="305217"/>
                </a:lnTo>
                <a:cubicBezTo>
                  <a:pt x="5422961" y="621085"/>
                  <a:pt x="5456905" y="948133"/>
                  <a:pt x="5456905" y="1283109"/>
                </a:cubicBezTo>
                <a:cubicBezTo>
                  <a:pt x="5456905" y="3962916"/>
                  <a:pt x="3284492" y="6135329"/>
                  <a:pt x="604685" y="6135329"/>
                </a:cubicBezTo>
                <a:cubicBezTo>
                  <a:pt x="437197" y="6135329"/>
                  <a:pt x="271691" y="6126843"/>
                  <a:pt x="108574" y="6110278"/>
                </a:cubicBezTo>
                <a:lnTo>
                  <a:pt x="0" y="609648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359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4"/>
          </p:nvPr>
        </p:nvSpPr>
        <p:spPr>
          <a:xfrm>
            <a:off x="2820248" y="-1"/>
            <a:ext cx="6323752" cy="6858000"/>
          </a:xfrm>
          <a:custGeom>
            <a:avLst/>
            <a:gdLst>
              <a:gd name="connsiteX0" fmla="*/ 3289374 w 6323752"/>
              <a:gd name="connsiteY0" fmla="*/ 0 h 6858000"/>
              <a:gd name="connsiteX1" fmla="*/ 6323752 w 6323752"/>
              <a:gd name="connsiteY1" fmla="*/ 0 h 6858000"/>
              <a:gd name="connsiteX2" fmla="*/ 6323752 w 6323752"/>
              <a:gd name="connsiteY2" fmla="*/ 6858000 h 6858000"/>
              <a:gd name="connsiteX3" fmla="*/ 0 w 6323752"/>
              <a:gd name="connsiteY3" fmla="*/ 6858000 h 6858000"/>
              <a:gd name="connsiteX4" fmla="*/ 118965 w 6323752"/>
              <a:gd name="connsiteY4" fmla="*/ 6744127 h 6858000"/>
              <a:gd name="connsiteX5" fmla="*/ 989042 w 6323752"/>
              <a:gd name="connsiteY5" fmla="*/ 5773553 h 6858000"/>
              <a:gd name="connsiteX6" fmla="*/ 3276129 w 6323752"/>
              <a:gd name="connsiteY6" fmla="*/ 2462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23752" h="6858000">
                <a:moveTo>
                  <a:pt x="3289374" y="0"/>
                </a:moveTo>
                <a:lnTo>
                  <a:pt x="6323752" y="0"/>
                </a:lnTo>
                <a:lnTo>
                  <a:pt x="6323752" y="6858000"/>
                </a:lnTo>
                <a:lnTo>
                  <a:pt x="0" y="6858000"/>
                </a:lnTo>
                <a:lnTo>
                  <a:pt x="118965" y="6744127"/>
                </a:lnTo>
                <a:cubicBezTo>
                  <a:pt x="421828" y="6442977"/>
                  <a:pt x="712828" y="6119199"/>
                  <a:pt x="989042" y="5773553"/>
                </a:cubicBezTo>
                <a:cubicBezTo>
                  <a:pt x="2370110" y="4045319"/>
                  <a:pt x="3136373" y="2077119"/>
                  <a:pt x="3276129" y="24621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283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4"/>
          </p:nvPr>
        </p:nvSpPr>
        <p:spPr>
          <a:xfrm>
            <a:off x="1" y="-1"/>
            <a:ext cx="9144000" cy="4143344"/>
          </a:xfrm>
          <a:custGeom>
            <a:avLst/>
            <a:gdLst>
              <a:gd name="connsiteX0" fmla="*/ 0 w 9144000"/>
              <a:gd name="connsiteY0" fmla="*/ 0 h 4143344"/>
              <a:gd name="connsiteX1" fmla="*/ 9144000 w 9144000"/>
              <a:gd name="connsiteY1" fmla="*/ 1 h 4143344"/>
              <a:gd name="connsiteX2" fmla="*/ 9144000 w 9144000"/>
              <a:gd name="connsiteY2" fmla="*/ 4106393 h 4143344"/>
              <a:gd name="connsiteX3" fmla="*/ 8858914 w 9144000"/>
              <a:gd name="connsiteY3" fmla="*/ 4125019 h 4143344"/>
              <a:gd name="connsiteX4" fmla="*/ 4875862 w 9144000"/>
              <a:gd name="connsiteY4" fmla="*/ 3813617 h 4143344"/>
              <a:gd name="connsiteX5" fmla="*/ 436200 w 9144000"/>
              <a:gd name="connsiteY5" fmla="*/ 2269046 h 4143344"/>
              <a:gd name="connsiteX6" fmla="*/ 1 w 9144000"/>
              <a:gd name="connsiteY6" fmla="*/ 2019476 h 414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4143344">
                <a:moveTo>
                  <a:pt x="0" y="0"/>
                </a:moveTo>
                <a:lnTo>
                  <a:pt x="9144000" y="1"/>
                </a:lnTo>
                <a:lnTo>
                  <a:pt x="9144000" y="4106393"/>
                </a:lnTo>
                <a:lnTo>
                  <a:pt x="8858914" y="4125019"/>
                </a:lnTo>
                <a:cubicBezTo>
                  <a:pt x="7644330" y="4187602"/>
                  <a:pt x="6285538" y="4091364"/>
                  <a:pt x="4875862" y="3813617"/>
                </a:cubicBezTo>
                <a:cubicBezTo>
                  <a:pt x="3184251" y="3480321"/>
                  <a:pt x="1659584" y="2932984"/>
                  <a:pt x="436200" y="2269046"/>
                </a:cubicBezTo>
                <a:lnTo>
                  <a:pt x="1" y="20194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885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4"/>
          </p:nvPr>
        </p:nvSpPr>
        <p:spPr>
          <a:xfrm>
            <a:off x="-1" y="-1"/>
            <a:ext cx="9144000" cy="6858000"/>
          </a:xfrm>
          <a:custGeom>
            <a:avLst/>
            <a:gdLst>
              <a:gd name="connsiteX0" fmla="*/ 0 w 9144000"/>
              <a:gd name="connsiteY0" fmla="*/ 6857999 h 6858000"/>
              <a:gd name="connsiteX1" fmla="*/ 9144000 w 9144000"/>
              <a:gd name="connsiteY1" fmla="*/ 6857999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9144000 w 9144000"/>
              <a:gd name="connsiteY5" fmla="*/ 0 h 6858000"/>
              <a:gd name="connsiteX6" fmla="*/ 9144000 w 9144000"/>
              <a:gd name="connsiteY6" fmla="*/ 3428999 h 6858000"/>
              <a:gd name="connsiteX7" fmla="*/ 0 w 9144000"/>
              <a:gd name="connsiteY7" fmla="*/ 34289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6858000">
                <a:moveTo>
                  <a:pt x="0" y="6857999"/>
                </a:moveTo>
                <a:lnTo>
                  <a:pt x="9144000" y="6857999"/>
                </a:lnTo>
                <a:lnTo>
                  <a:pt x="9144000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3428999"/>
                </a:lnTo>
                <a:cubicBezTo>
                  <a:pt x="4495800" y="7429499"/>
                  <a:pt x="2286000" y="-304801"/>
                  <a:pt x="0" y="34289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340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圖片版面配置區 10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4001835 w 9144000"/>
              <a:gd name="connsiteY1" fmla="*/ 0 h 6858000"/>
              <a:gd name="connsiteX2" fmla="*/ 3981386 w 9144000"/>
              <a:gd name="connsiteY2" fmla="*/ 113724 h 6858000"/>
              <a:gd name="connsiteX3" fmla="*/ 4054106 w 9144000"/>
              <a:gd name="connsiteY3" fmla="*/ 1207008 h 6858000"/>
              <a:gd name="connsiteX4" fmla="*/ 9129980 w 9144000"/>
              <a:gd name="connsiteY4" fmla="*/ 3382670 h 6858000"/>
              <a:gd name="connsiteX5" fmla="*/ 9144000 w 9144000"/>
              <a:gd name="connsiteY5" fmla="*/ 3380310 h 6858000"/>
              <a:gd name="connsiteX6" fmla="*/ 9144000 w 9144000"/>
              <a:gd name="connsiteY6" fmla="*/ 6858000 h 6858000"/>
              <a:gd name="connsiteX7" fmla="*/ 4672615 w 9144000"/>
              <a:gd name="connsiteY7" fmla="*/ 6858000 h 6858000"/>
              <a:gd name="connsiteX8" fmla="*/ 4611245 w 9144000"/>
              <a:gd name="connsiteY8" fmla="*/ 6634712 h 6858000"/>
              <a:gd name="connsiteX9" fmla="*/ 130712 w 9144000"/>
              <a:gd name="connsiteY9" fmla="*/ 3054798 h 6858000"/>
              <a:gd name="connsiteX10" fmla="*/ 0 w 9144000"/>
              <a:gd name="connsiteY10" fmla="*/ 30351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4001835" y="0"/>
                </a:lnTo>
                <a:lnTo>
                  <a:pt x="3981386" y="113724"/>
                </a:lnTo>
                <a:cubicBezTo>
                  <a:pt x="3927639" y="481716"/>
                  <a:pt x="3948793" y="849880"/>
                  <a:pt x="4054106" y="1207008"/>
                </a:cubicBezTo>
                <a:cubicBezTo>
                  <a:pt x="4545565" y="2873606"/>
                  <a:pt x="6706957" y="3747643"/>
                  <a:pt x="9129980" y="3382670"/>
                </a:cubicBezTo>
                <a:lnTo>
                  <a:pt x="9144000" y="3380310"/>
                </a:lnTo>
                <a:lnTo>
                  <a:pt x="9144000" y="6858000"/>
                </a:lnTo>
                <a:lnTo>
                  <a:pt x="4672615" y="6858000"/>
                </a:lnTo>
                <a:lnTo>
                  <a:pt x="4611245" y="6634712"/>
                </a:lnTo>
                <a:cubicBezTo>
                  <a:pt x="4058966" y="4832187"/>
                  <a:pt x="2317351" y="3430539"/>
                  <a:pt x="130712" y="3054798"/>
                </a:cubicBezTo>
                <a:lnTo>
                  <a:pt x="0" y="303519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615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圖片版面配置區 10"/>
          <p:cNvSpPr>
            <a:spLocks noGrp="1"/>
          </p:cNvSpPr>
          <p:nvPr>
            <p:ph type="pic" sz="quarter" idx="13"/>
          </p:nvPr>
        </p:nvSpPr>
        <p:spPr>
          <a:xfrm>
            <a:off x="-1" y="4984955"/>
            <a:ext cx="9144000" cy="1873045"/>
          </a:xfrm>
          <a:custGeom>
            <a:avLst/>
            <a:gdLst>
              <a:gd name="connsiteX0" fmla="*/ 0 w 9144000"/>
              <a:gd name="connsiteY0" fmla="*/ 0 h 1873045"/>
              <a:gd name="connsiteX1" fmla="*/ 4572000 w 9144000"/>
              <a:gd name="connsiteY1" fmla="*/ 0 h 1873045"/>
              <a:gd name="connsiteX2" fmla="*/ 9144000 w 9144000"/>
              <a:gd name="connsiteY2" fmla="*/ 0 h 1873045"/>
              <a:gd name="connsiteX3" fmla="*/ 9144000 w 9144000"/>
              <a:gd name="connsiteY3" fmla="*/ 1873045 h 1873045"/>
              <a:gd name="connsiteX4" fmla="*/ 4572000 w 9144000"/>
              <a:gd name="connsiteY4" fmla="*/ 1873045 h 1873045"/>
              <a:gd name="connsiteX5" fmla="*/ 0 w 9144000"/>
              <a:gd name="connsiteY5" fmla="*/ 1873045 h 1873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1873045">
                <a:moveTo>
                  <a:pt x="0" y="0"/>
                </a:moveTo>
                <a:cubicBezTo>
                  <a:pt x="2171700" y="1028700"/>
                  <a:pt x="3048000" y="0"/>
                  <a:pt x="4572000" y="0"/>
                </a:cubicBezTo>
                <a:cubicBezTo>
                  <a:pt x="6096000" y="0"/>
                  <a:pt x="6972300" y="1028700"/>
                  <a:pt x="9144000" y="0"/>
                </a:cubicBezTo>
                <a:lnTo>
                  <a:pt x="9144000" y="1873045"/>
                </a:lnTo>
                <a:lnTo>
                  <a:pt x="4572000" y="1873045"/>
                </a:lnTo>
                <a:lnTo>
                  <a:pt x="0" y="18730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97027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2" name="圖片版面配置區 11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2273300"/>
          </a:xfrm>
          <a:custGeom>
            <a:avLst/>
            <a:gdLst>
              <a:gd name="connsiteX0" fmla="*/ 0 w 9144000"/>
              <a:gd name="connsiteY0" fmla="*/ 0 h 2273300"/>
              <a:gd name="connsiteX1" fmla="*/ 4572000 w 9144000"/>
              <a:gd name="connsiteY1" fmla="*/ 0 h 2273300"/>
              <a:gd name="connsiteX2" fmla="*/ 9144000 w 9144000"/>
              <a:gd name="connsiteY2" fmla="*/ 0 h 2273300"/>
              <a:gd name="connsiteX3" fmla="*/ 9144000 w 9144000"/>
              <a:gd name="connsiteY3" fmla="*/ 2273300 h 2273300"/>
              <a:gd name="connsiteX4" fmla="*/ 4572000 w 9144000"/>
              <a:gd name="connsiteY4" fmla="*/ 2273300 h 2273300"/>
              <a:gd name="connsiteX5" fmla="*/ 0 w 9144000"/>
              <a:gd name="connsiteY5" fmla="*/ 2273300 h 227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2273300">
                <a:moveTo>
                  <a:pt x="0" y="0"/>
                </a:moveTo>
                <a:lnTo>
                  <a:pt x="4572000" y="0"/>
                </a:lnTo>
                <a:lnTo>
                  <a:pt x="9144000" y="0"/>
                </a:lnTo>
                <a:lnTo>
                  <a:pt x="9144000" y="2273300"/>
                </a:lnTo>
                <a:cubicBezTo>
                  <a:pt x="6591300" y="1066800"/>
                  <a:pt x="6096000" y="2273300"/>
                  <a:pt x="4572000" y="2273300"/>
                </a:cubicBezTo>
                <a:cubicBezTo>
                  <a:pt x="3048000" y="2273300"/>
                  <a:pt x="2552700" y="1066800"/>
                  <a:pt x="0" y="2273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61268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圖片版面配置區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552700" cy="6858000"/>
          </a:xfrm>
          <a:custGeom>
            <a:avLst/>
            <a:gdLst>
              <a:gd name="connsiteX0" fmla="*/ 0 w 2552700"/>
              <a:gd name="connsiteY0" fmla="*/ 0 h 6858000"/>
              <a:gd name="connsiteX1" fmla="*/ 2552700 w 2552700"/>
              <a:gd name="connsiteY1" fmla="*/ 0 h 6858000"/>
              <a:gd name="connsiteX2" fmla="*/ 2552700 w 2552700"/>
              <a:gd name="connsiteY2" fmla="*/ 3429000 h 6858000"/>
              <a:gd name="connsiteX3" fmla="*/ 2552700 w 2552700"/>
              <a:gd name="connsiteY3" fmla="*/ 6858000 h 6858000"/>
              <a:gd name="connsiteX4" fmla="*/ 0 w 2552700"/>
              <a:gd name="connsiteY4" fmla="*/ 6858000 h 6858000"/>
              <a:gd name="connsiteX5" fmla="*/ 0 w 2552700"/>
              <a:gd name="connsiteY5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52700" h="6858000">
                <a:moveTo>
                  <a:pt x="0" y="0"/>
                </a:moveTo>
                <a:lnTo>
                  <a:pt x="2552700" y="0"/>
                </a:lnTo>
                <a:cubicBezTo>
                  <a:pt x="1308100" y="1574800"/>
                  <a:pt x="2552700" y="2286000"/>
                  <a:pt x="2552700" y="3429000"/>
                </a:cubicBezTo>
                <a:cubicBezTo>
                  <a:pt x="2552700" y="4572000"/>
                  <a:pt x="1308100" y="5283200"/>
                  <a:pt x="2552700" y="6858000"/>
                </a:cubicBezTo>
                <a:lnTo>
                  <a:pt x="0" y="6858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93672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4"/>
          </p:nvPr>
        </p:nvSpPr>
        <p:spPr>
          <a:xfrm>
            <a:off x="6591300" y="0"/>
            <a:ext cx="2552700" cy="6858000"/>
          </a:xfrm>
          <a:custGeom>
            <a:avLst/>
            <a:gdLst>
              <a:gd name="connsiteX0" fmla="*/ 0 w 2552700"/>
              <a:gd name="connsiteY0" fmla="*/ 0 h 6858000"/>
              <a:gd name="connsiteX1" fmla="*/ 2552700 w 2552700"/>
              <a:gd name="connsiteY1" fmla="*/ 0 h 6858000"/>
              <a:gd name="connsiteX2" fmla="*/ 2552700 w 2552700"/>
              <a:gd name="connsiteY2" fmla="*/ 3429000 h 6858000"/>
              <a:gd name="connsiteX3" fmla="*/ 2552700 w 2552700"/>
              <a:gd name="connsiteY3" fmla="*/ 6858000 h 6858000"/>
              <a:gd name="connsiteX4" fmla="*/ 0 w 2552700"/>
              <a:gd name="connsiteY4" fmla="*/ 6858000 h 6858000"/>
              <a:gd name="connsiteX5" fmla="*/ 0 w 2552700"/>
              <a:gd name="connsiteY5" fmla="*/ 3429000 h 6858000"/>
              <a:gd name="connsiteX6" fmla="*/ 0 w 2552700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52700" h="6858000">
                <a:moveTo>
                  <a:pt x="0" y="0"/>
                </a:moveTo>
                <a:lnTo>
                  <a:pt x="2552700" y="0"/>
                </a:lnTo>
                <a:lnTo>
                  <a:pt x="2552700" y="3429000"/>
                </a:lnTo>
                <a:lnTo>
                  <a:pt x="2552700" y="6858000"/>
                </a:lnTo>
                <a:lnTo>
                  <a:pt x="0" y="6858000"/>
                </a:lnTo>
                <a:cubicBezTo>
                  <a:pt x="1244600" y="5283200"/>
                  <a:pt x="0" y="4572000"/>
                  <a:pt x="0" y="3429000"/>
                </a:cubicBezTo>
                <a:cubicBezTo>
                  <a:pt x="0" y="2286000"/>
                  <a:pt x="1244600" y="1574800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576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3" name="圖片版面配置區 12"/>
          <p:cNvSpPr>
            <a:spLocks noGrp="1"/>
          </p:cNvSpPr>
          <p:nvPr>
            <p:ph type="pic" sz="quarter" idx="13"/>
          </p:nvPr>
        </p:nvSpPr>
        <p:spPr>
          <a:xfrm>
            <a:off x="0" y="-12700"/>
            <a:ext cx="9144000" cy="2616200"/>
          </a:xfrm>
          <a:custGeom>
            <a:avLst/>
            <a:gdLst>
              <a:gd name="connsiteX0" fmla="*/ 0 w 9144000"/>
              <a:gd name="connsiteY0" fmla="*/ 0 h 2616200"/>
              <a:gd name="connsiteX1" fmla="*/ 4572000 w 9144000"/>
              <a:gd name="connsiteY1" fmla="*/ 0 h 2616200"/>
              <a:gd name="connsiteX2" fmla="*/ 9144000 w 9144000"/>
              <a:gd name="connsiteY2" fmla="*/ 0 h 2616200"/>
              <a:gd name="connsiteX3" fmla="*/ 9144000 w 9144000"/>
              <a:gd name="connsiteY3" fmla="*/ 2616200 h 2616200"/>
              <a:gd name="connsiteX4" fmla="*/ 4572000 w 9144000"/>
              <a:gd name="connsiteY4" fmla="*/ 1231900 h 2616200"/>
              <a:gd name="connsiteX5" fmla="*/ 0 w 9144000"/>
              <a:gd name="connsiteY5" fmla="*/ 2616200 h 261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2616200">
                <a:moveTo>
                  <a:pt x="0" y="0"/>
                </a:moveTo>
                <a:lnTo>
                  <a:pt x="4572000" y="0"/>
                </a:lnTo>
                <a:lnTo>
                  <a:pt x="9144000" y="0"/>
                </a:lnTo>
                <a:lnTo>
                  <a:pt x="9144000" y="2616200"/>
                </a:lnTo>
                <a:cubicBezTo>
                  <a:pt x="7008702" y="745067"/>
                  <a:pt x="5892234" y="2531533"/>
                  <a:pt x="4572000" y="1231900"/>
                </a:cubicBezTo>
                <a:cubicBezTo>
                  <a:pt x="3251766" y="2531533"/>
                  <a:pt x="2135299" y="745067"/>
                  <a:pt x="0" y="26162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03118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2" name="圖片版面配置區 11"/>
          <p:cNvSpPr>
            <a:spLocks noGrp="1"/>
          </p:cNvSpPr>
          <p:nvPr>
            <p:ph type="pic" sz="quarter" idx="13"/>
          </p:nvPr>
        </p:nvSpPr>
        <p:spPr>
          <a:xfrm>
            <a:off x="783560" y="281894"/>
            <a:ext cx="8360441" cy="6576106"/>
          </a:xfrm>
          <a:custGeom>
            <a:avLst/>
            <a:gdLst>
              <a:gd name="connsiteX0" fmla="*/ 8360441 w 8360441"/>
              <a:gd name="connsiteY0" fmla="*/ 0 h 6576106"/>
              <a:gd name="connsiteX1" fmla="*/ 8360441 w 8360441"/>
              <a:gd name="connsiteY1" fmla="*/ 6576106 h 6576106"/>
              <a:gd name="connsiteX2" fmla="*/ 0 w 8360441"/>
              <a:gd name="connsiteY2" fmla="*/ 6576106 h 6576106"/>
              <a:gd name="connsiteX3" fmla="*/ 141101 w 8360441"/>
              <a:gd name="connsiteY3" fmla="*/ 6364208 h 6576106"/>
              <a:gd name="connsiteX4" fmla="*/ 4416931 w 8360441"/>
              <a:gd name="connsiteY4" fmla="*/ 3760162 h 6576106"/>
              <a:gd name="connsiteX5" fmla="*/ 8173599 w 8360441"/>
              <a:gd name="connsiteY5" fmla="*/ 62679 h 6576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60441" h="6576106">
                <a:moveTo>
                  <a:pt x="8360441" y="0"/>
                </a:moveTo>
                <a:lnTo>
                  <a:pt x="8360441" y="6576106"/>
                </a:lnTo>
                <a:lnTo>
                  <a:pt x="0" y="6576106"/>
                </a:lnTo>
                <a:lnTo>
                  <a:pt x="141101" y="6364208"/>
                </a:lnTo>
                <a:cubicBezTo>
                  <a:pt x="1588137" y="4289910"/>
                  <a:pt x="2986708" y="4902333"/>
                  <a:pt x="4416931" y="3760162"/>
                </a:cubicBezTo>
                <a:cubicBezTo>
                  <a:pt x="5900124" y="2575689"/>
                  <a:pt x="5535554" y="1007046"/>
                  <a:pt x="8173599" y="6267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23198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圖片裁剪工具0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3" name="圖片版面配置區 12"/>
          <p:cNvSpPr>
            <a:spLocks noGrp="1"/>
          </p:cNvSpPr>
          <p:nvPr>
            <p:ph type="pic" sz="quarter" idx="13"/>
          </p:nvPr>
        </p:nvSpPr>
        <p:spPr>
          <a:xfrm>
            <a:off x="2" y="-1"/>
            <a:ext cx="4571999" cy="6858000"/>
          </a:xfrm>
          <a:custGeom>
            <a:avLst/>
            <a:gdLst>
              <a:gd name="connsiteX0" fmla="*/ 0 w 4571999"/>
              <a:gd name="connsiteY0" fmla="*/ 0 h 6858000"/>
              <a:gd name="connsiteX1" fmla="*/ 3640927 w 4571999"/>
              <a:gd name="connsiteY1" fmla="*/ 0 h 6858000"/>
              <a:gd name="connsiteX2" fmla="*/ 3753176 w 4571999"/>
              <a:gd name="connsiteY2" fmla="*/ 195220 h 6858000"/>
              <a:gd name="connsiteX3" fmla="*/ 4571999 w 4571999"/>
              <a:gd name="connsiteY3" fmla="*/ 3429000 h 6858000"/>
              <a:gd name="connsiteX4" fmla="*/ 3753176 w 4571999"/>
              <a:gd name="connsiteY4" fmla="*/ 6662780 h 6858000"/>
              <a:gd name="connsiteX5" fmla="*/ 3640927 w 4571999"/>
              <a:gd name="connsiteY5" fmla="*/ 6858000 h 6858000"/>
              <a:gd name="connsiteX6" fmla="*/ 0 w 457199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71999" h="6858000">
                <a:moveTo>
                  <a:pt x="0" y="0"/>
                </a:moveTo>
                <a:lnTo>
                  <a:pt x="3640927" y="0"/>
                </a:lnTo>
                <a:lnTo>
                  <a:pt x="3753176" y="195220"/>
                </a:lnTo>
                <a:cubicBezTo>
                  <a:pt x="4275377" y="1156504"/>
                  <a:pt x="4571999" y="2258112"/>
                  <a:pt x="4571999" y="3429000"/>
                </a:cubicBezTo>
                <a:cubicBezTo>
                  <a:pt x="4571999" y="4599888"/>
                  <a:pt x="4275377" y="5701497"/>
                  <a:pt x="3753176" y="6662780"/>
                </a:cubicBezTo>
                <a:lnTo>
                  <a:pt x="3640927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1127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4"/>
          </p:nvPr>
        </p:nvSpPr>
        <p:spPr>
          <a:xfrm>
            <a:off x="0" y="281894"/>
            <a:ext cx="8360441" cy="6576106"/>
          </a:xfrm>
          <a:custGeom>
            <a:avLst/>
            <a:gdLst>
              <a:gd name="connsiteX0" fmla="*/ 0 w 8360441"/>
              <a:gd name="connsiteY0" fmla="*/ 0 h 6576106"/>
              <a:gd name="connsiteX1" fmla="*/ 186842 w 8360441"/>
              <a:gd name="connsiteY1" fmla="*/ 62679 h 6576106"/>
              <a:gd name="connsiteX2" fmla="*/ 3943510 w 8360441"/>
              <a:gd name="connsiteY2" fmla="*/ 3760162 h 6576106"/>
              <a:gd name="connsiteX3" fmla="*/ 8219340 w 8360441"/>
              <a:gd name="connsiteY3" fmla="*/ 6364208 h 6576106"/>
              <a:gd name="connsiteX4" fmla="*/ 8360441 w 8360441"/>
              <a:gd name="connsiteY4" fmla="*/ 6576106 h 6576106"/>
              <a:gd name="connsiteX5" fmla="*/ 0 w 8360441"/>
              <a:gd name="connsiteY5" fmla="*/ 6576106 h 6576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60441" h="6576106">
                <a:moveTo>
                  <a:pt x="0" y="0"/>
                </a:moveTo>
                <a:lnTo>
                  <a:pt x="186842" y="62679"/>
                </a:lnTo>
                <a:cubicBezTo>
                  <a:pt x="2824887" y="1007046"/>
                  <a:pt x="2460317" y="2575689"/>
                  <a:pt x="3943510" y="3760162"/>
                </a:cubicBezTo>
                <a:cubicBezTo>
                  <a:pt x="5373733" y="4902333"/>
                  <a:pt x="6772304" y="4289910"/>
                  <a:pt x="8219340" y="6364208"/>
                </a:cubicBezTo>
                <a:lnTo>
                  <a:pt x="8360441" y="6576106"/>
                </a:lnTo>
                <a:lnTo>
                  <a:pt x="0" y="65761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435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圖片版面配置區 8"/>
          <p:cNvSpPr>
            <a:spLocks noGrp="1"/>
          </p:cNvSpPr>
          <p:nvPr>
            <p:ph type="pic" sz="quarter" idx="13"/>
          </p:nvPr>
        </p:nvSpPr>
        <p:spPr>
          <a:xfrm>
            <a:off x="0" y="1737079"/>
            <a:ext cx="9144000" cy="5120922"/>
          </a:xfrm>
          <a:custGeom>
            <a:avLst/>
            <a:gdLst>
              <a:gd name="connsiteX0" fmla="*/ 7115507 w 9144000"/>
              <a:gd name="connsiteY0" fmla="*/ 388 h 5120922"/>
              <a:gd name="connsiteX1" fmla="*/ 9144000 w 9144000"/>
              <a:gd name="connsiteY1" fmla="*/ 536222 h 5120922"/>
              <a:gd name="connsiteX2" fmla="*/ 9144000 w 9144000"/>
              <a:gd name="connsiteY2" fmla="*/ 5120922 h 5120922"/>
              <a:gd name="connsiteX3" fmla="*/ 0 w 9144000"/>
              <a:gd name="connsiteY3" fmla="*/ 5120922 h 5120922"/>
              <a:gd name="connsiteX4" fmla="*/ 0 w 9144000"/>
              <a:gd name="connsiteY4" fmla="*/ 536222 h 5120922"/>
              <a:gd name="connsiteX5" fmla="*/ 2028494 w 9144000"/>
              <a:gd name="connsiteY5" fmla="*/ 389 h 5120922"/>
              <a:gd name="connsiteX6" fmla="*/ 4572000 w 9144000"/>
              <a:gd name="connsiteY6" fmla="*/ 536222 h 5120922"/>
              <a:gd name="connsiteX7" fmla="*/ 7115507 w 9144000"/>
              <a:gd name="connsiteY7" fmla="*/ 388 h 5120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5120922">
                <a:moveTo>
                  <a:pt x="7115507" y="388"/>
                </a:moveTo>
                <a:cubicBezTo>
                  <a:pt x="7632130" y="-8117"/>
                  <a:pt x="8266510" y="121488"/>
                  <a:pt x="9144000" y="536222"/>
                </a:cubicBezTo>
                <a:lnTo>
                  <a:pt x="9144000" y="5120922"/>
                </a:lnTo>
                <a:lnTo>
                  <a:pt x="0" y="5120922"/>
                </a:lnTo>
                <a:lnTo>
                  <a:pt x="0" y="536222"/>
                </a:lnTo>
                <a:cubicBezTo>
                  <a:pt x="877491" y="121488"/>
                  <a:pt x="1511871" y="-8117"/>
                  <a:pt x="2028494" y="389"/>
                </a:cubicBezTo>
                <a:cubicBezTo>
                  <a:pt x="3014774" y="16626"/>
                  <a:pt x="3571875" y="536222"/>
                  <a:pt x="4572000" y="536222"/>
                </a:cubicBezTo>
                <a:cubicBezTo>
                  <a:pt x="5572125" y="536222"/>
                  <a:pt x="6129226" y="16626"/>
                  <a:pt x="7115507" y="38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453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2" name="圖片版面配置區 11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9144000" cy="2581357"/>
          </a:xfrm>
          <a:custGeom>
            <a:avLst/>
            <a:gdLst>
              <a:gd name="connsiteX0" fmla="*/ 0 w 9144000"/>
              <a:gd name="connsiteY0" fmla="*/ 0 h 2581357"/>
              <a:gd name="connsiteX1" fmla="*/ 9144000 w 9144000"/>
              <a:gd name="connsiteY1" fmla="*/ 0 h 2581357"/>
              <a:gd name="connsiteX2" fmla="*/ 9144000 w 9144000"/>
              <a:gd name="connsiteY2" fmla="*/ 2569760 h 2581357"/>
              <a:gd name="connsiteX3" fmla="*/ 8818971 w 9144000"/>
              <a:gd name="connsiteY3" fmla="*/ 2580666 h 2581357"/>
              <a:gd name="connsiteX4" fmla="*/ 1304972 w 9144000"/>
              <a:gd name="connsiteY4" fmla="*/ 1041819 h 2581357"/>
              <a:gd name="connsiteX5" fmla="*/ 253856 w 9144000"/>
              <a:gd name="connsiteY5" fmla="*/ 1150222 h 2581357"/>
              <a:gd name="connsiteX6" fmla="*/ 0 w 9144000"/>
              <a:gd name="connsiteY6" fmla="*/ 1216364 h 2581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81357">
                <a:moveTo>
                  <a:pt x="0" y="0"/>
                </a:moveTo>
                <a:lnTo>
                  <a:pt x="9144000" y="0"/>
                </a:lnTo>
                <a:lnTo>
                  <a:pt x="9144000" y="2569760"/>
                </a:lnTo>
                <a:lnTo>
                  <a:pt x="8818971" y="2580666"/>
                </a:lnTo>
                <a:cubicBezTo>
                  <a:pt x="5841134" y="2618815"/>
                  <a:pt x="3575860" y="1066550"/>
                  <a:pt x="1304972" y="1041819"/>
                </a:cubicBezTo>
                <a:cubicBezTo>
                  <a:pt x="955605" y="1038014"/>
                  <a:pt x="606105" y="1070364"/>
                  <a:pt x="253856" y="1150222"/>
                </a:cubicBezTo>
                <a:lnTo>
                  <a:pt x="0" y="12163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圖片版面配置區 12"/>
          <p:cNvSpPr>
            <a:spLocks noGrp="1"/>
          </p:cNvSpPr>
          <p:nvPr>
            <p:ph type="pic" sz="quarter" idx="14"/>
          </p:nvPr>
        </p:nvSpPr>
        <p:spPr>
          <a:xfrm>
            <a:off x="0" y="4265756"/>
            <a:ext cx="9144000" cy="2592217"/>
          </a:xfrm>
          <a:custGeom>
            <a:avLst/>
            <a:gdLst>
              <a:gd name="connsiteX0" fmla="*/ 8818971 w 9144000"/>
              <a:gd name="connsiteY0" fmla="*/ 691 h 2592217"/>
              <a:gd name="connsiteX1" fmla="*/ 9144000 w 9144000"/>
              <a:gd name="connsiteY1" fmla="*/ 11598 h 2592217"/>
              <a:gd name="connsiteX2" fmla="*/ 9144000 w 9144000"/>
              <a:gd name="connsiteY2" fmla="*/ 2592217 h 2592217"/>
              <a:gd name="connsiteX3" fmla="*/ 0 w 9144000"/>
              <a:gd name="connsiteY3" fmla="*/ 2581370 h 2592217"/>
              <a:gd name="connsiteX4" fmla="*/ 0 w 9144000"/>
              <a:gd name="connsiteY4" fmla="*/ 1364994 h 2592217"/>
              <a:gd name="connsiteX5" fmla="*/ 253856 w 9144000"/>
              <a:gd name="connsiteY5" fmla="*/ 1431136 h 2592217"/>
              <a:gd name="connsiteX6" fmla="*/ 8818971 w 9144000"/>
              <a:gd name="connsiteY6" fmla="*/ 691 h 2592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92217">
                <a:moveTo>
                  <a:pt x="8818971" y="691"/>
                </a:moveTo>
                <a:lnTo>
                  <a:pt x="9144000" y="11598"/>
                </a:lnTo>
                <a:lnTo>
                  <a:pt x="9144000" y="2592217"/>
                </a:lnTo>
                <a:lnTo>
                  <a:pt x="0" y="2581370"/>
                </a:lnTo>
                <a:lnTo>
                  <a:pt x="0" y="1364994"/>
                </a:lnTo>
                <a:lnTo>
                  <a:pt x="253856" y="1431136"/>
                </a:lnTo>
                <a:cubicBezTo>
                  <a:pt x="2895718" y="2030070"/>
                  <a:pt x="5383005" y="-43326"/>
                  <a:pt x="8818971" y="69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252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1" name="圖片版面配置區 20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6318282" cy="3465839"/>
          </a:xfrm>
          <a:custGeom>
            <a:avLst/>
            <a:gdLst>
              <a:gd name="connsiteX0" fmla="*/ 0 w 6318282"/>
              <a:gd name="connsiteY0" fmla="*/ 0 h 3465839"/>
              <a:gd name="connsiteX1" fmla="*/ 6318282 w 6318282"/>
              <a:gd name="connsiteY1" fmla="*/ 0 h 3465839"/>
              <a:gd name="connsiteX2" fmla="*/ 6235000 w 6318282"/>
              <a:gd name="connsiteY2" fmla="*/ 183968 h 3465839"/>
              <a:gd name="connsiteX3" fmla="*/ 2342159 w 6318282"/>
              <a:gd name="connsiteY3" fmla="*/ 3056061 h 3465839"/>
              <a:gd name="connsiteX4" fmla="*/ 132263 w 6318282"/>
              <a:gd name="connsiteY4" fmla="*/ 3462613 h 3465839"/>
              <a:gd name="connsiteX5" fmla="*/ 0 w 6318282"/>
              <a:gd name="connsiteY5" fmla="*/ 3465839 h 3465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18282" h="3465839">
                <a:moveTo>
                  <a:pt x="0" y="0"/>
                </a:moveTo>
                <a:lnTo>
                  <a:pt x="6318282" y="0"/>
                </a:lnTo>
                <a:lnTo>
                  <a:pt x="6235000" y="183968"/>
                </a:lnTo>
                <a:cubicBezTo>
                  <a:pt x="5652064" y="1341854"/>
                  <a:pt x="4211400" y="2457715"/>
                  <a:pt x="2342159" y="3056061"/>
                </a:cubicBezTo>
                <a:cubicBezTo>
                  <a:pt x="1583625" y="3298868"/>
                  <a:pt x="833061" y="3431315"/>
                  <a:pt x="132263" y="3462613"/>
                </a:cubicBezTo>
                <a:lnTo>
                  <a:pt x="0" y="346583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4" name="圖片版面配置區 23"/>
          <p:cNvSpPr>
            <a:spLocks noGrp="1"/>
          </p:cNvSpPr>
          <p:nvPr>
            <p:ph type="pic" sz="quarter" idx="14"/>
          </p:nvPr>
        </p:nvSpPr>
        <p:spPr>
          <a:xfrm>
            <a:off x="3303032" y="3750010"/>
            <a:ext cx="5840968" cy="3107990"/>
          </a:xfrm>
          <a:custGeom>
            <a:avLst/>
            <a:gdLst>
              <a:gd name="connsiteX0" fmla="*/ 5840968 w 5840968"/>
              <a:gd name="connsiteY0" fmla="*/ 0 h 3107990"/>
              <a:gd name="connsiteX1" fmla="*/ 5840968 w 5840968"/>
              <a:gd name="connsiteY1" fmla="*/ 3107990 h 3107990"/>
              <a:gd name="connsiteX2" fmla="*/ 0 w 5840968"/>
              <a:gd name="connsiteY2" fmla="*/ 3107990 h 3107990"/>
              <a:gd name="connsiteX3" fmla="*/ 82757 w 5840968"/>
              <a:gd name="connsiteY3" fmla="*/ 2967523 h 3107990"/>
              <a:gd name="connsiteX4" fmla="*/ 3804354 w 5840968"/>
              <a:gd name="connsiteY4" fmla="*/ 396221 h 3107990"/>
              <a:gd name="connsiteX5" fmla="*/ 5802558 w 5840968"/>
              <a:gd name="connsiteY5" fmla="*/ 2102 h 310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0968" h="3107990">
                <a:moveTo>
                  <a:pt x="5840968" y="0"/>
                </a:moveTo>
                <a:lnTo>
                  <a:pt x="5840968" y="3107990"/>
                </a:lnTo>
                <a:lnTo>
                  <a:pt x="0" y="3107990"/>
                </a:lnTo>
                <a:lnTo>
                  <a:pt x="82757" y="2967523"/>
                </a:lnTo>
                <a:cubicBezTo>
                  <a:pt x="748239" y="1920279"/>
                  <a:pt x="2097656" y="942537"/>
                  <a:pt x="3804354" y="396221"/>
                </a:cubicBezTo>
                <a:cubicBezTo>
                  <a:pt x="4487034" y="177694"/>
                  <a:pt x="5163258" y="48561"/>
                  <a:pt x="5802558" y="210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116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1" name="圖片版面配置區 20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3046917" cy="6858000"/>
          </a:xfrm>
          <a:custGeom>
            <a:avLst/>
            <a:gdLst>
              <a:gd name="connsiteX0" fmla="*/ 0 w 3046917"/>
              <a:gd name="connsiteY0" fmla="*/ 0 h 6858000"/>
              <a:gd name="connsiteX1" fmla="*/ 1943950 w 3046917"/>
              <a:gd name="connsiteY1" fmla="*/ 0 h 6858000"/>
              <a:gd name="connsiteX2" fmla="*/ 2136848 w 3046917"/>
              <a:gd name="connsiteY2" fmla="*/ 280078 h 6858000"/>
              <a:gd name="connsiteX3" fmla="*/ 3046917 w 3046917"/>
              <a:gd name="connsiteY3" fmla="*/ 3429001 h 6858000"/>
              <a:gd name="connsiteX4" fmla="*/ 2136848 w 3046917"/>
              <a:gd name="connsiteY4" fmla="*/ 6577924 h 6858000"/>
              <a:gd name="connsiteX5" fmla="*/ 1943951 w 3046917"/>
              <a:gd name="connsiteY5" fmla="*/ 6858000 h 6858000"/>
              <a:gd name="connsiteX6" fmla="*/ 0 w 304691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6917" h="6858000">
                <a:moveTo>
                  <a:pt x="0" y="0"/>
                </a:moveTo>
                <a:lnTo>
                  <a:pt x="1943950" y="0"/>
                </a:lnTo>
                <a:lnTo>
                  <a:pt x="2136848" y="280078"/>
                </a:lnTo>
                <a:cubicBezTo>
                  <a:pt x="2713260" y="1191187"/>
                  <a:pt x="3046917" y="2271129"/>
                  <a:pt x="3046917" y="3429001"/>
                </a:cubicBezTo>
                <a:cubicBezTo>
                  <a:pt x="3046917" y="4586873"/>
                  <a:pt x="2713260" y="5666816"/>
                  <a:pt x="2136848" y="6577924"/>
                </a:cubicBezTo>
                <a:lnTo>
                  <a:pt x="1943951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圖片版面配置區 19"/>
          <p:cNvSpPr>
            <a:spLocks noGrp="1"/>
          </p:cNvSpPr>
          <p:nvPr>
            <p:ph type="pic" sz="quarter" idx="14"/>
          </p:nvPr>
        </p:nvSpPr>
        <p:spPr>
          <a:xfrm>
            <a:off x="6097090" y="0"/>
            <a:ext cx="3046911" cy="6858000"/>
          </a:xfrm>
          <a:custGeom>
            <a:avLst/>
            <a:gdLst>
              <a:gd name="connsiteX0" fmla="*/ 1102968 w 3046911"/>
              <a:gd name="connsiteY0" fmla="*/ 0 h 6858000"/>
              <a:gd name="connsiteX1" fmla="*/ 3046911 w 3046911"/>
              <a:gd name="connsiteY1" fmla="*/ 0 h 6858000"/>
              <a:gd name="connsiteX2" fmla="*/ 3046911 w 3046911"/>
              <a:gd name="connsiteY2" fmla="*/ 6858000 h 6858000"/>
              <a:gd name="connsiteX3" fmla="*/ 1102967 w 3046911"/>
              <a:gd name="connsiteY3" fmla="*/ 6858000 h 6858000"/>
              <a:gd name="connsiteX4" fmla="*/ 910069 w 3046911"/>
              <a:gd name="connsiteY4" fmla="*/ 6577924 h 6858000"/>
              <a:gd name="connsiteX5" fmla="*/ 0 w 3046911"/>
              <a:gd name="connsiteY5" fmla="*/ 3429001 h 6858000"/>
              <a:gd name="connsiteX6" fmla="*/ 910069 w 3046911"/>
              <a:gd name="connsiteY6" fmla="*/ 28007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6911" h="6858000">
                <a:moveTo>
                  <a:pt x="1102968" y="0"/>
                </a:moveTo>
                <a:lnTo>
                  <a:pt x="3046911" y="0"/>
                </a:lnTo>
                <a:lnTo>
                  <a:pt x="3046911" y="6858000"/>
                </a:lnTo>
                <a:lnTo>
                  <a:pt x="1102967" y="6858000"/>
                </a:lnTo>
                <a:lnTo>
                  <a:pt x="910069" y="6577924"/>
                </a:lnTo>
                <a:cubicBezTo>
                  <a:pt x="333658" y="5666816"/>
                  <a:pt x="0" y="4586873"/>
                  <a:pt x="0" y="3429001"/>
                </a:cubicBezTo>
                <a:cubicBezTo>
                  <a:pt x="0" y="2271129"/>
                  <a:pt x="333658" y="1191187"/>
                  <a:pt x="910069" y="28007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330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4" name="圖片版面配置區 1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096704" cy="6858000"/>
          </a:xfrm>
          <a:custGeom>
            <a:avLst/>
            <a:gdLst>
              <a:gd name="connsiteX0" fmla="*/ 0 w 3096704"/>
              <a:gd name="connsiteY0" fmla="*/ 0 h 6858000"/>
              <a:gd name="connsiteX1" fmla="*/ 3096704 w 3096704"/>
              <a:gd name="connsiteY1" fmla="*/ 0 h 6858000"/>
              <a:gd name="connsiteX2" fmla="*/ 3006163 w 3096704"/>
              <a:gd name="connsiteY2" fmla="*/ 167783 h 6858000"/>
              <a:gd name="connsiteX3" fmla="*/ 1423006 w 3096704"/>
              <a:gd name="connsiteY3" fmla="*/ 6749303 h 6858000"/>
              <a:gd name="connsiteX4" fmla="*/ 1346358 w 3096704"/>
              <a:gd name="connsiteY4" fmla="*/ 6858000 h 6858000"/>
              <a:gd name="connsiteX5" fmla="*/ 0 w 3096704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96704" h="6858000">
                <a:moveTo>
                  <a:pt x="0" y="0"/>
                </a:moveTo>
                <a:lnTo>
                  <a:pt x="3096704" y="0"/>
                </a:lnTo>
                <a:lnTo>
                  <a:pt x="3006163" y="167783"/>
                </a:lnTo>
                <a:cubicBezTo>
                  <a:pt x="1626164" y="2854071"/>
                  <a:pt x="2877554" y="4571813"/>
                  <a:pt x="1423006" y="6749303"/>
                </a:cubicBezTo>
                <a:lnTo>
                  <a:pt x="134635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圖片版面配置區 14"/>
          <p:cNvSpPr>
            <a:spLocks noGrp="1"/>
          </p:cNvSpPr>
          <p:nvPr>
            <p:ph type="pic" sz="quarter" idx="14"/>
          </p:nvPr>
        </p:nvSpPr>
        <p:spPr>
          <a:xfrm>
            <a:off x="5980408" y="0"/>
            <a:ext cx="3163592" cy="6858000"/>
          </a:xfrm>
          <a:custGeom>
            <a:avLst/>
            <a:gdLst>
              <a:gd name="connsiteX0" fmla="*/ 1747837 w 3163592"/>
              <a:gd name="connsiteY0" fmla="*/ 0 h 6858000"/>
              <a:gd name="connsiteX1" fmla="*/ 3163592 w 3163592"/>
              <a:gd name="connsiteY1" fmla="*/ 0 h 6858000"/>
              <a:gd name="connsiteX2" fmla="*/ 3163592 w 3163592"/>
              <a:gd name="connsiteY2" fmla="*/ 6858000 h 6858000"/>
              <a:gd name="connsiteX3" fmla="*/ 0 w 3163592"/>
              <a:gd name="connsiteY3" fmla="*/ 6858000 h 6858000"/>
              <a:gd name="connsiteX4" fmla="*/ 98722 w 3163592"/>
              <a:gd name="connsiteY4" fmla="*/ 6675057 h 6858000"/>
              <a:gd name="connsiteX5" fmla="*/ 1681880 w 3163592"/>
              <a:gd name="connsiteY5" fmla="*/ 9353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63592" h="6858000">
                <a:moveTo>
                  <a:pt x="1747837" y="0"/>
                </a:moveTo>
                <a:lnTo>
                  <a:pt x="3163592" y="0"/>
                </a:lnTo>
                <a:lnTo>
                  <a:pt x="3163592" y="6858000"/>
                </a:lnTo>
                <a:lnTo>
                  <a:pt x="0" y="6858000"/>
                </a:lnTo>
                <a:lnTo>
                  <a:pt x="98722" y="6675057"/>
                </a:lnTo>
                <a:cubicBezTo>
                  <a:pt x="1478723" y="3988770"/>
                  <a:pt x="227333" y="2271028"/>
                  <a:pt x="1681880" y="93536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56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5" name="圖片版面配置區 14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9144000" cy="2400673"/>
          </a:xfrm>
          <a:custGeom>
            <a:avLst/>
            <a:gdLst>
              <a:gd name="connsiteX0" fmla="*/ 0 w 9144000"/>
              <a:gd name="connsiteY0" fmla="*/ 0 h 2400673"/>
              <a:gd name="connsiteX1" fmla="*/ 9144000 w 9144000"/>
              <a:gd name="connsiteY1" fmla="*/ 0 h 2400673"/>
              <a:gd name="connsiteX2" fmla="*/ 9144000 w 9144000"/>
              <a:gd name="connsiteY2" fmla="*/ 1165766 h 2400673"/>
              <a:gd name="connsiteX3" fmla="*/ 9116613 w 9144000"/>
              <a:gd name="connsiteY3" fmla="*/ 1184327 h 2400673"/>
              <a:gd name="connsiteX4" fmla="*/ 4572000 w 9144000"/>
              <a:gd name="connsiteY4" fmla="*/ 2400673 h 2400673"/>
              <a:gd name="connsiteX5" fmla="*/ 27387 w 9144000"/>
              <a:gd name="connsiteY5" fmla="*/ 1184327 h 2400673"/>
              <a:gd name="connsiteX6" fmla="*/ 0 w 9144000"/>
              <a:gd name="connsiteY6" fmla="*/ 1165766 h 2400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400673">
                <a:moveTo>
                  <a:pt x="0" y="0"/>
                </a:moveTo>
                <a:lnTo>
                  <a:pt x="9144000" y="0"/>
                </a:lnTo>
                <a:lnTo>
                  <a:pt x="9144000" y="1165766"/>
                </a:lnTo>
                <a:lnTo>
                  <a:pt x="9116613" y="1184327"/>
                </a:lnTo>
                <a:cubicBezTo>
                  <a:pt x="7953546" y="1935848"/>
                  <a:pt x="6346783" y="2400673"/>
                  <a:pt x="4572000" y="2400673"/>
                </a:cubicBezTo>
                <a:cubicBezTo>
                  <a:pt x="2797219" y="2400673"/>
                  <a:pt x="1190455" y="1935848"/>
                  <a:pt x="27387" y="1184327"/>
                </a:cubicBezTo>
                <a:lnTo>
                  <a:pt x="0" y="116576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圖片版面配置區 13"/>
          <p:cNvSpPr>
            <a:spLocks noGrp="1"/>
          </p:cNvSpPr>
          <p:nvPr>
            <p:ph type="pic" sz="quarter" idx="14"/>
          </p:nvPr>
        </p:nvSpPr>
        <p:spPr>
          <a:xfrm>
            <a:off x="0" y="4457330"/>
            <a:ext cx="9144000" cy="2400671"/>
          </a:xfrm>
          <a:custGeom>
            <a:avLst/>
            <a:gdLst>
              <a:gd name="connsiteX0" fmla="*/ 4572000 w 9144000"/>
              <a:gd name="connsiteY0" fmla="*/ 0 h 2400671"/>
              <a:gd name="connsiteX1" fmla="*/ 9116613 w 9144000"/>
              <a:gd name="connsiteY1" fmla="*/ 1216346 h 2400671"/>
              <a:gd name="connsiteX2" fmla="*/ 9144000 w 9144000"/>
              <a:gd name="connsiteY2" fmla="*/ 1234907 h 2400671"/>
              <a:gd name="connsiteX3" fmla="*/ 9144000 w 9144000"/>
              <a:gd name="connsiteY3" fmla="*/ 2400671 h 2400671"/>
              <a:gd name="connsiteX4" fmla="*/ 0 w 9144000"/>
              <a:gd name="connsiteY4" fmla="*/ 2400671 h 2400671"/>
              <a:gd name="connsiteX5" fmla="*/ 0 w 9144000"/>
              <a:gd name="connsiteY5" fmla="*/ 1234907 h 2400671"/>
              <a:gd name="connsiteX6" fmla="*/ 27387 w 9144000"/>
              <a:gd name="connsiteY6" fmla="*/ 1216346 h 2400671"/>
              <a:gd name="connsiteX7" fmla="*/ 4572000 w 9144000"/>
              <a:gd name="connsiteY7" fmla="*/ 0 h 2400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2400671">
                <a:moveTo>
                  <a:pt x="4572000" y="0"/>
                </a:moveTo>
                <a:cubicBezTo>
                  <a:pt x="6346783" y="0"/>
                  <a:pt x="7953546" y="464826"/>
                  <a:pt x="9116613" y="1216346"/>
                </a:cubicBezTo>
                <a:lnTo>
                  <a:pt x="9144000" y="1234907"/>
                </a:lnTo>
                <a:lnTo>
                  <a:pt x="9144000" y="2400671"/>
                </a:lnTo>
                <a:lnTo>
                  <a:pt x="0" y="2400671"/>
                </a:lnTo>
                <a:lnTo>
                  <a:pt x="0" y="1234907"/>
                </a:lnTo>
                <a:lnTo>
                  <a:pt x="27387" y="1216346"/>
                </a:lnTo>
                <a:cubicBezTo>
                  <a:pt x="1190455" y="464826"/>
                  <a:pt x="2797219" y="0"/>
                  <a:pt x="45720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462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4" name="圖片版面配置區 13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7213715" cy="6248976"/>
          </a:xfrm>
          <a:custGeom>
            <a:avLst/>
            <a:gdLst>
              <a:gd name="connsiteX0" fmla="*/ 0 w 7213715"/>
              <a:gd name="connsiteY0" fmla="*/ 0 h 6248976"/>
              <a:gd name="connsiteX1" fmla="*/ 7213715 w 7213715"/>
              <a:gd name="connsiteY1" fmla="*/ 0 h 6248976"/>
              <a:gd name="connsiteX2" fmla="*/ 7021287 w 7213715"/>
              <a:gd name="connsiteY2" fmla="*/ 32562 h 6248976"/>
              <a:gd name="connsiteX3" fmla="*/ 3386282 w 7213715"/>
              <a:gd name="connsiteY3" fmla="*/ 1601887 h 6248976"/>
              <a:gd name="connsiteX4" fmla="*/ 76995 w 7213715"/>
              <a:gd name="connsiteY4" fmla="*/ 5988060 h 6248976"/>
              <a:gd name="connsiteX5" fmla="*/ 0 w 7213715"/>
              <a:gd name="connsiteY5" fmla="*/ 6248976 h 6248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13715" h="6248976">
                <a:moveTo>
                  <a:pt x="0" y="0"/>
                </a:moveTo>
                <a:lnTo>
                  <a:pt x="7213715" y="0"/>
                </a:lnTo>
                <a:lnTo>
                  <a:pt x="7021287" y="32562"/>
                </a:lnTo>
                <a:cubicBezTo>
                  <a:pt x="5779843" y="268308"/>
                  <a:pt x="4528946" y="788916"/>
                  <a:pt x="3386282" y="1601887"/>
                </a:cubicBezTo>
                <a:cubicBezTo>
                  <a:pt x="1738077" y="2774534"/>
                  <a:pt x="605193" y="4349052"/>
                  <a:pt x="76995" y="5988060"/>
                </a:cubicBezTo>
                <a:lnTo>
                  <a:pt x="0" y="62489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圖片版面配置區 14"/>
          <p:cNvSpPr>
            <a:spLocks noGrp="1"/>
          </p:cNvSpPr>
          <p:nvPr>
            <p:ph type="pic" sz="quarter" idx="14"/>
          </p:nvPr>
        </p:nvSpPr>
        <p:spPr>
          <a:xfrm>
            <a:off x="1941484" y="634334"/>
            <a:ext cx="7202516" cy="6223666"/>
          </a:xfrm>
          <a:custGeom>
            <a:avLst/>
            <a:gdLst>
              <a:gd name="connsiteX0" fmla="*/ 7202516 w 7202516"/>
              <a:gd name="connsiteY0" fmla="*/ 0 h 6223666"/>
              <a:gd name="connsiteX1" fmla="*/ 7202516 w 7202516"/>
              <a:gd name="connsiteY1" fmla="*/ 6223666 h 6223666"/>
              <a:gd name="connsiteX2" fmla="*/ 0 w 7202516"/>
              <a:gd name="connsiteY2" fmla="*/ 6223666 h 6223666"/>
              <a:gd name="connsiteX3" fmla="*/ 301580 w 7202516"/>
              <a:gd name="connsiteY3" fmla="*/ 6168890 h 6223666"/>
              <a:gd name="connsiteX4" fmla="*/ 3823703 w 7202516"/>
              <a:gd name="connsiteY4" fmla="*/ 4621783 h 6223666"/>
              <a:gd name="connsiteX5" fmla="*/ 7132989 w 7202516"/>
              <a:gd name="connsiteY5" fmla="*/ 235609 h 6223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02516" h="6223666">
                <a:moveTo>
                  <a:pt x="7202516" y="0"/>
                </a:moveTo>
                <a:lnTo>
                  <a:pt x="7202516" y="6223666"/>
                </a:lnTo>
                <a:lnTo>
                  <a:pt x="0" y="6223666"/>
                </a:lnTo>
                <a:lnTo>
                  <a:pt x="301580" y="6168890"/>
                </a:lnTo>
                <a:cubicBezTo>
                  <a:pt x="1505855" y="5923541"/>
                  <a:pt x="2715666" y="5410118"/>
                  <a:pt x="3823703" y="4621783"/>
                </a:cubicBezTo>
                <a:cubicBezTo>
                  <a:pt x="5471907" y="3449134"/>
                  <a:pt x="6604792" y="1874616"/>
                  <a:pt x="7132989" y="23560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913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5" name="圖片版面配置區 14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2778237" cy="6858000"/>
          </a:xfrm>
          <a:custGeom>
            <a:avLst/>
            <a:gdLst>
              <a:gd name="connsiteX0" fmla="*/ 0 w 2778237"/>
              <a:gd name="connsiteY0" fmla="*/ 0 h 6858000"/>
              <a:gd name="connsiteX1" fmla="*/ 2778237 w 2778237"/>
              <a:gd name="connsiteY1" fmla="*/ 0 h 6858000"/>
              <a:gd name="connsiteX2" fmla="*/ 2776453 w 2778237"/>
              <a:gd name="connsiteY2" fmla="*/ 3929 h 6858000"/>
              <a:gd name="connsiteX3" fmla="*/ 2146300 w 2778237"/>
              <a:gd name="connsiteY3" fmla="*/ 3429000 h 6858000"/>
              <a:gd name="connsiteX4" fmla="*/ 2776453 w 2778237"/>
              <a:gd name="connsiteY4" fmla="*/ 6854071 h 6858000"/>
              <a:gd name="connsiteX5" fmla="*/ 2778237 w 2778237"/>
              <a:gd name="connsiteY5" fmla="*/ 6858000 h 6858000"/>
              <a:gd name="connsiteX6" fmla="*/ 0 w 277823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78237" h="6858000">
                <a:moveTo>
                  <a:pt x="0" y="0"/>
                </a:moveTo>
                <a:lnTo>
                  <a:pt x="2778237" y="0"/>
                </a:lnTo>
                <a:lnTo>
                  <a:pt x="2776453" y="3929"/>
                </a:lnTo>
                <a:cubicBezTo>
                  <a:pt x="2384928" y="908554"/>
                  <a:pt x="2146300" y="2110255"/>
                  <a:pt x="2146300" y="3429000"/>
                </a:cubicBezTo>
                <a:cubicBezTo>
                  <a:pt x="2146300" y="4747745"/>
                  <a:pt x="2384928" y="5949447"/>
                  <a:pt x="2776453" y="6854071"/>
                </a:cubicBezTo>
                <a:lnTo>
                  <a:pt x="2778237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圖片版面配置區 13"/>
          <p:cNvSpPr>
            <a:spLocks noGrp="1"/>
          </p:cNvSpPr>
          <p:nvPr>
            <p:ph type="pic" sz="quarter" idx="14"/>
          </p:nvPr>
        </p:nvSpPr>
        <p:spPr>
          <a:xfrm>
            <a:off x="6365764" y="0"/>
            <a:ext cx="2778237" cy="6858000"/>
          </a:xfrm>
          <a:custGeom>
            <a:avLst/>
            <a:gdLst>
              <a:gd name="connsiteX0" fmla="*/ 0 w 2778237"/>
              <a:gd name="connsiteY0" fmla="*/ 0 h 6858000"/>
              <a:gd name="connsiteX1" fmla="*/ 2778237 w 2778237"/>
              <a:gd name="connsiteY1" fmla="*/ 0 h 6858000"/>
              <a:gd name="connsiteX2" fmla="*/ 2778237 w 2778237"/>
              <a:gd name="connsiteY2" fmla="*/ 6858000 h 6858000"/>
              <a:gd name="connsiteX3" fmla="*/ 0 w 2778237"/>
              <a:gd name="connsiteY3" fmla="*/ 6858000 h 6858000"/>
              <a:gd name="connsiteX4" fmla="*/ 1784 w 2778237"/>
              <a:gd name="connsiteY4" fmla="*/ 6854071 h 6858000"/>
              <a:gd name="connsiteX5" fmla="*/ 631937 w 2778237"/>
              <a:gd name="connsiteY5" fmla="*/ 3429000 h 6858000"/>
              <a:gd name="connsiteX6" fmla="*/ 1784 w 2778237"/>
              <a:gd name="connsiteY6" fmla="*/ 392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78237" h="6858000">
                <a:moveTo>
                  <a:pt x="0" y="0"/>
                </a:moveTo>
                <a:lnTo>
                  <a:pt x="2778237" y="0"/>
                </a:lnTo>
                <a:lnTo>
                  <a:pt x="2778237" y="6858000"/>
                </a:lnTo>
                <a:lnTo>
                  <a:pt x="0" y="6858000"/>
                </a:lnTo>
                <a:lnTo>
                  <a:pt x="1784" y="6854071"/>
                </a:lnTo>
                <a:cubicBezTo>
                  <a:pt x="393310" y="5949447"/>
                  <a:pt x="631937" y="4747745"/>
                  <a:pt x="631937" y="3429000"/>
                </a:cubicBezTo>
                <a:cubicBezTo>
                  <a:pt x="631937" y="2110255"/>
                  <a:pt x="393310" y="908554"/>
                  <a:pt x="1784" y="392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321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6" name="圖片版面配置區 15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5999312" cy="3411686"/>
          </a:xfrm>
          <a:custGeom>
            <a:avLst/>
            <a:gdLst>
              <a:gd name="connsiteX0" fmla="*/ 4224675 w 5999312"/>
              <a:gd name="connsiteY0" fmla="*/ 0 h 3411686"/>
              <a:gd name="connsiteX1" fmla="*/ 4230812 w 5999312"/>
              <a:gd name="connsiteY1" fmla="*/ 74227 h 3411686"/>
              <a:gd name="connsiteX2" fmla="*/ 4921223 w 5999312"/>
              <a:gd name="connsiteY2" fmla="*/ 1963293 h 3411686"/>
              <a:gd name="connsiteX3" fmla="*/ 5944862 w 5999312"/>
              <a:gd name="connsiteY3" fmla="*/ 3046125 h 3411686"/>
              <a:gd name="connsiteX4" fmla="*/ 5999312 w 5999312"/>
              <a:gd name="connsiteY4" fmla="*/ 3082815 h 3411686"/>
              <a:gd name="connsiteX5" fmla="*/ 5985735 w 5999312"/>
              <a:gd name="connsiteY5" fmla="*/ 3086868 h 3411686"/>
              <a:gd name="connsiteX6" fmla="*/ 5146302 w 5999312"/>
              <a:gd name="connsiteY6" fmla="*/ 3273043 h 3411686"/>
              <a:gd name="connsiteX7" fmla="*/ 13582 w 5999312"/>
              <a:gd name="connsiteY7" fmla="*/ 859503 h 3411686"/>
              <a:gd name="connsiteX8" fmla="*/ 0 w 5999312"/>
              <a:gd name="connsiteY8" fmla="*/ 0 h 3411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99312" h="3411686">
                <a:moveTo>
                  <a:pt x="4224675" y="0"/>
                </a:moveTo>
                <a:lnTo>
                  <a:pt x="4230812" y="74227"/>
                </a:lnTo>
                <a:cubicBezTo>
                  <a:pt x="4298115" y="713937"/>
                  <a:pt x="4525400" y="1366548"/>
                  <a:pt x="4921223" y="1963293"/>
                </a:cubicBezTo>
                <a:cubicBezTo>
                  <a:pt x="5209094" y="2397289"/>
                  <a:pt x="5558857" y="2760652"/>
                  <a:pt x="5944862" y="3046125"/>
                </a:cubicBezTo>
                <a:lnTo>
                  <a:pt x="5999312" y="3082815"/>
                </a:lnTo>
                <a:lnTo>
                  <a:pt x="5985735" y="3086868"/>
                </a:lnTo>
                <a:cubicBezTo>
                  <a:pt x="5690604" y="3167997"/>
                  <a:pt x="5407786" y="3231342"/>
                  <a:pt x="5146302" y="3273043"/>
                </a:cubicBezTo>
                <a:cubicBezTo>
                  <a:pt x="2914965" y="3628899"/>
                  <a:pt x="935274" y="3455626"/>
                  <a:pt x="13582" y="859503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圖片版面配置區 14"/>
          <p:cNvSpPr>
            <a:spLocks noGrp="1"/>
          </p:cNvSpPr>
          <p:nvPr>
            <p:ph type="pic" sz="quarter" idx="14"/>
          </p:nvPr>
        </p:nvSpPr>
        <p:spPr>
          <a:xfrm>
            <a:off x="4224674" y="2"/>
            <a:ext cx="4922548" cy="3082815"/>
          </a:xfrm>
          <a:custGeom>
            <a:avLst/>
            <a:gdLst>
              <a:gd name="connsiteX0" fmla="*/ 0 w 4922548"/>
              <a:gd name="connsiteY0" fmla="*/ 0 h 3082815"/>
              <a:gd name="connsiteX1" fmla="*/ 4922548 w 4922548"/>
              <a:gd name="connsiteY1" fmla="*/ 0 h 3082815"/>
              <a:gd name="connsiteX2" fmla="*/ 4922548 w 4922548"/>
              <a:gd name="connsiteY2" fmla="*/ 1748622 h 3082815"/>
              <a:gd name="connsiteX3" fmla="*/ 4506204 w 4922548"/>
              <a:gd name="connsiteY3" fmla="*/ 1980672 h 3082815"/>
              <a:gd name="connsiteX4" fmla="*/ 2211866 w 4922548"/>
              <a:gd name="connsiteY4" fmla="*/ 2952316 h 3082815"/>
              <a:gd name="connsiteX5" fmla="*/ 1774637 w 4922548"/>
              <a:gd name="connsiteY5" fmla="*/ 3082815 h 3082815"/>
              <a:gd name="connsiteX6" fmla="*/ 1720187 w 4922548"/>
              <a:gd name="connsiteY6" fmla="*/ 3046125 h 3082815"/>
              <a:gd name="connsiteX7" fmla="*/ 696547 w 4922548"/>
              <a:gd name="connsiteY7" fmla="*/ 1963292 h 3082815"/>
              <a:gd name="connsiteX8" fmla="*/ 6137 w 4922548"/>
              <a:gd name="connsiteY8" fmla="*/ 74226 h 3082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22548" h="3082815">
                <a:moveTo>
                  <a:pt x="0" y="0"/>
                </a:moveTo>
                <a:lnTo>
                  <a:pt x="4922548" y="0"/>
                </a:lnTo>
                <a:lnTo>
                  <a:pt x="4922548" y="1748622"/>
                </a:lnTo>
                <a:lnTo>
                  <a:pt x="4506204" y="1980672"/>
                </a:lnTo>
                <a:cubicBezTo>
                  <a:pt x="3786596" y="2363467"/>
                  <a:pt x="2974842" y="2707442"/>
                  <a:pt x="2211866" y="2952316"/>
                </a:cubicBezTo>
                <a:lnTo>
                  <a:pt x="1774637" y="3082815"/>
                </a:lnTo>
                <a:lnTo>
                  <a:pt x="1720187" y="3046125"/>
                </a:lnTo>
                <a:cubicBezTo>
                  <a:pt x="1334182" y="2760651"/>
                  <a:pt x="984418" y="2397288"/>
                  <a:pt x="696547" y="1963292"/>
                </a:cubicBezTo>
                <a:cubicBezTo>
                  <a:pt x="300725" y="1366547"/>
                  <a:pt x="73439" y="713937"/>
                  <a:pt x="6137" y="74226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037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3929892"/>
          </a:xfrm>
          <a:custGeom>
            <a:avLst/>
            <a:gdLst>
              <a:gd name="connsiteX0" fmla="*/ 0 w 9144000"/>
              <a:gd name="connsiteY0" fmla="*/ 0 h 3929892"/>
              <a:gd name="connsiteX1" fmla="*/ 9144000 w 9144000"/>
              <a:gd name="connsiteY1" fmla="*/ 0 h 3929892"/>
              <a:gd name="connsiteX2" fmla="*/ 9144000 w 9144000"/>
              <a:gd name="connsiteY2" fmla="*/ 3744686 h 3929892"/>
              <a:gd name="connsiteX3" fmla="*/ 0 w 9144000"/>
              <a:gd name="connsiteY3" fmla="*/ 3744686 h 392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3929892">
                <a:moveTo>
                  <a:pt x="0" y="0"/>
                </a:moveTo>
                <a:lnTo>
                  <a:pt x="9144000" y="0"/>
                </a:lnTo>
                <a:lnTo>
                  <a:pt x="9144000" y="3744686"/>
                </a:lnTo>
                <a:cubicBezTo>
                  <a:pt x="5976257" y="4746172"/>
                  <a:pt x="2547257" y="1240972"/>
                  <a:pt x="0" y="3744686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070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2" name="圖片版面配置區 11"/>
          <p:cNvSpPr>
            <a:spLocks noGrp="1"/>
          </p:cNvSpPr>
          <p:nvPr>
            <p:ph type="pic" sz="quarter" idx="13"/>
          </p:nvPr>
        </p:nvSpPr>
        <p:spPr>
          <a:xfrm>
            <a:off x="-1" y="3"/>
            <a:ext cx="4927621" cy="3411134"/>
          </a:xfrm>
          <a:custGeom>
            <a:avLst/>
            <a:gdLst>
              <a:gd name="connsiteX0" fmla="*/ 0 w 4927621"/>
              <a:gd name="connsiteY0" fmla="*/ 0 h 3411134"/>
              <a:gd name="connsiteX1" fmla="*/ 4770414 w 4927621"/>
              <a:gd name="connsiteY1" fmla="*/ 0 h 3411134"/>
              <a:gd name="connsiteX2" fmla="*/ 4787397 w 4927621"/>
              <a:gd name="connsiteY2" fmla="*/ 49045 h 3411134"/>
              <a:gd name="connsiteX3" fmla="*/ 4863052 w 4927621"/>
              <a:gd name="connsiteY3" fmla="*/ 1544337 h 3411134"/>
              <a:gd name="connsiteX4" fmla="*/ 3806798 w 4927621"/>
              <a:gd name="connsiteY4" fmla="*/ 3222584 h 3411134"/>
              <a:gd name="connsiteX5" fmla="*/ 3548946 w 4927621"/>
              <a:gd name="connsiteY5" fmla="*/ 3410874 h 3411134"/>
              <a:gd name="connsiteX6" fmla="*/ 3532581 w 4927621"/>
              <a:gd name="connsiteY6" fmla="*/ 3411134 h 3411134"/>
              <a:gd name="connsiteX7" fmla="*/ 13582 w 4927621"/>
              <a:gd name="connsiteY7" fmla="*/ 859502 h 3411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27621" h="3411134">
                <a:moveTo>
                  <a:pt x="0" y="0"/>
                </a:moveTo>
                <a:lnTo>
                  <a:pt x="4770414" y="0"/>
                </a:lnTo>
                <a:lnTo>
                  <a:pt x="4787397" y="49045"/>
                </a:lnTo>
                <a:cubicBezTo>
                  <a:pt x="4939486" y="529403"/>
                  <a:pt x="4972761" y="1038260"/>
                  <a:pt x="4863052" y="1544337"/>
                </a:cubicBezTo>
                <a:cubicBezTo>
                  <a:pt x="4716772" y="2219106"/>
                  <a:pt x="4337069" y="2793110"/>
                  <a:pt x="3806798" y="3222584"/>
                </a:cubicBezTo>
                <a:lnTo>
                  <a:pt x="3548946" y="3410874"/>
                </a:lnTo>
                <a:lnTo>
                  <a:pt x="3532581" y="3411134"/>
                </a:lnTo>
                <a:cubicBezTo>
                  <a:pt x="1991243" y="3390834"/>
                  <a:pt x="704850" y="2806594"/>
                  <a:pt x="13582" y="85950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圖片版面配置區 12"/>
          <p:cNvSpPr>
            <a:spLocks noGrp="1"/>
          </p:cNvSpPr>
          <p:nvPr>
            <p:ph type="pic" sz="quarter" idx="14"/>
          </p:nvPr>
        </p:nvSpPr>
        <p:spPr>
          <a:xfrm>
            <a:off x="3548946" y="2"/>
            <a:ext cx="5598276" cy="3410874"/>
          </a:xfrm>
          <a:custGeom>
            <a:avLst/>
            <a:gdLst>
              <a:gd name="connsiteX0" fmla="*/ 5598276 w 5598276"/>
              <a:gd name="connsiteY0" fmla="*/ 0 h 3410874"/>
              <a:gd name="connsiteX1" fmla="*/ 5598276 w 5598276"/>
              <a:gd name="connsiteY1" fmla="*/ 1748622 h 3410874"/>
              <a:gd name="connsiteX2" fmla="*/ 5181932 w 5598276"/>
              <a:gd name="connsiteY2" fmla="*/ 1980672 h 3410874"/>
              <a:gd name="connsiteX3" fmla="*/ 1597354 w 5598276"/>
              <a:gd name="connsiteY3" fmla="*/ 3273043 h 3410874"/>
              <a:gd name="connsiteX4" fmla="*/ 374084 w 5598276"/>
              <a:gd name="connsiteY4" fmla="*/ 3404922 h 3410874"/>
              <a:gd name="connsiteX5" fmla="*/ 0 w 5598276"/>
              <a:gd name="connsiteY5" fmla="*/ 3410874 h 3410874"/>
              <a:gd name="connsiteX6" fmla="*/ 257851 w 5598276"/>
              <a:gd name="connsiteY6" fmla="*/ 3222584 h 3410874"/>
              <a:gd name="connsiteX7" fmla="*/ 1314105 w 5598276"/>
              <a:gd name="connsiteY7" fmla="*/ 1544338 h 3410874"/>
              <a:gd name="connsiteX8" fmla="*/ 1238450 w 5598276"/>
              <a:gd name="connsiteY8" fmla="*/ 49046 h 3410874"/>
              <a:gd name="connsiteX9" fmla="*/ 1221467 w 5598276"/>
              <a:gd name="connsiteY9" fmla="*/ 0 h 3410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98276" h="3410874">
                <a:moveTo>
                  <a:pt x="5598276" y="0"/>
                </a:moveTo>
                <a:lnTo>
                  <a:pt x="5598276" y="1748622"/>
                </a:lnTo>
                <a:lnTo>
                  <a:pt x="5181932" y="1980672"/>
                </a:lnTo>
                <a:cubicBezTo>
                  <a:pt x="4030559" y="2593144"/>
                  <a:pt x="2643294" y="3106236"/>
                  <a:pt x="1597354" y="3273043"/>
                </a:cubicBezTo>
                <a:cubicBezTo>
                  <a:pt x="1178979" y="3339766"/>
                  <a:pt x="769450" y="3387887"/>
                  <a:pt x="374084" y="3404922"/>
                </a:cubicBezTo>
                <a:lnTo>
                  <a:pt x="0" y="3410874"/>
                </a:lnTo>
                <a:lnTo>
                  <a:pt x="257851" y="3222584"/>
                </a:lnTo>
                <a:cubicBezTo>
                  <a:pt x="788122" y="2793110"/>
                  <a:pt x="1167825" y="2219106"/>
                  <a:pt x="1314105" y="1544338"/>
                </a:cubicBezTo>
                <a:cubicBezTo>
                  <a:pt x="1423814" y="1038261"/>
                  <a:pt x="1390539" y="529403"/>
                  <a:pt x="1238450" y="49046"/>
                </a:cubicBezTo>
                <a:lnTo>
                  <a:pt x="1221467" y="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281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6" name="圖片版面配置區 15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3644185" cy="3848101"/>
          </a:xfrm>
          <a:custGeom>
            <a:avLst/>
            <a:gdLst>
              <a:gd name="connsiteX0" fmla="*/ 0 w 3644185"/>
              <a:gd name="connsiteY0" fmla="*/ 0 h 3848101"/>
              <a:gd name="connsiteX1" fmla="*/ 3635854 w 3644185"/>
              <a:gd name="connsiteY1" fmla="*/ 0 h 3848101"/>
              <a:gd name="connsiteX2" fmla="*/ 2829878 w 3644185"/>
              <a:gd name="connsiteY2" fmla="*/ 3726854 h 3848101"/>
              <a:gd name="connsiteX3" fmla="*/ 2795264 w 3644185"/>
              <a:gd name="connsiteY3" fmla="*/ 3848101 h 3848101"/>
              <a:gd name="connsiteX4" fmla="*/ 6090 w 3644185"/>
              <a:gd name="connsiteY4" fmla="*/ 3848101 h 3848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4185" h="3848101">
                <a:moveTo>
                  <a:pt x="0" y="0"/>
                </a:moveTo>
                <a:lnTo>
                  <a:pt x="3635854" y="0"/>
                </a:lnTo>
                <a:cubicBezTo>
                  <a:pt x="3717254" y="1535343"/>
                  <a:pt x="3183959" y="2581258"/>
                  <a:pt x="2829878" y="3726854"/>
                </a:cubicBezTo>
                <a:lnTo>
                  <a:pt x="2795264" y="3848101"/>
                </a:lnTo>
                <a:lnTo>
                  <a:pt x="6090" y="38481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圖片版面配置區 14"/>
          <p:cNvSpPr>
            <a:spLocks noGrp="1"/>
          </p:cNvSpPr>
          <p:nvPr>
            <p:ph type="pic" sz="quarter" idx="14"/>
          </p:nvPr>
        </p:nvSpPr>
        <p:spPr>
          <a:xfrm>
            <a:off x="6090" y="3848100"/>
            <a:ext cx="2789174" cy="3009900"/>
          </a:xfrm>
          <a:custGeom>
            <a:avLst/>
            <a:gdLst>
              <a:gd name="connsiteX0" fmla="*/ 0 w 2789174"/>
              <a:gd name="connsiteY0" fmla="*/ 0 h 3009900"/>
              <a:gd name="connsiteX1" fmla="*/ 2789174 w 2789174"/>
              <a:gd name="connsiteY1" fmla="*/ 0 h 3009900"/>
              <a:gd name="connsiteX2" fmla="*/ 2713488 w 2789174"/>
              <a:gd name="connsiteY2" fmla="*/ 265119 h 3009900"/>
              <a:gd name="connsiteX3" fmla="*/ 2696380 w 2789174"/>
              <a:gd name="connsiteY3" fmla="*/ 3009900 h 3009900"/>
              <a:gd name="connsiteX4" fmla="*/ 4764 w 2789174"/>
              <a:gd name="connsiteY4" fmla="*/ 300990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9174" h="3009900">
                <a:moveTo>
                  <a:pt x="0" y="0"/>
                </a:moveTo>
                <a:lnTo>
                  <a:pt x="2789174" y="0"/>
                </a:lnTo>
                <a:lnTo>
                  <a:pt x="2713488" y="265119"/>
                </a:lnTo>
                <a:cubicBezTo>
                  <a:pt x="2510518" y="1048467"/>
                  <a:pt x="2426405" y="1905210"/>
                  <a:pt x="2696380" y="3009900"/>
                </a:cubicBezTo>
                <a:lnTo>
                  <a:pt x="4764" y="3009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79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5" name="圖片版面配置區 14"/>
          <p:cNvSpPr>
            <a:spLocks noGrp="1"/>
          </p:cNvSpPr>
          <p:nvPr>
            <p:ph type="pic" sz="quarter" idx="13"/>
          </p:nvPr>
        </p:nvSpPr>
        <p:spPr>
          <a:xfrm>
            <a:off x="2" y="0"/>
            <a:ext cx="6076949" cy="3767995"/>
          </a:xfrm>
          <a:custGeom>
            <a:avLst/>
            <a:gdLst>
              <a:gd name="connsiteX0" fmla="*/ 0 w 6076949"/>
              <a:gd name="connsiteY0" fmla="*/ 0 h 3767995"/>
              <a:gd name="connsiteX1" fmla="*/ 6076949 w 6076949"/>
              <a:gd name="connsiteY1" fmla="*/ 1 h 3767995"/>
              <a:gd name="connsiteX2" fmla="*/ 4663952 w 6076949"/>
              <a:gd name="connsiteY2" fmla="*/ 3767995 h 3767995"/>
              <a:gd name="connsiteX3" fmla="*/ 4249596 w 6076949"/>
              <a:gd name="connsiteY3" fmla="*/ 3678788 h 3767995"/>
              <a:gd name="connsiteX4" fmla="*/ 436200 w 6076949"/>
              <a:gd name="connsiteY4" fmla="*/ 2269046 h 3767995"/>
              <a:gd name="connsiteX5" fmla="*/ 1 w 6076949"/>
              <a:gd name="connsiteY5" fmla="*/ 2019476 h 3767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76949" h="3767995">
                <a:moveTo>
                  <a:pt x="0" y="0"/>
                </a:moveTo>
                <a:lnTo>
                  <a:pt x="6076949" y="1"/>
                </a:lnTo>
                <a:lnTo>
                  <a:pt x="4663952" y="3767995"/>
                </a:lnTo>
                <a:lnTo>
                  <a:pt x="4249596" y="3678788"/>
                </a:lnTo>
                <a:cubicBezTo>
                  <a:pt x="2807792" y="3341665"/>
                  <a:pt x="1506661" y="2849992"/>
                  <a:pt x="436200" y="2269046"/>
                </a:cubicBezTo>
                <a:lnTo>
                  <a:pt x="1" y="20194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圖片版面配置區 13"/>
          <p:cNvSpPr>
            <a:spLocks noGrp="1"/>
          </p:cNvSpPr>
          <p:nvPr>
            <p:ph type="pic" sz="quarter" idx="14"/>
          </p:nvPr>
        </p:nvSpPr>
        <p:spPr>
          <a:xfrm>
            <a:off x="4663953" y="1"/>
            <a:ext cx="4480048" cy="4143343"/>
          </a:xfrm>
          <a:custGeom>
            <a:avLst/>
            <a:gdLst>
              <a:gd name="connsiteX0" fmla="*/ 1412997 w 4480048"/>
              <a:gd name="connsiteY0" fmla="*/ 0 h 4143343"/>
              <a:gd name="connsiteX1" fmla="*/ 4480048 w 4480048"/>
              <a:gd name="connsiteY1" fmla="*/ 0 h 4143343"/>
              <a:gd name="connsiteX2" fmla="*/ 4480048 w 4480048"/>
              <a:gd name="connsiteY2" fmla="*/ 4106392 h 4143343"/>
              <a:gd name="connsiteX3" fmla="*/ 4194962 w 4480048"/>
              <a:gd name="connsiteY3" fmla="*/ 4125018 h 4143343"/>
              <a:gd name="connsiteX4" fmla="*/ 211910 w 4480048"/>
              <a:gd name="connsiteY4" fmla="*/ 3813616 h 4143343"/>
              <a:gd name="connsiteX5" fmla="*/ 0 w 4480048"/>
              <a:gd name="connsiteY5" fmla="*/ 3767994 h 414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0048" h="4143343">
                <a:moveTo>
                  <a:pt x="1412997" y="0"/>
                </a:moveTo>
                <a:lnTo>
                  <a:pt x="4480048" y="0"/>
                </a:lnTo>
                <a:lnTo>
                  <a:pt x="4480048" y="4106392"/>
                </a:lnTo>
                <a:lnTo>
                  <a:pt x="4194962" y="4125018"/>
                </a:lnTo>
                <a:cubicBezTo>
                  <a:pt x="2980378" y="4187601"/>
                  <a:pt x="1621586" y="4091363"/>
                  <a:pt x="211910" y="3813616"/>
                </a:cubicBezTo>
                <a:lnTo>
                  <a:pt x="0" y="37679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99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2" name="圖片版面配置區 11"/>
          <p:cNvSpPr>
            <a:spLocks noGrp="1"/>
          </p:cNvSpPr>
          <p:nvPr>
            <p:ph type="pic" sz="quarter" idx="13"/>
          </p:nvPr>
        </p:nvSpPr>
        <p:spPr>
          <a:xfrm>
            <a:off x="4572002" y="3320857"/>
            <a:ext cx="4582885" cy="3537142"/>
          </a:xfrm>
          <a:custGeom>
            <a:avLst/>
            <a:gdLst>
              <a:gd name="connsiteX0" fmla="*/ 814386 w 4582885"/>
              <a:gd name="connsiteY0" fmla="*/ 0 h 3537142"/>
              <a:gd name="connsiteX1" fmla="*/ 923143 w 4582885"/>
              <a:gd name="connsiteY1" fmla="*/ 59177 h 3537142"/>
              <a:gd name="connsiteX2" fmla="*/ 3543298 w 4582885"/>
              <a:gd name="connsiteY2" fmla="*/ 641543 h 3537142"/>
              <a:gd name="connsiteX3" fmla="*/ 4487751 w 4582885"/>
              <a:gd name="connsiteY3" fmla="*/ 572265 h 3537142"/>
              <a:gd name="connsiteX4" fmla="*/ 4582885 w 4582885"/>
              <a:gd name="connsiteY4" fmla="*/ 556288 h 3537142"/>
              <a:gd name="connsiteX5" fmla="*/ 4582885 w 4582885"/>
              <a:gd name="connsiteY5" fmla="*/ 3537142 h 3537142"/>
              <a:gd name="connsiteX6" fmla="*/ 113046 w 4582885"/>
              <a:gd name="connsiteY6" fmla="*/ 3537142 h 3537142"/>
              <a:gd name="connsiteX7" fmla="*/ 803629 w 4582885"/>
              <a:gd name="connsiteY7" fmla="*/ 18335 h 3537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82885" h="3537142">
                <a:moveTo>
                  <a:pt x="814386" y="0"/>
                </a:moveTo>
                <a:lnTo>
                  <a:pt x="923143" y="59177"/>
                </a:lnTo>
                <a:cubicBezTo>
                  <a:pt x="1671082" y="426853"/>
                  <a:pt x="2572734" y="641543"/>
                  <a:pt x="3543298" y="641543"/>
                </a:cubicBezTo>
                <a:cubicBezTo>
                  <a:pt x="3866820" y="641543"/>
                  <a:pt x="4182684" y="617689"/>
                  <a:pt x="4487751" y="572265"/>
                </a:cubicBezTo>
                <a:lnTo>
                  <a:pt x="4582885" y="556288"/>
                </a:lnTo>
                <a:lnTo>
                  <a:pt x="4582885" y="3537142"/>
                </a:lnTo>
                <a:lnTo>
                  <a:pt x="113046" y="3537142"/>
                </a:lnTo>
                <a:cubicBezTo>
                  <a:pt x="-218786" y="2045800"/>
                  <a:pt x="230615" y="1017100"/>
                  <a:pt x="803629" y="18335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圖片版面配置區 12"/>
          <p:cNvSpPr>
            <a:spLocks noGrp="1"/>
          </p:cNvSpPr>
          <p:nvPr>
            <p:ph type="pic" sz="quarter" idx="14"/>
          </p:nvPr>
        </p:nvSpPr>
        <p:spPr>
          <a:xfrm>
            <a:off x="5386389" y="0"/>
            <a:ext cx="3768499" cy="3962401"/>
          </a:xfrm>
          <a:custGeom>
            <a:avLst/>
            <a:gdLst>
              <a:gd name="connsiteX0" fmla="*/ 1421504 w 3768499"/>
              <a:gd name="connsiteY0" fmla="*/ 0 h 3962401"/>
              <a:gd name="connsiteX1" fmla="*/ 3768499 w 3768499"/>
              <a:gd name="connsiteY1" fmla="*/ 0 h 3962401"/>
              <a:gd name="connsiteX2" fmla="*/ 3768499 w 3768499"/>
              <a:gd name="connsiteY2" fmla="*/ 3877146 h 3962401"/>
              <a:gd name="connsiteX3" fmla="*/ 3673365 w 3768499"/>
              <a:gd name="connsiteY3" fmla="*/ 3893123 h 3962401"/>
              <a:gd name="connsiteX4" fmla="*/ 2728912 w 3768499"/>
              <a:gd name="connsiteY4" fmla="*/ 3962401 h 3962401"/>
              <a:gd name="connsiteX5" fmla="*/ 108757 w 3768499"/>
              <a:gd name="connsiteY5" fmla="*/ 3380035 h 3962401"/>
              <a:gd name="connsiteX6" fmla="*/ 0 w 3768499"/>
              <a:gd name="connsiteY6" fmla="*/ 3320858 h 3962401"/>
              <a:gd name="connsiteX7" fmla="*/ 208633 w 3768499"/>
              <a:gd name="connsiteY7" fmla="*/ 2965215 h 3962401"/>
              <a:gd name="connsiteX8" fmla="*/ 1421504 w 3768499"/>
              <a:gd name="connsiteY8" fmla="*/ 0 h 3962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68499" h="3962401">
                <a:moveTo>
                  <a:pt x="1421504" y="0"/>
                </a:moveTo>
                <a:lnTo>
                  <a:pt x="3768499" y="0"/>
                </a:lnTo>
                <a:lnTo>
                  <a:pt x="3768499" y="3877146"/>
                </a:lnTo>
                <a:lnTo>
                  <a:pt x="3673365" y="3893123"/>
                </a:lnTo>
                <a:cubicBezTo>
                  <a:pt x="3368298" y="3938547"/>
                  <a:pt x="3052434" y="3962401"/>
                  <a:pt x="2728912" y="3962401"/>
                </a:cubicBezTo>
                <a:cubicBezTo>
                  <a:pt x="1758348" y="3962401"/>
                  <a:pt x="856696" y="3747711"/>
                  <a:pt x="108757" y="3380035"/>
                </a:cubicBezTo>
                <a:lnTo>
                  <a:pt x="0" y="3320858"/>
                </a:lnTo>
                <a:lnTo>
                  <a:pt x="208633" y="2965215"/>
                </a:lnTo>
                <a:cubicBezTo>
                  <a:pt x="728070" y="2091928"/>
                  <a:pt x="1279212" y="1200150"/>
                  <a:pt x="142150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472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7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4" name="圖片版面配置區 1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191000" cy="3468998"/>
          </a:xfrm>
          <a:custGeom>
            <a:avLst/>
            <a:gdLst>
              <a:gd name="connsiteX0" fmla="*/ 0 w 4191000"/>
              <a:gd name="connsiteY0" fmla="*/ 0 h 3468998"/>
              <a:gd name="connsiteX1" fmla="*/ 4191000 w 4191000"/>
              <a:gd name="connsiteY1" fmla="*/ 0 h 3468998"/>
              <a:gd name="connsiteX2" fmla="*/ 4191000 w 4191000"/>
              <a:gd name="connsiteY2" fmla="*/ 3352800 h 3468998"/>
              <a:gd name="connsiteX3" fmla="*/ 0 w 4191000"/>
              <a:gd name="connsiteY3" fmla="*/ 3352800 h 3468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1000" h="3468998">
                <a:moveTo>
                  <a:pt x="0" y="0"/>
                </a:moveTo>
                <a:lnTo>
                  <a:pt x="4191000" y="0"/>
                </a:lnTo>
                <a:lnTo>
                  <a:pt x="4191000" y="3352800"/>
                </a:lnTo>
                <a:cubicBezTo>
                  <a:pt x="2552700" y="3708400"/>
                  <a:pt x="2489200" y="3111500"/>
                  <a:pt x="0" y="33528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圖片版面配置區 14"/>
          <p:cNvSpPr>
            <a:spLocks noGrp="1"/>
          </p:cNvSpPr>
          <p:nvPr>
            <p:ph type="pic" sz="quarter" idx="14"/>
          </p:nvPr>
        </p:nvSpPr>
        <p:spPr>
          <a:xfrm>
            <a:off x="0" y="3381962"/>
            <a:ext cx="4191000" cy="3476038"/>
          </a:xfrm>
          <a:custGeom>
            <a:avLst/>
            <a:gdLst>
              <a:gd name="connsiteX0" fmla="*/ 1069181 w 4191000"/>
              <a:gd name="connsiteY0" fmla="*/ 8 h 3476038"/>
              <a:gd name="connsiteX1" fmla="*/ 4191000 w 4191000"/>
              <a:gd name="connsiteY1" fmla="*/ 123238 h 3476038"/>
              <a:gd name="connsiteX2" fmla="*/ 4191000 w 4191000"/>
              <a:gd name="connsiteY2" fmla="*/ 3476038 h 3476038"/>
              <a:gd name="connsiteX3" fmla="*/ 0 w 4191000"/>
              <a:gd name="connsiteY3" fmla="*/ 3476038 h 3476038"/>
              <a:gd name="connsiteX4" fmla="*/ 0 w 4191000"/>
              <a:gd name="connsiteY4" fmla="*/ 123238 h 3476038"/>
              <a:gd name="connsiteX5" fmla="*/ 1069181 w 4191000"/>
              <a:gd name="connsiteY5" fmla="*/ 8 h 3476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91000" h="3476038">
                <a:moveTo>
                  <a:pt x="1069181" y="8"/>
                </a:moveTo>
                <a:cubicBezTo>
                  <a:pt x="2059781" y="1794"/>
                  <a:pt x="2886075" y="294688"/>
                  <a:pt x="4191000" y="123238"/>
                </a:cubicBezTo>
                <a:lnTo>
                  <a:pt x="4191000" y="3476038"/>
                </a:lnTo>
                <a:lnTo>
                  <a:pt x="0" y="3476038"/>
                </a:lnTo>
                <a:lnTo>
                  <a:pt x="0" y="123238"/>
                </a:lnTo>
                <a:cubicBezTo>
                  <a:pt x="390525" y="31163"/>
                  <a:pt x="738981" y="-587"/>
                  <a:pt x="1069181" y="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14771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7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5" name="圖片版面配置區 14"/>
          <p:cNvSpPr>
            <a:spLocks noGrp="1"/>
          </p:cNvSpPr>
          <p:nvPr>
            <p:ph type="pic" sz="quarter" idx="13"/>
          </p:nvPr>
        </p:nvSpPr>
        <p:spPr>
          <a:xfrm>
            <a:off x="-1" y="-2"/>
            <a:ext cx="4936993" cy="4862580"/>
          </a:xfrm>
          <a:custGeom>
            <a:avLst/>
            <a:gdLst>
              <a:gd name="connsiteX0" fmla="*/ 4001835 w 4936993"/>
              <a:gd name="connsiteY0" fmla="*/ 0 h 4862580"/>
              <a:gd name="connsiteX1" fmla="*/ 3981387 w 4936993"/>
              <a:gd name="connsiteY1" fmla="*/ 113723 h 4862580"/>
              <a:gd name="connsiteX2" fmla="*/ 4054106 w 4936993"/>
              <a:gd name="connsiteY2" fmla="*/ 1207007 h 4862580"/>
              <a:gd name="connsiteX3" fmla="*/ 4833727 w 4936993"/>
              <a:gd name="connsiteY3" fmla="*/ 2415189 h 4862580"/>
              <a:gd name="connsiteX4" fmla="*/ 4936993 w 4936993"/>
              <a:gd name="connsiteY4" fmla="*/ 2503093 h 4862580"/>
              <a:gd name="connsiteX5" fmla="*/ 3574743 w 4936993"/>
              <a:gd name="connsiteY5" fmla="*/ 4862580 h 4862580"/>
              <a:gd name="connsiteX6" fmla="*/ 3527431 w 4936993"/>
              <a:gd name="connsiteY6" fmla="*/ 4808952 h 4862580"/>
              <a:gd name="connsiteX7" fmla="*/ 130712 w 4936993"/>
              <a:gd name="connsiteY7" fmla="*/ 3054797 h 4862580"/>
              <a:gd name="connsiteX8" fmla="*/ 0 w 4936993"/>
              <a:gd name="connsiteY8" fmla="*/ 3035195 h 4862580"/>
              <a:gd name="connsiteX9" fmla="*/ 0 w 4936993"/>
              <a:gd name="connsiteY9" fmla="*/ 0 h 4862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936993" h="4862580">
                <a:moveTo>
                  <a:pt x="4001835" y="0"/>
                </a:moveTo>
                <a:lnTo>
                  <a:pt x="3981387" y="113723"/>
                </a:lnTo>
                <a:cubicBezTo>
                  <a:pt x="3927640" y="481716"/>
                  <a:pt x="3948793" y="849880"/>
                  <a:pt x="4054106" y="1207007"/>
                </a:cubicBezTo>
                <a:cubicBezTo>
                  <a:pt x="4192329" y="1675739"/>
                  <a:pt x="4462646" y="2081776"/>
                  <a:pt x="4833727" y="2415189"/>
                </a:cubicBezTo>
                <a:lnTo>
                  <a:pt x="4936993" y="2503093"/>
                </a:lnTo>
                <a:lnTo>
                  <a:pt x="3574743" y="4862580"/>
                </a:lnTo>
                <a:lnTo>
                  <a:pt x="3527431" y="4808952"/>
                </a:lnTo>
                <a:cubicBezTo>
                  <a:pt x="2690173" y="3925219"/>
                  <a:pt x="1497361" y="3289635"/>
                  <a:pt x="130712" y="3054797"/>
                </a:cubicBezTo>
                <a:lnTo>
                  <a:pt x="0" y="3035195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圖片版面配置區 13"/>
          <p:cNvSpPr>
            <a:spLocks noGrp="1"/>
          </p:cNvSpPr>
          <p:nvPr>
            <p:ph type="pic" sz="quarter" idx="14"/>
          </p:nvPr>
        </p:nvSpPr>
        <p:spPr>
          <a:xfrm>
            <a:off x="3620988" y="2544356"/>
            <a:ext cx="5523011" cy="4313642"/>
          </a:xfrm>
          <a:custGeom>
            <a:avLst/>
            <a:gdLst>
              <a:gd name="connsiteX0" fmla="*/ 1368690 w 5523011"/>
              <a:gd name="connsiteY0" fmla="*/ 0 h 4313642"/>
              <a:gd name="connsiteX1" fmla="*/ 1616245 w 5523011"/>
              <a:gd name="connsiteY1" fmla="*/ 179667 h 4313642"/>
              <a:gd name="connsiteX2" fmla="*/ 5508991 w 5523011"/>
              <a:gd name="connsiteY2" fmla="*/ 838312 h 4313642"/>
              <a:gd name="connsiteX3" fmla="*/ 5523011 w 5523011"/>
              <a:gd name="connsiteY3" fmla="*/ 835952 h 4313642"/>
              <a:gd name="connsiteX4" fmla="*/ 5523011 w 5523011"/>
              <a:gd name="connsiteY4" fmla="*/ 4313642 h 4313642"/>
              <a:gd name="connsiteX5" fmla="*/ 1051626 w 5523011"/>
              <a:gd name="connsiteY5" fmla="*/ 4313642 h 4313642"/>
              <a:gd name="connsiteX6" fmla="*/ 990256 w 5523011"/>
              <a:gd name="connsiteY6" fmla="*/ 4090354 h 4313642"/>
              <a:gd name="connsiteX7" fmla="*/ 146770 w 5523011"/>
              <a:gd name="connsiteY7" fmla="*/ 2537006 h 4313642"/>
              <a:gd name="connsiteX8" fmla="*/ 0 w 5523011"/>
              <a:gd name="connsiteY8" fmla="*/ 2370642 h 4313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23011" h="4313642">
                <a:moveTo>
                  <a:pt x="1368690" y="0"/>
                </a:moveTo>
                <a:lnTo>
                  <a:pt x="1616245" y="179667"/>
                </a:lnTo>
                <a:cubicBezTo>
                  <a:pt x="2582412" y="810539"/>
                  <a:pt x="3994601" y="1066419"/>
                  <a:pt x="5508991" y="838312"/>
                </a:cubicBezTo>
                <a:lnTo>
                  <a:pt x="5523011" y="835952"/>
                </a:lnTo>
                <a:lnTo>
                  <a:pt x="5523011" y="4313642"/>
                </a:lnTo>
                <a:lnTo>
                  <a:pt x="1051626" y="4313642"/>
                </a:lnTo>
                <a:lnTo>
                  <a:pt x="990256" y="4090354"/>
                </a:lnTo>
                <a:cubicBezTo>
                  <a:pt x="817668" y="3527064"/>
                  <a:pt x="528935" y="3002923"/>
                  <a:pt x="146770" y="2537006"/>
                </a:cubicBezTo>
                <a:lnTo>
                  <a:pt x="0" y="23706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76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7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7" name="圖片版面配置區 16"/>
          <p:cNvSpPr>
            <a:spLocks noGrp="1"/>
          </p:cNvSpPr>
          <p:nvPr>
            <p:ph type="pic" sz="quarter" idx="13"/>
          </p:nvPr>
        </p:nvSpPr>
        <p:spPr>
          <a:xfrm>
            <a:off x="-1" y="1107161"/>
            <a:ext cx="4180114" cy="4369202"/>
          </a:xfrm>
          <a:custGeom>
            <a:avLst/>
            <a:gdLst>
              <a:gd name="connsiteX0" fmla="*/ 1788505 w 4180114"/>
              <a:gd name="connsiteY0" fmla="*/ 921 h 4369202"/>
              <a:gd name="connsiteX1" fmla="*/ 4127372 w 4180114"/>
              <a:gd name="connsiteY1" fmla="*/ 233234 h 4369202"/>
              <a:gd name="connsiteX2" fmla="*/ 4180114 w 4180114"/>
              <a:gd name="connsiteY2" fmla="*/ 242507 h 4369202"/>
              <a:gd name="connsiteX3" fmla="*/ 4180114 w 4180114"/>
              <a:gd name="connsiteY3" fmla="*/ 4263889 h 4369202"/>
              <a:gd name="connsiteX4" fmla="*/ 3923147 w 4180114"/>
              <a:gd name="connsiteY4" fmla="*/ 4219247 h 4369202"/>
              <a:gd name="connsiteX5" fmla="*/ 0 w 4180114"/>
              <a:gd name="connsiteY5" fmla="*/ 4369202 h 4369202"/>
              <a:gd name="connsiteX6" fmla="*/ 0 w 4180114"/>
              <a:gd name="connsiteY6" fmla="*/ 274479 h 4369202"/>
              <a:gd name="connsiteX7" fmla="*/ 1788505 w 4180114"/>
              <a:gd name="connsiteY7" fmla="*/ 921 h 4369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80114" h="4369202">
                <a:moveTo>
                  <a:pt x="1788505" y="921"/>
                </a:moveTo>
                <a:cubicBezTo>
                  <a:pt x="2582212" y="-11373"/>
                  <a:pt x="3359340" y="101058"/>
                  <a:pt x="4127372" y="233234"/>
                </a:cubicBezTo>
                <a:lnTo>
                  <a:pt x="4180114" y="242507"/>
                </a:lnTo>
                <a:lnTo>
                  <a:pt x="4180114" y="4263889"/>
                </a:lnTo>
                <a:lnTo>
                  <a:pt x="3923147" y="4219247"/>
                </a:lnTo>
                <a:cubicBezTo>
                  <a:pt x="2611785" y="4000189"/>
                  <a:pt x="1316831" y="3871156"/>
                  <a:pt x="0" y="4369202"/>
                </a:cubicBezTo>
                <a:lnTo>
                  <a:pt x="0" y="274479"/>
                </a:lnTo>
                <a:cubicBezTo>
                  <a:pt x="607219" y="87093"/>
                  <a:pt x="1202383" y="9999"/>
                  <a:pt x="1788505" y="92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圖片版面配置區 15"/>
          <p:cNvSpPr>
            <a:spLocks noGrp="1"/>
          </p:cNvSpPr>
          <p:nvPr>
            <p:ph type="pic" sz="quarter" idx="14"/>
          </p:nvPr>
        </p:nvSpPr>
        <p:spPr>
          <a:xfrm>
            <a:off x="4252685" y="1362425"/>
            <a:ext cx="4891314" cy="4388416"/>
          </a:xfrm>
          <a:custGeom>
            <a:avLst/>
            <a:gdLst>
              <a:gd name="connsiteX0" fmla="*/ 0 w 4891314"/>
              <a:gd name="connsiteY0" fmla="*/ 0 h 4388416"/>
              <a:gd name="connsiteX1" fmla="*/ 334474 w 4891314"/>
              <a:gd name="connsiteY1" fmla="*/ 58804 h 4388416"/>
              <a:gd name="connsiteX2" fmla="*/ 4891314 w 4891314"/>
              <a:gd name="connsiteY2" fmla="*/ 19214 h 4388416"/>
              <a:gd name="connsiteX3" fmla="*/ 4891314 w 4891314"/>
              <a:gd name="connsiteY3" fmla="*/ 4113937 h 4388416"/>
              <a:gd name="connsiteX4" fmla="*/ 233589 w 4891314"/>
              <a:gd name="connsiteY4" fmla="*/ 4061811 h 4388416"/>
              <a:gd name="connsiteX5" fmla="*/ 0 w 4891314"/>
              <a:gd name="connsiteY5" fmla="*/ 4021231 h 4388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91314" h="4388416">
                <a:moveTo>
                  <a:pt x="0" y="0"/>
                </a:moveTo>
                <a:lnTo>
                  <a:pt x="334474" y="58804"/>
                </a:lnTo>
                <a:cubicBezTo>
                  <a:pt x="1863860" y="330554"/>
                  <a:pt x="3362850" y="597303"/>
                  <a:pt x="4891314" y="19214"/>
                </a:cubicBezTo>
                <a:lnTo>
                  <a:pt x="4891314" y="4113937"/>
                </a:lnTo>
                <a:cubicBezTo>
                  <a:pt x="3272064" y="4613631"/>
                  <a:pt x="1738539" y="4329033"/>
                  <a:pt x="233589" y="4061811"/>
                </a:cubicBezTo>
                <a:lnTo>
                  <a:pt x="0" y="402123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681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7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3" name="圖片版面配置區 12"/>
          <p:cNvSpPr>
            <a:spLocks noGrp="1"/>
          </p:cNvSpPr>
          <p:nvPr>
            <p:ph type="pic" sz="quarter" idx="13"/>
          </p:nvPr>
        </p:nvSpPr>
        <p:spPr>
          <a:xfrm>
            <a:off x="3" y="-1"/>
            <a:ext cx="4546485" cy="4159047"/>
          </a:xfrm>
          <a:custGeom>
            <a:avLst/>
            <a:gdLst>
              <a:gd name="connsiteX0" fmla="*/ 0 w 4546485"/>
              <a:gd name="connsiteY0" fmla="*/ 0 h 4159047"/>
              <a:gd name="connsiteX1" fmla="*/ 3640927 w 4546485"/>
              <a:gd name="connsiteY1" fmla="*/ 0 h 4159047"/>
              <a:gd name="connsiteX2" fmla="*/ 3753176 w 4546485"/>
              <a:gd name="connsiteY2" fmla="*/ 195220 h 4159047"/>
              <a:gd name="connsiteX3" fmla="*/ 4517492 w 4546485"/>
              <a:gd name="connsiteY3" fmla="*/ 2564934 h 4159047"/>
              <a:gd name="connsiteX4" fmla="*/ 4546485 w 4546485"/>
              <a:gd name="connsiteY4" fmla="*/ 2869772 h 4159047"/>
              <a:gd name="connsiteX5" fmla="*/ 4339455 w 4546485"/>
              <a:gd name="connsiteY5" fmla="*/ 3070482 h 4159047"/>
              <a:gd name="connsiteX6" fmla="*/ 1356851 w 4546485"/>
              <a:gd name="connsiteY6" fmla="*/ 4159047 h 4159047"/>
              <a:gd name="connsiteX7" fmla="*/ 102535 w 4546485"/>
              <a:gd name="connsiteY7" fmla="*/ 3991956 h 4159047"/>
              <a:gd name="connsiteX8" fmla="*/ 0 w 4546485"/>
              <a:gd name="connsiteY8" fmla="*/ 3961387 h 4159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46485" h="4159047">
                <a:moveTo>
                  <a:pt x="0" y="0"/>
                </a:moveTo>
                <a:lnTo>
                  <a:pt x="3640927" y="0"/>
                </a:lnTo>
                <a:lnTo>
                  <a:pt x="3753176" y="195220"/>
                </a:lnTo>
                <a:cubicBezTo>
                  <a:pt x="4144827" y="916183"/>
                  <a:pt x="4409590" y="1716078"/>
                  <a:pt x="4517492" y="2564934"/>
                </a:cubicBezTo>
                <a:lnTo>
                  <a:pt x="4546485" y="2869772"/>
                </a:lnTo>
                <a:lnTo>
                  <a:pt x="4339455" y="3070482"/>
                </a:lnTo>
                <a:cubicBezTo>
                  <a:pt x="3576140" y="3743053"/>
                  <a:pt x="2521631" y="4159047"/>
                  <a:pt x="1356851" y="4159047"/>
                </a:cubicBezTo>
                <a:cubicBezTo>
                  <a:pt x="920059" y="4159047"/>
                  <a:pt x="498773" y="4100548"/>
                  <a:pt x="102535" y="3991956"/>
                </a:cubicBezTo>
                <a:lnTo>
                  <a:pt x="0" y="39613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圖片版面配置區 11"/>
          <p:cNvSpPr>
            <a:spLocks noGrp="1"/>
          </p:cNvSpPr>
          <p:nvPr>
            <p:ph type="pic" sz="quarter" idx="14"/>
          </p:nvPr>
        </p:nvSpPr>
        <p:spPr>
          <a:xfrm>
            <a:off x="3" y="2869770"/>
            <a:ext cx="4571999" cy="3988228"/>
          </a:xfrm>
          <a:custGeom>
            <a:avLst/>
            <a:gdLst>
              <a:gd name="connsiteX0" fmla="*/ 4546485 w 4571999"/>
              <a:gd name="connsiteY0" fmla="*/ 0 h 3988228"/>
              <a:gd name="connsiteX1" fmla="*/ 4558234 w 4571999"/>
              <a:gd name="connsiteY1" fmla="*/ 123531 h 3988228"/>
              <a:gd name="connsiteX2" fmla="*/ 4571999 w 4571999"/>
              <a:gd name="connsiteY2" fmla="*/ 559228 h 3988228"/>
              <a:gd name="connsiteX3" fmla="*/ 3753176 w 4571999"/>
              <a:gd name="connsiteY3" fmla="*/ 3793008 h 3988228"/>
              <a:gd name="connsiteX4" fmla="*/ 3640927 w 4571999"/>
              <a:gd name="connsiteY4" fmla="*/ 3988228 h 3988228"/>
              <a:gd name="connsiteX5" fmla="*/ 0 w 4571999"/>
              <a:gd name="connsiteY5" fmla="*/ 3988228 h 3988228"/>
              <a:gd name="connsiteX6" fmla="*/ 0 w 4571999"/>
              <a:gd name="connsiteY6" fmla="*/ 1091615 h 3988228"/>
              <a:gd name="connsiteX7" fmla="*/ 102535 w 4571999"/>
              <a:gd name="connsiteY7" fmla="*/ 1122184 h 3988228"/>
              <a:gd name="connsiteX8" fmla="*/ 1356851 w 4571999"/>
              <a:gd name="connsiteY8" fmla="*/ 1289275 h 3988228"/>
              <a:gd name="connsiteX9" fmla="*/ 4339455 w 4571999"/>
              <a:gd name="connsiteY9" fmla="*/ 200710 h 3988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71999" h="3988228">
                <a:moveTo>
                  <a:pt x="4546485" y="0"/>
                </a:moveTo>
                <a:lnTo>
                  <a:pt x="4558234" y="123531"/>
                </a:lnTo>
                <a:cubicBezTo>
                  <a:pt x="4567365" y="267589"/>
                  <a:pt x="4571999" y="412867"/>
                  <a:pt x="4571999" y="559228"/>
                </a:cubicBezTo>
                <a:cubicBezTo>
                  <a:pt x="4571999" y="1730116"/>
                  <a:pt x="4275377" y="2831725"/>
                  <a:pt x="3753176" y="3793008"/>
                </a:cubicBezTo>
                <a:lnTo>
                  <a:pt x="3640927" y="3988228"/>
                </a:lnTo>
                <a:lnTo>
                  <a:pt x="0" y="3988228"/>
                </a:lnTo>
                <a:lnTo>
                  <a:pt x="0" y="1091615"/>
                </a:lnTo>
                <a:lnTo>
                  <a:pt x="102535" y="1122184"/>
                </a:lnTo>
                <a:cubicBezTo>
                  <a:pt x="498773" y="1230776"/>
                  <a:pt x="920059" y="1289275"/>
                  <a:pt x="1356851" y="1289275"/>
                </a:cubicBezTo>
                <a:cubicBezTo>
                  <a:pt x="2521631" y="1289275"/>
                  <a:pt x="3576140" y="873281"/>
                  <a:pt x="4339455" y="20071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1780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7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2" name="圖片版面配置區 11"/>
          <p:cNvSpPr>
            <a:spLocks noGrp="1"/>
          </p:cNvSpPr>
          <p:nvPr>
            <p:ph type="pic" sz="quarter" idx="13"/>
          </p:nvPr>
        </p:nvSpPr>
        <p:spPr>
          <a:xfrm>
            <a:off x="-21771" y="0"/>
            <a:ext cx="9176657" cy="2677886"/>
          </a:xfrm>
          <a:custGeom>
            <a:avLst/>
            <a:gdLst>
              <a:gd name="connsiteX0" fmla="*/ 10885 w 9176657"/>
              <a:gd name="connsiteY0" fmla="*/ 0 h 2677886"/>
              <a:gd name="connsiteX1" fmla="*/ 9176657 w 9176657"/>
              <a:gd name="connsiteY1" fmla="*/ 0 h 2677886"/>
              <a:gd name="connsiteX2" fmla="*/ 9176657 w 9176657"/>
              <a:gd name="connsiteY2" fmla="*/ 881743 h 2677886"/>
              <a:gd name="connsiteX3" fmla="*/ 0 w 9176657"/>
              <a:gd name="connsiteY3" fmla="*/ 2677886 h 2677886"/>
              <a:gd name="connsiteX4" fmla="*/ 10885 w 9176657"/>
              <a:gd name="connsiteY4" fmla="*/ 0 h 267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657" h="2677886">
                <a:moveTo>
                  <a:pt x="10885" y="0"/>
                </a:moveTo>
                <a:lnTo>
                  <a:pt x="9176657" y="0"/>
                </a:lnTo>
                <a:lnTo>
                  <a:pt x="9176657" y="881743"/>
                </a:lnTo>
                <a:cubicBezTo>
                  <a:pt x="7053943" y="2340428"/>
                  <a:pt x="3091543" y="1001486"/>
                  <a:pt x="0" y="2677886"/>
                </a:cubicBezTo>
                <a:cubicBezTo>
                  <a:pt x="3628" y="1785257"/>
                  <a:pt x="7257" y="892629"/>
                  <a:pt x="1088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圖片版面配置區 12"/>
          <p:cNvSpPr>
            <a:spLocks noGrp="1"/>
          </p:cNvSpPr>
          <p:nvPr>
            <p:ph type="pic" sz="quarter" idx="14"/>
          </p:nvPr>
        </p:nvSpPr>
        <p:spPr>
          <a:xfrm>
            <a:off x="-21771" y="4180113"/>
            <a:ext cx="9176657" cy="2677886"/>
          </a:xfrm>
          <a:custGeom>
            <a:avLst/>
            <a:gdLst>
              <a:gd name="connsiteX0" fmla="*/ 9176657 w 9176657"/>
              <a:gd name="connsiteY0" fmla="*/ 0 h 2677886"/>
              <a:gd name="connsiteX1" fmla="*/ 9165772 w 9176657"/>
              <a:gd name="connsiteY1" fmla="*/ 2677886 h 2677886"/>
              <a:gd name="connsiteX2" fmla="*/ 0 w 9176657"/>
              <a:gd name="connsiteY2" fmla="*/ 2677886 h 2677886"/>
              <a:gd name="connsiteX3" fmla="*/ 0 w 9176657"/>
              <a:gd name="connsiteY3" fmla="*/ 1796143 h 2677886"/>
              <a:gd name="connsiteX4" fmla="*/ 9176657 w 9176657"/>
              <a:gd name="connsiteY4" fmla="*/ 0 h 267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657" h="2677886">
                <a:moveTo>
                  <a:pt x="9176657" y="0"/>
                </a:moveTo>
                <a:cubicBezTo>
                  <a:pt x="9173029" y="892629"/>
                  <a:pt x="9169400" y="1785257"/>
                  <a:pt x="9165772" y="2677886"/>
                </a:cubicBezTo>
                <a:lnTo>
                  <a:pt x="0" y="2677886"/>
                </a:lnTo>
                <a:lnTo>
                  <a:pt x="0" y="1796143"/>
                </a:lnTo>
                <a:cubicBezTo>
                  <a:pt x="2122714" y="337458"/>
                  <a:pt x="6085114" y="1676400"/>
                  <a:pt x="917665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54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7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2" name="圖片版面配置區 11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5462797" cy="4143344"/>
          </a:xfrm>
          <a:custGeom>
            <a:avLst/>
            <a:gdLst>
              <a:gd name="connsiteX0" fmla="*/ 4735541 w 5462797"/>
              <a:gd name="connsiteY0" fmla="*/ 0 h 4143344"/>
              <a:gd name="connsiteX1" fmla="*/ 4709262 w 5462797"/>
              <a:gd name="connsiteY1" fmla="*/ 89847 h 4143344"/>
              <a:gd name="connsiteX2" fmla="*/ 4909491 w 5462797"/>
              <a:gd name="connsiteY2" fmla="*/ 2556543 h 4143344"/>
              <a:gd name="connsiteX3" fmla="*/ 5456231 w 5462797"/>
              <a:gd name="connsiteY3" fmla="*/ 3527338 h 4143344"/>
              <a:gd name="connsiteX4" fmla="*/ 5462797 w 5462797"/>
              <a:gd name="connsiteY4" fmla="*/ 3535296 h 4143344"/>
              <a:gd name="connsiteX5" fmla="*/ 4894404 w 5462797"/>
              <a:gd name="connsiteY5" fmla="*/ 3678788 h 4143344"/>
              <a:gd name="connsiteX6" fmla="*/ 4268138 w 5462797"/>
              <a:gd name="connsiteY6" fmla="*/ 3813617 h 4143344"/>
              <a:gd name="connsiteX7" fmla="*/ 285085 w 5462797"/>
              <a:gd name="connsiteY7" fmla="*/ 4125018 h 4143344"/>
              <a:gd name="connsiteX8" fmla="*/ 0 w 5462797"/>
              <a:gd name="connsiteY8" fmla="*/ 4106393 h 4143344"/>
              <a:gd name="connsiteX9" fmla="*/ 0 w 5462797"/>
              <a:gd name="connsiteY9" fmla="*/ 1 h 414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62797" h="4143344">
                <a:moveTo>
                  <a:pt x="4735541" y="0"/>
                </a:moveTo>
                <a:lnTo>
                  <a:pt x="4709262" y="89847"/>
                </a:lnTo>
                <a:cubicBezTo>
                  <a:pt x="4522932" y="857064"/>
                  <a:pt x="4574351" y="1723821"/>
                  <a:pt x="4909491" y="2556543"/>
                </a:cubicBezTo>
                <a:cubicBezTo>
                  <a:pt x="5053122" y="2913423"/>
                  <a:pt x="5238667" y="3238714"/>
                  <a:pt x="5456231" y="3527338"/>
                </a:cubicBezTo>
                <a:lnTo>
                  <a:pt x="5462797" y="3535296"/>
                </a:lnTo>
                <a:lnTo>
                  <a:pt x="4894404" y="3678788"/>
                </a:lnTo>
                <a:cubicBezTo>
                  <a:pt x="4688432" y="3726948"/>
                  <a:pt x="4479590" y="3771955"/>
                  <a:pt x="4268138" y="3813617"/>
                </a:cubicBezTo>
                <a:cubicBezTo>
                  <a:pt x="2858462" y="4091364"/>
                  <a:pt x="1499670" y="4187602"/>
                  <a:pt x="285085" y="4125018"/>
                </a:cubicBezTo>
                <a:lnTo>
                  <a:pt x="0" y="4106393"/>
                </a:lnTo>
                <a:lnTo>
                  <a:pt x="0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圖片版面配置區 12"/>
          <p:cNvSpPr>
            <a:spLocks noGrp="1"/>
          </p:cNvSpPr>
          <p:nvPr>
            <p:ph type="pic" sz="quarter" idx="14"/>
          </p:nvPr>
        </p:nvSpPr>
        <p:spPr>
          <a:xfrm>
            <a:off x="4602360" y="0"/>
            <a:ext cx="4541641" cy="3535296"/>
          </a:xfrm>
          <a:custGeom>
            <a:avLst/>
            <a:gdLst>
              <a:gd name="connsiteX0" fmla="*/ 4541641 w 4541641"/>
              <a:gd name="connsiteY0" fmla="*/ 0 h 3535296"/>
              <a:gd name="connsiteX1" fmla="*/ 4541641 w 4541641"/>
              <a:gd name="connsiteY1" fmla="*/ 2019476 h 3535296"/>
              <a:gd name="connsiteX2" fmla="*/ 4105441 w 4541641"/>
              <a:gd name="connsiteY2" fmla="*/ 2269046 h 3535296"/>
              <a:gd name="connsiteX3" fmla="*/ 901086 w 4541641"/>
              <a:gd name="connsiteY3" fmla="*/ 3525035 h 3535296"/>
              <a:gd name="connsiteX4" fmla="*/ 860438 w 4541641"/>
              <a:gd name="connsiteY4" fmla="*/ 3535296 h 3535296"/>
              <a:gd name="connsiteX5" fmla="*/ 853872 w 4541641"/>
              <a:gd name="connsiteY5" fmla="*/ 3527338 h 3535296"/>
              <a:gd name="connsiteX6" fmla="*/ 307132 w 4541641"/>
              <a:gd name="connsiteY6" fmla="*/ 2556544 h 3535296"/>
              <a:gd name="connsiteX7" fmla="*/ 106903 w 4541641"/>
              <a:gd name="connsiteY7" fmla="*/ 89847 h 3535296"/>
              <a:gd name="connsiteX8" fmla="*/ 133182 w 4541641"/>
              <a:gd name="connsiteY8" fmla="*/ 1 h 3535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41641" h="3535296">
                <a:moveTo>
                  <a:pt x="4541641" y="0"/>
                </a:moveTo>
                <a:lnTo>
                  <a:pt x="4541641" y="2019476"/>
                </a:lnTo>
                <a:lnTo>
                  <a:pt x="4105441" y="2269046"/>
                </a:lnTo>
                <a:cubicBezTo>
                  <a:pt x="3187903" y="2766999"/>
                  <a:pt x="2100894" y="3199365"/>
                  <a:pt x="901086" y="3525035"/>
                </a:cubicBezTo>
                <a:lnTo>
                  <a:pt x="860438" y="3535296"/>
                </a:lnTo>
                <a:lnTo>
                  <a:pt x="853872" y="3527338"/>
                </a:lnTo>
                <a:cubicBezTo>
                  <a:pt x="636308" y="3238714"/>
                  <a:pt x="450763" y="2913424"/>
                  <a:pt x="307132" y="2556544"/>
                </a:cubicBezTo>
                <a:cubicBezTo>
                  <a:pt x="-28008" y="1723821"/>
                  <a:pt x="-79427" y="857064"/>
                  <a:pt x="106903" y="89847"/>
                </a:cubicBezTo>
                <a:lnTo>
                  <a:pt x="133182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405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205337" cy="6858000"/>
          </a:xfrm>
          <a:custGeom>
            <a:avLst/>
            <a:gdLst>
              <a:gd name="connsiteX0" fmla="*/ 0 w 3205337"/>
              <a:gd name="connsiteY0" fmla="*/ 0 h 6858000"/>
              <a:gd name="connsiteX1" fmla="*/ 3037117 w 3205337"/>
              <a:gd name="connsiteY1" fmla="*/ 0 h 6858000"/>
              <a:gd name="connsiteX2" fmla="*/ 3037117 w 3205337"/>
              <a:gd name="connsiteY2" fmla="*/ 6858000 h 6858000"/>
              <a:gd name="connsiteX3" fmla="*/ 0 w 320533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5337" h="6858000">
                <a:moveTo>
                  <a:pt x="0" y="0"/>
                </a:moveTo>
                <a:lnTo>
                  <a:pt x="3037117" y="0"/>
                </a:lnTo>
                <a:cubicBezTo>
                  <a:pt x="1404259" y="2960914"/>
                  <a:pt x="3842660" y="4474028"/>
                  <a:pt x="3037117" y="6858000"/>
                </a:cubicBez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997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7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0" name="圖片版面配置區 19"/>
          <p:cNvSpPr>
            <a:spLocks noGrp="1"/>
          </p:cNvSpPr>
          <p:nvPr>
            <p:ph type="pic" sz="quarter" idx="13"/>
          </p:nvPr>
        </p:nvSpPr>
        <p:spPr>
          <a:xfrm>
            <a:off x="-1" y="3"/>
            <a:ext cx="5784568" cy="3411686"/>
          </a:xfrm>
          <a:custGeom>
            <a:avLst/>
            <a:gdLst>
              <a:gd name="connsiteX0" fmla="*/ 5286564 w 5784568"/>
              <a:gd name="connsiteY0" fmla="*/ 0 h 3411686"/>
              <a:gd name="connsiteX1" fmla="*/ 5229260 w 5784568"/>
              <a:gd name="connsiteY1" fmla="*/ 138626 h 3411686"/>
              <a:gd name="connsiteX2" fmla="*/ 5755561 w 5784568"/>
              <a:gd name="connsiteY2" fmla="*/ 3366554 h 3411686"/>
              <a:gd name="connsiteX3" fmla="*/ 5784568 w 5784568"/>
              <a:gd name="connsiteY3" fmla="*/ 3403308 h 3411686"/>
              <a:gd name="connsiteX4" fmla="*/ 5612665 w 5784568"/>
              <a:gd name="connsiteY4" fmla="*/ 3411134 h 3411686"/>
              <a:gd name="connsiteX5" fmla="*/ 3999514 w 5784568"/>
              <a:gd name="connsiteY5" fmla="*/ 3273042 h 3411686"/>
              <a:gd name="connsiteX6" fmla="*/ 416198 w 5784568"/>
              <a:gd name="connsiteY6" fmla="*/ 1980672 h 3411686"/>
              <a:gd name="connsiteX7" fmla="*/ 0 w 5784568"/>
              <a:gd name="connsiteY7" fmla="*/ 1748622 h 3411686"/>
              <a:gd name="connsiteX8" fmla="*/ 1 w 5784568"/>
              <a:gd name="connsiteY8" fmla="*/ 0 h 3411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84568" h="3411686">
                <a:moveTo>
                  <a:pt x="5286564" y="0"/>
                </a:moveTo>
                <a:lnTo>
                  <a:pt x="5229260" y="138626"/>
                </a:lnTo>
                <a:cubicBezTo>
                  <a:pt x="4836413" y="1171622"/>
                  <a:pt x="5048071" y="2383502"/>
                  <a:pt x="5755561" y="3366554"/>
                </a:cubicBezTo>
                <a:lnTo>
                  <a:pt x="5784568" y="3403308"/>
                </a:lnTo>
                <a:lnTo>
                  <a:pt x="5612665" y="3411134"/>
                </a:lnTo>
                <a:cubicBezTo>
                  <a:pt x="5099067" y="3417901"/>
                  <a:pt x="4557152" y="3362007"/>
                  <a:pt x="3999514" y="3273042"/>
                </a:cubicBezTo>
                <a:cubicBezTo>
                  <a:pt x="2953943" y="3106236"/>
                  <a:pt x="1567167" y="2593143"/>
                  <a:pt x="416198" y="1980672"/>
                </a:cubicBezTo>
                <a:lnTo>
                  <a:pt x="0" y="1748622"/>
                </a:lnTo>
                <a:lnTo>
                  <a:pt x="1" y="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圖片版面配置區 18"/>
          <p:cNvSpPr>
            <a:spLocks noGrp="1"/>
          </p:cNvSpPr>
          <p:nvPr>
            <p:ph type="pic" sz="quarter" idx="14"/>
          </p:nvPr>
        </p:nvSpPr>
        <p:spPr>
          <a:xfrm>
            <a:off x="5033884" y="3"/>
            <a:ext cx="4110117" cy="3403309"/>
          </a:xfrm>
          <a:custGeom>
            <a:avLst/>
            <a:gdLst>
              <a:gd name="connsiteX0" fmla="*/ 252678 w 4110117"/>
              <a:gd name="connsiteY0" fmla="*/ 0 h 3403309"/>
              <a:gd name="connsiteX1" fmla="*/ 4110117 w 4110117"/>
              <a:gd name="connsiteY1" fmla="*/ 0 h 3403309"/>
              <a:gd name="connsiteX2" fmla="*/ 4096539 w 4110117"/>
              <a:gd name="connsiteY2" fmla="*/ 859502 h 3403309"/>
              <a:gd name="connsiteX3" fmla="*/ 958473 w 4110117"/>
              <a:gd name="connsiteY3" fmla="*/ 3393849 h 3403309"/>
              <a:gd name="connsiteX4" fmla="*/ 750682 w 4110117"/>
              <a:gd name="connsiteY4" fmla="*/ 3403309 h 3403309"/>
              <a:gd name="connsiteX5" fmla="*/ 721676 w 4110117"/>
              <a:gd name="connsiteY5" fmla="*/ 3366554 h 3403309"/>
              <a:gd name="connsiteX6" fmla="*/ 195375 w 4110117"/>
              <a:gd name="connsiteY6" fmla="*/ 138626 h 3403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10117" h="3403309">
                <a:moveTo>
                  <a:pt x="252678" y="0"/>
                </a:moveTo>
                <a:lnTo>
                  <a:pt x="4110117" y="0"/>
                </a:lnTo>
                <a:lnTo>
                  <a:pt x="4096539" y="859502"/>
                </a:lnTo>
                <a:cubicBezTo>
                  <a:pt x="3463100" y="2644337"/>
                  <a:pt x="2329767" y="3283997"/>
                  <a:pt x="958473" y="3393849"/>
                </a:cubicBezTo>
                <a:lnTo>
                  <a:pt x="750682" y="3403309"/>
                </a:lnTo>
                <a:lnTo>
                  <a:pt x="721676" y="3366554"/>
                </a:lnTo>
                <a:cubicBezTo>
                  <a:pt x="14186" y="2383502"/>
                  <a:pt x="-197472" y="1171622"/>
                  <a:pt x="195375" y="138626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圖片版面配置區 17"/>
          <p:cNvSpPr>
            <a:spLocks noGrp="1"/>
          </p:cNvSpPr>
          <p:nvPr>
            <p:ph type="pic" sz="quarter" idx="15"/>
          </p:nvPr>
        </p:nvSpPr>
        <p:spPr>
          <a:xfrm>
            <a:off x="5286562" y="-1"/>
            <a:ext cx="3857439" cy="5136949"/>
          </a:xfrm>
          <a:custGeom>
            <a:avLst/>
            <a:gdLst>
              <a:gd name="connsiteX0" fmla="*/ 3857439 w 3857439"/>
              <a:gd name="connsiteY0" fmla="*/ 5 h 5136949"/>
              <a:gd name="connsiteX1" fmla="*/ 3857438 w 3857439"/>
              <a:gd name="connsiteY1" fmla="*/ 5136949 h 5136949"/>
              <a:gd name="connsiteX2" fmla="*/ 3625499 w 3857439"/>
              <a:gd name="connsiteY2" fmla="*/ 5132799 h 5136949"/>
              <a:gd name="connsiteX3" fmla="*/ 1549028 w 3857439"/>
              <a:gd name="connsiteY3" fmla="*/ 4410289 h 5136949"/>
              <a:gd name="connsiteX4" fmla="*/ 696010 w 3857439"/>
              <a:gd name="connsiteY4" fmla="*/ 3654201 h 5136949"/>
              <a:gd name="connsiteX5" fmla="*/ 498004 w 3857439"/>
              <a:gd name="connsiteY5" fmla="*/ 3403313 h 5136949"/>
              <a:gd name="connsiteX6" fmla="*/ 705794 w 3857439"/>
              <a:gd name="connsiteY6" fmla="*/ 3393853 h 5136949"/>
              <a:gd name="connsiteX7" fmla="*/ 3843861 w 3857439"/>
              <a:gd name="connsiteY7" fmla="*/ 859506 h 5136949"/>
              <a:gd name="connsiteX8" fmla="*/ 3857439 w 3857439"/>
              <a:gd name="connsiteY8" fmla="*/ 0 h 5136949"/>
              <a:gd name="connsiteX9" fmla="*/ 3857439 w 3857439"/>
              <a:gd name="connsiteY9" fmla="*/ 5 h 5136949"/>
              <a:gd name="connsiteX10" fmla="*/ 0 w 3857439"/>
              <a:gd name="connsiteY10" fmla="*/ 4 h 5136949"/>
              <a:gd name="connsiteX11" fmla="*/ 1 w 3857439"/>
              <a:gd name="connsiteY11" fmla="*/ 1 h 5136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57439" h="5136949">
                <a:moveTo>
                  <a:pt x="3857439" y="5"/>
                </a:moveTo>
                <a:lnTo>
                  <a:pt x="3857438" y="5136949"/>
                </a:lnTo>
                <a:lnTo>
                  <a:pt x="3625499" y="5132799"/>
                </a:lnTo>
                <a:cubicBezTo>
                  <a:pt x="2923401" y="5088302"/>
                  <a:pt x="2201087" y="4851141"/>
                  <a:pt x="1549028" y="4410289"/>
                </a:cubicBezTo>
                <a:cubicBezTo>
                  <a:pt x="1222998" y="4189862"/>
                  <a:pt x="937681" y="3934164"/>
                  <a:pt x="696010" y="3654201"/>
                </a:cubicBezTo>
                <a:lnTo>
                  <a:pt x="498004" y="3403313"/>
                </a:lnTo>
                <a:lnTo>
                  <a:pt x="705794" y="3393853"/>
                </a:lnTo>
                <a:cubicBezTo>
                  <a:pt x="2077088" y="3284000"/>
                  <a:pt x="3210422" y="2644341"/>
                  <a:pt x="3843861" y="859506"/>
                </a:cubicBezTo>
                <a:close/>
                <a:moveTo>
                  <a:pt x="3857439" y="0"/>
                </a:moveTo>
                <a:lnTo>
                  <a:pt x="3857439" y="5"/>
                </a:lnTo>
                <a:lnTo>
                  <a:pt x="0" y="4"/>
                </a:lnTo>
                <a:lnTo>
                  <a:pt x="1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550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7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2" name="圖片版面配置區 11"/>
          <p:cNvSpPr>
            <a:spLocks noGrp="1"/>
          </p:cNvSpPr>
          <p:nvPr>
            <p:ph type="pic" sz="quarter" idx="13"/>
          </p:nvPr>
        </p:nvSpPr>
        <p:spPr>
          <a:xfrm>
            <a:off x="3476757" y="1121320"/>
            <a:ext cx="5667245" cy="5736681"/>
          </a:xfrm>
          <a:custGeom>
            <a:avLst/>
            <a:gdLst>
              <a:gd name="connsiteX0" fmla="*/ 1739402 w 5667245"/>
              <a:gd name="connsiteY0" fmla="*/ 0 h 5736681"/>
              <a:gd name="connsiteX1" fmla="*/ 1723088 w 5667245"/>
              <a:gd name="connsiteY1" fmla="*/ 93082 h 5736681"/>
              <a:gd name="connsiteX2" fmla="*/ 1704844 w 5667245"/>
              <a:gd name="connsiteY2" fmla="*/ 355055 h 5736681"/>
              <a:gd name="connsiteX3" fmla="*/ 5238619 w 5667245"/>
              <a:gd name="connsiteY3" fmla="*/ 2917280 h 5736681"/>
              <a:gd name="connsiteX4" fmla="*/ 5599927 w 5667245"/>
              <a:gd name="connsiteY4" fmla="*/ 2904052 h 5736681"/>
              <a:gd name="connsiteX5" fmla="*/ 5667245 w 5667245"/>
              <a:gd name="connsiteY5" fmla="*/ 2896603 h 5736681"/>
              <a:gd name="connsiteX6" fmla="*/ 5667245 w 5667245"/>
              <a:gd name="connsiteY6" fmla="*/ 5736681 h 5736681"/>
              <a:gd name="connsiteX7" fmla="*/ 1404425 w 5667245"/>
              <a:gd name="connsiteY7" fmla="*/ 5736680 h 5736681"/>
              <a:gd name="connsiteX8" fmla="*/ 1356591 w 5667245"/>
              <a:gd name="connsiteY8" fmla="*/ 5695185 h 5736681"/>
              <a:gd name="connsiteX9" fmla="*/ 113434 w 5667245"/>
              <a:gd name="connsiteY9" fmla="*/ 2024407 h 5736681"/>
              <a:gd name="connsiteX10" fmla="*/ 1573341 w 5667245"/>
              <a:gd name="connsiteY10" fmla="*/ 97289 h 5736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67245" h="5736681">
                <a:moveTo>
                  <a:pt x="1739402" y="0"/>
                </a:moveTo>
                <a:lnTo>
                  <a:pt x="1723088" y="93082"/>
                </a:lnTo>
                <a:cubicBezTo>
                  <a:pt x="1711024" y="179217"/>
                  <a:pt x="1704844" y="266613"/>
                  <a:pt x="1704844" y="355055"/>
                </a:cubicBezTo>
                <a:cubicBezTo>
                  <a:pt x="1704844" y="1770133"/>
                  <a:pt x="3286969" y="2917280"/>
                  <a:pt x="5238619" y="2917280"/>
                </a:cubicBezTo>
                <a:cubicBezTo>
                  <a:pt x="5360597" y="2917280"/>
                  <a:pt x="5481132" y="2912799"/>
                  <a:pt x="5599927" y="2904052"/>
                </a:cubicBezTo>
                <a:lnTo>
                  <a:pt x="5667245" y="2896603"/>
                </a:lnTo>
                <a:lnTo>
                  <a:pt x="5667245" y="5736681"/>
                </a:lnTo>
                <a:lnTo>
                  <a:pt x="1404425" y="5736680"/>
                </a:lnTo>
                <a:lnTo>
                  <a:pt x="1356591" y="5695185"/>
                </a:lnTo>
                <a:cubicBezTo>
                  <a:pt x="275458" y="4715081"/>
                  <a:pt x="-247381" y="3335825"/>
                  <a:pt x="113434" y="2024407"/>
                </a:cubicBezTo>
                <a:cubicBezTo>
                  <a:pt x="336795" y="1212577"/>
                  <a:pt x="864429" y="551635"/>
                  <a:pt x="1573341" y="9728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圖片版面配置區 12"/>
          <p:cNvSpPr>
            <a:spLocks noGrp="1"/>
          </p:cNvSpPr>
          <p:nvPr>
            <p:ph type="pic" sz="quarter" idx="14"/>
          </p:nvPr>
        </p:nvSpPr>
        <p:spPr>
          <a:xfrm>
            <a:off x="5181601" y="530465"/>
            <a:ext cx="3962401" cy="3508136"/>
          </a:xfrm>
          <a:custGeom>
            <a:avLst/>
            <a:gdLst>
              <a:gd name="connsiteX0" fmla="*/ 2416078 w 3962401"/>
              <a:gd name="connsiteY0" fmla="*/ 607 h 3508136"/>
              <a:gd name="connsiteX1" fmla="*/ 3754508 w 3962401"/>
              <a:gd name="connsiteY1" fmla="*/ 193867 h 3508136"/>
              <a:gd name="connsiteX2" fmla="*/ 3962401 w 3962401"/>
              <a:gd name="connsiteY2" fmla="*/ 255796 h 3508136"/>
              <a:gd name="connsiteX3" fmla="*/ 3962401 w 3962401"/>
              <a:gd name="connsiteY3" fmla="*/ 3487459 h 3508136"/>
              <a:gd name="connsiteX4" fmla="*/ 3895083 w 3962401"/>
              <a:gd name="connsiteY4" fmla="*/ 3494908 h 3508136"/>
              <a:gd name="connsiteX5" fmla="*/ 3533775 w 3962401"/>
              <a:gd name="connsiteY5" fmla="*/ 3508136 h 3508136"/>
              <a:gd name="connsiteX6" fmla="*/ 0 w 3962401"/>
              <a:gd name="connsiteY6" fmla="*/ 945911 h 3508136"/>
              <a:gd name="connsiteX7" fmla="*/ 18244 w 3962401"/>
              <a:gd name="connsiteY7" fmla="*/ 683938 h 3508136"/>
              <a:gd name="connsiteX8" fmla="*/ 34558 w 3962401"/>
              <a:gd name="connsiteY8" fmla="*/ 590856 h 3508136"/>
              <a:gd name="connsiteX9" fmla="*/ 142596 w 3962401"/>
              <a:gd name="connsiteY9" fmla="*/ 527559 h 3508136"/>
              <a:gd name="connsiteX10" fmla="*/ 2416078 w 3962401"/>
              <a:gd name="connsiteY10" fmla="*/ 607 h 3508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62401" h="3508136">
                <a:moveTo>
                  <a:pt x="2416078" y="607"/>
                </a:moveTo>
                <a:cubicBezTo>
                  <a:pt x="2853836" y="7326"/>
                  <a:pt x="3304010" y="69920"/>
                  <a:pt x="3754508" y="193867"/>
                </a:cubicBezTo>
                <a:lnTo>
                  <a:pt x="3962401" y="255796"/>
                </a:lnTo>
                <a:lnTo>
                  <a:pt x="3962401" y="3487459"/>
                </a:lnTo>
                <a:lnTo>
                  <a:pt x="3895083" y="3494908"/>
                </a:lnTo>
                <a:cubicBezTo>
                  <a:pt x="3776288" y="3503655"/>
                  <a:pt x="3655753" y="3508136"/>
                  <a:pt x="3533775" y="3508136"/>
                </a:cubicBezTo>
                <a:cubicBezTo>
                  <a:pt x="1582125" y="3508136"/>
                  <a:pt x="0" y="2360989"/>
                  <a:pt x="0" y="945911"/>
                </a:cubicBezTo>
                <a:cubicBezTo>
                  <a:pt x="0" y="857469"/>
                  <a:pt x="6180" y="770073"/>
                  <a:pt x="18244" y="683938"/>
                </a:cubicBezTo>
                <a:lnTo>
                  <a:pt x="34558" y="590856"/>
                </a:lnTo>
                <a:lnTo>
                  <a:pt x="142596" y="527559"/>
                </a:lnTo>
                <a:cubicBezTo>
                  <a:pt x="800868" y="175961"/>
                  <a:pt x="1586160" y="-12130"/>
                  <a:pt x="2416078" y="60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277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7" name="圖片版面配置區 16"/>
          <p:cNvSpPr>
            <a:spLocks noGrp="1"/>
          </p:cNvSpPr>
          <p:nvPr>
            <p:ph type="pic" sz="quarter" idx="13"/>
          </p:nvPr>
        </p:nvSpPr>
        <p:spPr>
          <a:xfrm>
            <a:off x="-1" y="-1"/>
            <a:ext cx="3105150" cy="4133850"/>
          </a:xfrm>
          <a:custGeom>
            <a:avLst/>
            <a:gdLst>
              <a:gd name="connsiteX0" fmla="*/ 0 w 3105150"/>
              <a:gd name="connsiteY0" fmla="*/ 0 h 4133850"/>
              <a:gd name="connsiteX1" fmla="*/ 2639401 w 3105150"/>
              <a:gd name="connsiteY1" fmla="*/ 0 h 4133850"/>
              <a:gd name="connsiteX2" fmla="*/ 2654549 w 3105150"/>
              <a:gd name="connsiteY2" fmla="*/ 20256 h 4133850"/>
              <a:gd name="connsiteX3" fmla="*/ 3105150 w 3105150"/>
              <a:gd name="connsiteY3" fmla="*/ 1495425 h 4133850"/>
              <a:gd name="connsiteX4" fmla="*/ 466725 w 3105150"/>
              <a:gd name="connsiteY4" fmla="*/ 4133850 h 4133850"/>
              <a:gd name="connsiteX5" fmla="*/ 196961 w 3105150"/>
              <a:gd name="connsiteY5" fmla="*/ 4120228 h 4133850"/>
              <a:gd name="connsiteX6" fmla="*/ 0 w 3105150"/>
              <a:gd name="connsiteY6" fmla="*/ 4090168 h 413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05150" h="4133850">
                <a:moveTo>
                  <a:pt x="0" y="0"/>
                </a:moveTo>
                <a:lnTo>
                  <a:pt x="2639401" y="0"/>
                </a:lnTo>
                <a:lnTo>
                  <a:pt x="2654549" y="20256"/>
                </a:lnTo>
                <a:cubicBezTo>
                  <a:pt x="2939035" y="441352"/>
                  <a:pt x="3105150" y="948989"/>
                  <a:pt x="3105150" y="1495425"/>
                </a:cubicBezTo>
                <a:cubicBezTo>
                  <a:pt x="3105150" y="2952587"/>
                  <a:pt x="1923887" y="4133850"/>
                  <a:pt x="466725" y="4133850"/>
                </a:cubicBezTo>
                <a:cubicBezTo>
                  <a:pt x="375652" y="4133850"/>
                  <a:pt x="285658" y="4129236"/>
                  <a:pt x="196961" y="4120228"/>
                </a:cubicBezTo>
                <a:lnTo>
                  <a:pt x="0" y="409016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圖片版面配置區 17"/>
          <p:cNvSpPr>
            <a:spLocks noGrp="1"/>
          </p:cNvSpPr>
          <p:nvPr>
            <p:ph type="pic" sz="quarter" idx="14"/>
          </p:nvPr>
        </p:nvSpPr>
        <p:spPr>
          <a:xfrm>
            <a:off x="5791202" y="3181351"/>
            <a:ext cx="3352799" cy="3676651"/>
          </a:xfrm>
          <a:custGeom>
            <a:avLst/>
            <a:gdLst>
              <a:gd name="connsiteX0" fmla="*/ 2638424 w 3352799"/>
              <a:gd name="connsiteY0" fmla="*/ 0 h 3676651"/>
              <a:gd name="connsiteX1" fmla="*/ 3170159 w 3352799"/>
              <a:gd name="connsiteY1" fmla="*/ 53604 h 3676651"/>
              <a:gd name="connsiteX2" fmla="*/ 3352799 w 3352799"/>
              <a:gd name="connsiteY2" fmla="*/ 100565 h 3676651"/>
              <a:gd name="connsiteX3" fmla="*/ 3352799 w 3352799"/>
              <a:gd name="connsiteY3" fmla="*/ 3676651 h 3676651"/>
              <a:gd name="connsiteX4" fmla="*/ 212750 w 3352799"/>
              <a:gd name="connsiteY4" fmla="*/ 3676651 h 3676651"/>
              <a:gd name="connsiteX5" fmla="*/ 207340 w 3352799"/>
              <a:gd name="connsiteY5" fmla="*/ 3665420 h 3676651"/>
              <a:gd name="connsiteX6" fmla="*/ 0 w 3352799"/>
              <a:gd name="connsiteY6" fmla="*/ 2638425 h 3676651"/>
              <a:gd name="connsiteX7" fmla="*/ 2638424 w 3352799"/>
              <a:gd name="connsiteY7" fmla="*/ 0 h 3676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52799" h="3676651">
                <a:moveTo>
                  <a:pt x="2638424" y="0"/>
                </a:moveTo>
                <a:cubicBezTo>
                  <a:pt x="2820569" y="0"/>
                  <a:pt x="2998404" y="18457"/>
                  <a:pt x="3170159" y="53604"/>
                </a:cubicBezTo>
                <a:lnTo>
                  <a:pt x="3352799" y="100565"/>
                </a:lnTo>
                <a:lnTo>
                  <a:pt x="3352799" y="3676651"/>
                </a:lnTo>
                <a:lnTo>
                  <a:pt x="212750" y="3676651"/>
                </a:lnTo>
                <a:lnTo>
                  <a:pt x="207340" y="3665420"/>
                </a:lnTo>
                <a:cubicBezTo>
                  <a:pt x="73828" y="3349763"/>
                  <a:pt x="0" y="3002716"/>
                  <a:pt x="0" y="2638425"/>
                </a:cubicBezTo>
                <a:cubicBezTo>
                  <a:pt x="0" y="1181264"/>
                  <a:pt x="1181262" y="0"/>
                  <a:pt x="263842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701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8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6" name="圖片版面配置區 25"/>
          <p:cNvSpPr>
            <a:spLocks noGrp="1"/>
          </p:cNvSpPr>
          <p:nvPr>
            <p:ph type="pic" sz="quarter" idx="13"/>
          </p:nvPr>
        </p:nvSpPr>
        <p:spPr>
          <a:xfrm>
            <a:off x="-21771" y="1077687"/>
            <a:ext cx="9165771" cy="5780314"/>
          </a:xfrm>
          <a:custGeom>
            <a:avLst/>
            <a:gdLst>
              <a:gd name="connsiteX0" fmla="*/ 9165771 w 9165771"/>
              <a:gd name="connsiteY0" fmla="*/ 0 h 5812971"/>
              <a:gd name="connsiteX1" fmla="*/ 9165771 w 9165771"/>
              <a:gd name="connsiteY1" fmla="*/ 5812971 h 5812971"/>
              <a:gd name="connsiteX2" fmla="*/ 10885 w 9165771"/>
              <a:gd name="connsiteY2" fmla="*/ 5812971 h 5812971"/>
              <a:gd name="connsiteX3" fmla="*/ 0 w 9165771"/>
              <a:gd name="connsiteY3" fmla="*/ 3429000 h 5812971"/>
              <a:gd name="connsiteX4" fmla="*/ 9165771 w 9165771"/>
              <a:gd name="connsiteY4" fmla="*/ 0 h 5812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5771" h="5812971">
                <a:moveTo>
                  <a:pt x="9165771" y="0"/>
                </a:moveTo>
                <a:lnTo>
                  <a:pt x="9165771" y="5812971"/>
                </a:lnTo>
                <a:lnTo>
                  <a:pt x="10885" y="5812971"/>
                </a:lnTo>
                <a:cubicBezTo>
                  <a:pt x="14514" y="5021942"/>
                  <a:pt x="18142" y="4230914"/>
                  <a:pt x="0" y="3429000"/>
                </a:cubicBezTo>
                <a:cubicBezTo>
                  <a:pt x="2815771" y="1001486"/>
                  <a:pt x="6110514" y="3439886"/>
                  <a:pt x="916577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890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8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圖片版面配置區 8"/>
          <p:cNvSpPr>
            <a:spLocks noGrp="1"/>
          </p:cNvSpPr>
          <p:nvPr>
            <p:ph type="pic" sz="quarter" idx="13"/>
          </p:nvPr>
        </p:nvSpPr>
        <p:spPr>
          <a:xfrm>
            <a:off x="0" y="974497"/>
            <a:ext cx="9144000" cy="4909004"/>
          </a:xfrm>
          <a:custGeom>
            <a:avLst/>
            <a:gdLst>
              <a:gd name="connsiteX0" fmla="*/ 4572001 w 9144000"/>
              <a:gd name="connsiteY0" fmla="*/ 0 h 4909004"/>
              <a:gd name="connsiteX1" fmla="*/ 9105162 w 9144000"/>
              <a:gd name="connsiteY1" fmla="*/ 1610562 h 4909004"/>
              <a:gd name="connsiteX2" fmla="*/ 9144000 w 9144000"/>
              <a:gd name="connsiteY2" fmla="*/ 1668941 h 4909004"/>
              <a:gd name="connsiteX3" fmla="*/ 9144000 w 9144000"/>
              <a:gd name="connsiteY3" fmla="*/ 3240064 h 4909004"/>
              <a:gd name="connsiteX4" fmla="*/ 9105162 w 9144000"/>
              <a:gd name="connsiteY4" fmla="*/ 3298442 h 4909004"/>
              <a:gd name="connsiteX5" fmla="*/ 4572001 w 9144000"/>
              <a:gd name="connsiteY5" fmla="*/ 4909004 h 4909004"/>
              <a:gd name="connsiteX6" fmla="*/ 38841 w 9144000"/>
              <a:gd name="connsiteY6" fmla="*/ 3298442 h 4909004"/>
              <a:gd name="connsiteX7" fmla="*/ 0 w 9144000"/>
              <a:gd name="connsiteY7" fmla="*/ 3240060 h 4909004"/>
              <a:gd name="connsiteX8" fmla="*/ 0 w 9144000"/>
              <a:gd name="connsiteY8" fmla="*/ 1668944 h 4909004"/>
              <a:gd name="connsiteX9" fmla="*/ 38841 w 9144000"/>
              <a:gd name="connsiteY9" fmla="*/ 1610562 h 4909004"/>
              <a:gd name="connsiteX10" fmla="*/ 4572001 w 9144000"/>
              <a:gd name="connsiteY10" fmla="*/ 0 h 4909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144000" h="4909004">
                <a:moveTo>
                  <a:pt x="4572001" y="0"/>
                </a:moveTo>
                <a:cubicBezTo>
                  <a:pt x="6654288" y="0"/>
                  <a:pt x="8428559" y="670727"/>
                  <a:pt x="9105162" y="1610562"/>
                </a:cubicBezTo>
                <a:lnTo>
                  <a:pt x="9144000" y="1668941"/>
                </a:lnTo>
                <a:lnTo>
                  <a:pt x="9144000" y="3240064"/>
                </a:lnTo>
                <a:lnTo>
                  <a:pt x="9105162" y="3298442"/>
                </a:lnTo>
                <a:cubicBezTo>
                  <a:pt x="8428559" y="4238278"/>
                  <a:pt x="6654288" y="4909004"/>
                  <a:pt x="4572001" y="4909004"/>
                </a:cubicBezTo>
                <a:cubicBezTo>
                  <a:pt x="2489715" y="4909004"/>
                  <a:pt x="715444" y="4238278"/>
                  <a:pt x="38841" y="3298442"/>
                </a:cubicBezTo>
                <a:lnTo>
                  <a:pt x="0" y="3240060"/>
                </a:lnTo>
                <a:lnTo>
                  <a:pt x="0" y="1668944"/>
                </a:lnTo>
                <a:lnTo>
                  <a:pt x="38841" y="1610562"/>
                </a:lnTo>
                <a:cubicBezTo>
                  <a:pt x="715444" y="670727"/>
                  <a:pt x="2489715" y="0"/>
                  <a:pt x="457200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833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8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3"/>
          </p:nvPr>
        </p:nvSpPr>
        <p:spPr>
          <a:xfrm>
            <a:off x="0" y="-29029"/>
            <a:ext cx="9144000" cy="5297715"/>
          </a:xfrm>
          <a:custGeom>
            <a:avLst/>
            <a:gdLst>
              <a:gd name="connsiteX0" fmla="*/ 0 w 9187543"/>
              <a:gd name="connsiteY0" fmla="*/ 0 h 5297715"/>
              <a:gd name="connsiteX1" fmla="*/ 9187543 w 9187543"/>
              <a:gd name="connsiteY1" fmla="*/ 0 h 5297715"/>
              <a:gd name="connsiteX2" fmla="*/ 9187543 w 9187543"/>
              <a:gd name="connsiteY2" fmla="*/ 3352800 h 5297715"/>
              <a:gd name="connsiteX3" fmla="*/ 0 w 9187543"/>
              <a:gd name="connsiteY3" fmla="*/ 5297715 h 5297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87543" h="5297715">
                <a:moveTo>
                  <a:pt x="0" y="0"/>
                </a:moveTo>
                <a:lnTo>
                  <a:pt x="9187543" y="0"/>
                </a:lnTo>
                <a:lnTo>
                  <a:pt x="9187543" y="3352800"/>
                </a:lnTo>
                <a:cubicBezTo>
                  <a:pt x="6096001" y="5263848"/>
                  <a:pt x="3744686" y="3052839"/>
                  <a:pt x="0" y="5297715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227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8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6" name="圖片版面配置區 15"/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3617070" cy="3892645"/>
          </a:xfrm>
          <a:custGeom>
            <a:avLst/>
            <a:gdLst>
              <a:gd name="connsiteX0" fmla="*/ 3343740 w 3617070"/>
              <a:gd name="connsiteY0" fmla="*/ 0 h 3892645"/>
              <a:gd name="connsiteX1" fmla="*/ 3393618 w 3617070"/>
              <a:gd name="connsiteY1" fmla="*/ 96815 h 3892645"/>
              <a:gd name="connsiteX2" fmla="*/ 3398008 w 3617070"/>
              <a:gd name="connsiteY2" fmla="*/ 2238449 h 3892645"/>
              <a:gd name="connsiteX3" fmla="*/ 325523 w 3617070"/>
              <a:gd name="connsiteY3" fmla="*/ 3738198 h 3892645"/>
              <a:gd name="connsiteX4" fmla="*/ 116720 w 3617070"/>
              <a:gd name="connsiteY4" fmla="*/ 3637349 h 3892645"/>
              <a:gd name="connsiteX5" fmla="*/ 0 w 3617070"/>
              <a:gd name="connsiteY5" fmla="*/ 3563543 h 3892645"/>
              <a:gd name="connsiteX6" fmla="*/ 0 w 3617070"/>
              <a:gd name="connsiteY6" fmla="*/ 1 h 389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17070" h="3892645">
                <a:moveTo>
                  <a:pt x="3343740" y="0"/>
                </a:moveTo>
                <a:lnTo>
                  <a:pt x="3393618" y="96815"/>
                </a:lnTo>
                <a:cubicBezTo>
                  <a:pt x="3678611" y="723539"/>
                  <a:pt x="3702691" y="1503241"/>
                  <a:pt x="3398008" y="2238449"/>
                </a:cubicBezTo>
                <a:cubicBezTo>
                  <a:pt x="2856348" y="3545485"/>
                  <a:pt x="1480750" y="4216945"/>
                  <a:pt x="325523" y="3738198"/>
                </a:cubicBezTo>
                <a:cubicBezTo>
                  <a:pt x="253321" y="3708276"/>
                  <a:pt x="183689" y="3674570"/>
                  <a:pt x="116720" y="3637349"/>
                </a:cubicBezTo>
                <a:lnTo>
                  <a:pt x="0" y="3563543"/>
                </a:lnTo>
                <a:lnTo>
                  <a:pt x="0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圖片版面配置區 19"/>
          <p:cNvSpPr>
            <a:spLocks noGrp="1"/>
          </p:cNvSpPr>
          <p:nvPr>
            <p:ph type="pic" sz="quarter" idx="14"/>
          </p:nvPr>
        </p:nvSpPr>
        <p:spPr>
          <a:xfrm>
            <a:off x="-3" y="4174856"/>
            <a:ext cx="6221462" cy="2683144"/>
          </a:xfrm>
          <a:custGeom>
            <a:avLst/>
            <a:gdLst>
              <a:gd name="connsiteX0" fmla="*/ 1716623 w 6221462"/>
              <a:gd name="connsiteY0" fmla="*/ 917 h 2683144"/>
              <a:gd name="connsiteX1" fmla="*/ 3150979 w 6221462"/>
              <a:gd name="connsiteY1" fmla="*/ 162445 h 2683144"/>
              <a:gd name="connsiteX2" fmla="*/ 6196760 w 6221462"/>
              <a:gd name="connsiteY2" fmla="*/ 2530185 h 2683144"/>
              <a:gd name="connsiteX3" fmla="*/ 6221462 w 6221462"/>
              <a:gd name="connsiteY3" fmla="*/ 2683144 h 2683144"/>
              <a:gd name="connsiteX4" fmla="*/ 0 w 6221462"/>
              <a:gd name="connsiteY4" fmla="*/ 2683144 h 2683144"/>
              <a:gd name="connsiteX5" fmla="*/ 1 w 6221462"/>
              <a:gd name="connsiteY5" fmla="*/ 396464 h 2683144"/>
              <a:gd name="connsiteX6" fmla="*/ 197421 w 6221462"/>
              <a:gd name="connsiteY6" fmla="*/ 300425 h 2683144"/>
              <a:gd name="connsiteX7" fmla="*/ 1716623 w 6221462"/>
              <a:gd name="connsiteY7" fmla="*/ 917 h 2683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21462" h="2683144">
                <a:moveTo>
                  <a:pt x="1716623" y="917"/>
                </a:moveTo>
                <a:cubicBezTo>
                  <a:pt x="2171473" y="-7666"/>
                  <a:pt x="2656932" y="43778"/>
                  <a:pt x="3150979" y="162445"/>
                </a:cubicBezTo>
                <a:cubicBezTo>
                  <a:pt x="4756635" y="548111"/>
                  <a:pt x="5958981" y="1525161"/>
                  <a:pt x="6196760" y="2530185"/>
                </a:cubicBezTo>
                <a:lnTo>
                  <a:pt x="6221462" y="2683144"/>
                </a:lnTo>
                <a:lnTo>
                  <a:pt x="0" y="2683144"/>
                </a:lnTo>
                <a:lnTo>
                  <a:pt x="1" y="396464"/>
                </a:lnTo>
                <a:lnTo>
                  <a:pt x="197421" y="300425"/>
                </a:lnTo>
                <a:cubicBezTo>
                  <a:pt x="627323" y="116167"/>
                  <a:pt x="1148059" y="11647"/>
                  <a:pt x="1716623" y="91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32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8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3" name="圖片版面配置區 12"/>
          <p:cNvSpPr>
            <a:spLocks noGrp="1"/>
          </p:cNvSpPr>
          <p:nvPr>
            <p:ph type="pic" sz="quarter" idx="13"/>
          </p:nvPr>
        </p:nvSpPr>
        <p:spPr>
          <a:xfrm>
            <a:off x="-1" y="-1"/>
            <a:ext cx="9144003" cy="3421626"/>
          </a:xfrm>
          <a:custGeom>
            <a:avLst/>
            <a:gdLst>
              <a:gd name="connsiteX0" fmla="*/ 0 w 9144003"/>
              <a:gd name="connsiteY0" fmla="*/ 0 h 3421626"/>
              <a:gd name="connsiteX1" fmla="*/ 9144003 w 9144003"/>
              <a:gd name="connsiteY1" fmla="*/ 0 h 3421626"/>
              <a:gd name="connsiteX2" fmla="*/ 9144003 w 9144003"/>
              <a:gd name="connsiteY2" fmla="*/ 2540096 h 3421626"/>
              <a:gd name="connsiteX3" fmla="*/ 8804442 w 9144003"/>
              <a:gd name="connsiteY3" fmla="*/ 2675256 h 3421626"/>
              <a:gd name="connsiteX4" fmla="*/ 4615133 w 9144003"/>
              <a:gd name="connsiteY4" fmla="*/ 3421626 h 3421626"/>
              <a:gd name="connsiteX5" fmla="*/ 425825 w 9144003"/>
              <a:gd name="connsiteY5" fmla="*/ 2675256 h 3421626"/>
              <a:gd name="connsiteX6" fmla="*/ 0 w 9144003"/>
              <a:gd name="connsiteY6" fmla="*/ 2505760 h 3421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3" h="3421626">
                <a:moveTo>
                  <a:pt x="0" y="0"/>
                </a:moveTo>
                <a:lnTo>
                  <a:pt x="9144003" y="0"/>
                </a:lnTo>
                <a:lnTo>
                  <a:pt x="9144003" y="2540096"/>
                </a:lnTo>
                <a:lnTo>
                  <a:pt x="8804442" y="2675256"/>
                </a:lnTo>
                <a:cubicBezTo>
                  <a:pt x="7498149" y="3158108"/>
                  <a:pt x="6087124" y="3421626"/>
                  <a:pt x="4615133" y="3421626"/>
                </a:cubicBezTo>
                <a:cubicBezTo>
                  <a:pt x="3143142" y="3421626"/>
                  <a:pt x="1732118" y="3158108"/>
                  <a:pt x="425825" y="2675256"/>
                </a:cubicBezTo>
                <a:lnTo>
                  <a:pt x="0" y="25057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28113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8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3" name="圖片版面配置區 12"/>
          <p:cNvSpPr>
            <a:spLocks noGrp="1"/>
          </p:cNvSpPr>
          <p:nvPr>
            <p:ph type="pic" sz="quarter" idx="13"/>
          </p:nvPr>
        </p:nvSpPr>
        <p:spPr>
          <a:xfrm>
            <a:off x="1" y="1676400"/>
            <a:ext cx="9143999" cy="5181600"/>
          </a:xfrm>
          <a:custGeom>
            <a:avLst/>
            <a:gdLst>
              <a:gd name="connsiteX0" fmla="*/ 2046518 w 9144001"/>
              <a:gd name="connsiteY0" fmla="*/ 0 h 5181600"/>
              <a:gd name="connsiteX1" fmla="*/ 8832357 w 9144001"/>
              <a:gd name="connsiteY1" fmla="*/ 2436052 h 5181600"/>
              <a:gd name="connsiteX2" fmla="*/ 9144001 w 9144001"/>
              <a:gd name="connsiteY2" fmla="*/ 2706007 h 5181600"/>
              <a:gd name="connsiteX3" fmla="*/ 9144001 w 9144001"/>
              <a:gd name="connsiteY3" fmla="*/ 5181600 h 5181600"/>
              <a:gd name="connsiteX4" fmla="*/ 0 w 9144001"/>
              <a:gd name="connsiteY4" fmla="*/ 5181600 h 5181600"/>
              <a:gd name="connsiteX5" fmla="*/ 0 w 9144001"/>
              <a:gd name="connsiteY5" fmla="*/ 197062 h 5181600"/>
              <a:gd name="connsiteX6" fmla="*/ 273242 w 9144001"/>
              <a:gd name="connsiteY6" fmla="*/ 146709 h 5181600"/>
              <a:gd name="connsiteX7" fmla="*/ 2046518 w 9144001"/>
              <a:gd name="connsiteY7" fmla="*/ 0 h 518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1" h="5181600">
                <a:moveTo>
                  <a:pt x="2046518" y="0"/>
                </a:moveTo>
                <a:cubicBezTo>
                  <a:pt x="4624170" y="0"/>
                  <a:pt x="6988298" y="914200"/>
                  <a:pt x="8832357" y="2436052"/>
                </a:cubicBezTo>
                <a:lnTo>
                  <a:pt x="9144001" y="2706007"/>
                </a:lnTo>
                <a:lnTo>
                  <a:pt x="9144001" y="5181600"/>
                </a:lnTo>
                <a:lnTo>
                  <a:pt x="0" y="5181600"/>
                </a:lnTo>
                <a:lnTo>
                  <a:pt x="0" y="197062"/>
                </a:lnTo>
                <a:lnTo>
                  <a:pt x="273242" y="146709"/>
                </a:lnTo>
                <a:cubicBezTo>
                  <a:pt x="849973" y="50219"/>
                  <a:pt x="1442381" y="0"/>
                  <a:pt x="204651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941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8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3" name="圖片版面配置區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3974388"/>
          </a:xfrm>
          <a:custGeom>
            <a:avLst/>
            <a:gdLst>
              <a:gd name="connsiteX0" fmla="*/ 1 w 9144000"/>
              <a:gd name="connsiteY0" fmla="*/ 0 h 3974388"/>
              <a:gd name="connsiteX1" fmla="*/ 9144000 w 9144000"/>
              <a:gd name="connsiteY1" fmla="*/ 0 h 3974388"/>
              <a:gd name="connsiteX2" fmla="*/ 9144000 w 9144000"/>
              <a:gd name="connsiteY2" fmla="*/ 1014708 h 3974388"/>
              <a:gd name="connsiteX3" fmla="*/ 9039944 w 9144000"/>
              <a:gd name="connsiteY3" fmla="*/ 1108711 h 3974388"/>
              <a:gd name="connsiteX4" fmla="*/ 688314 w 9144000"/>
              <a:gd name="connsiteY4" fmla="*/ 3273751 h 3974388"/>
              <a:gd name="connsiteX5" fmla="*/ 19878 w 9144000"/>
              <a:gd name="connsiteY5" fmla="*/ 2558530 h 3974388"/>
              <a:gd name="connsiteX6" fmla="*/ 0 w 9144000"/>
              <a:gd name="connsiteY6" fmla="*/ 2527465 h 3974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3974388">
                <a:moveTo>
                  <a:pt x="1" y="0"/>
                </a:moveTo>
                <a:lnTo>
                  <a:pt x="9144000" y="0"/>
                </a:lnTo>
                <a:lnTo>
                  <a:pt x="9144000" y="1014708"/>
                </a:lnTo>
                <a:lnTo>
                  <a:pt x="9039944" y="1108711"/>
                </a:lnTo>
                <a:cubicBezTo>
                  <a:pt x="5998522" y="3786704"/>
                  <a:pt x="2608377" y="4770453"/>
                  <a:pt x="688314" y="3273751"/>
                </a:cubicBezTo>
                <a:cubicBezTo>
                  <a:pt x="428207" y="3070996"/>
                  <a:pt x="205659" y="2830969"/>
                  <a:pt x="19878" y="2558530"/>
                </a:cubicBezTo>
                <a:lnTo>
                  <a:pt x="0" y="252746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536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3"/>
          </p:nvPr>
        </p:nvSpPr>
        <p:spPr>
          <a:xfrm>
            <a:off x="5044467" y="-1"/>
            <a:ext cx="4099532" cy="6858000"/>
          </a:xfrm>
          <a:custGeom>
            <a:avLst/>
            <a:gdLst>
              <a:gd name="connsiteX0" fmla="*/ 180675 w 4099532"/>
              <a:gd name="connsiteY0" fmla="*/ 0 h 6858000"/>
              <a:gd name="connsiteX1" fmla="*/ 4099532 w 4099532"/>
              <a:gd name="connsiteY1" fmla="*/ 0 h 6858000"/>
              <a:gd name="connsiteX2" fmla="*/ 4099532 w 4099532"/>
              <a:gd name="connsiteY2" fmla="*/ 6858000 h 6858000"/>
              <a:gd name="connsiteX3" fmla="*/ 180675 w 4099532"/>
              <a:gd name="connsiteY3" fmla="*/ 6858000 h 6858000"/>
              <a:gd name="connsiteX4" fmla="*/ 180675 w 409953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99532" h="6858000">
                <a:moveTo>
                  <a:pt x="180675" y="0"/>
                </a:moveTo>
                <a:lnTo>
                  <a:pt x="4099532" y="0"/>
                </a:lnTo>
                <a:lnTo>
                  <a:pt x="4099532" y="6858000"/>
                </a:lnTo>
                <a:lnTo>
                  <a:pt x="180675" y="6858000"/>
                </a:lnTo>
                <a:cubicBezTo>
                  <a:pt x="-603096" y="3690256"/>
                  <a:pt x="1497847" y="2884715"/>
                  <a:pt x="18067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534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8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5" name="圖片版面配置區 14"/>
          <p:cNvSpPr>
            <a:spLocks noGrp="1"/>
          </p:cNvSpPr>
          <p:nvPr>
            <p:ph type="pic" sz="quarter" idx="13"/>
          </p:nvPr>
        </p:nvSpPr>
        <p:spPr>
          <a:xfrm>
            <a:off x="5900546" y="0"/>
            <a:ext cx="3243455" cy="3155384"/>
          </a:xfrm>
          <a:custGeom>
            <a:avLst/>
            <a:gdLst>
              <a:gd name="connsiteX0" fmla="*/ 0 w 3243455"/>
              <a:gd name="connsiteY0" fmla="*/ 0 h 3155384"/>
              <a:gd name="connsiteX1" fmla="*/ 3243455 w 3243455"/>
              <a:gd name="connsiteY1" fmla="*/ 0 h 3155384"/>
              <a:gd name="connsiteX2" fmla="*/ 3243455 w 3243455"/>
              <a:gd name="connsiteY2" fmla="*/ 3155384 h 3155384"/>
              <a:gd name="connsiteX3" fmla="*/ 3176992 w 3243455"/>
              <a:gd name="connsiteY3" fmla="*/ 3043295 h 3155384"/>
              <a:gd name="connsiteX4" fmla="*/ 877589 w 3243455"/>
              <a:gd name="connsiteY4" fmla="*/ 586505 h 3155384"/>
              <a:gd name="connsiteX5" fmla="*/ 131025 w 3243455"/>
              <a:gd name="connsiteY5" fmla="*/ 78187 h 3155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43455" h="3155384">
                <a:moveTo>
                  <a:pt x="0" y="0"/>
                </a:moveTo>
                <a:lnTo>
                  <a:pt x="3243455" y="0"/>
                </a:lnTo>
                <a:lnTo>
                  <a:pt x="3243455" y="3155384"/>
                </a:lnTo>
                <a:lnTo>
                  <a:pt x="3176992" y="3043295"/>
                </a:lnTo>
                <a:cubicBezTo>
                  <a:pt x="2643007" y="2178266"/>
                  <a:pt x="1860412" y="1321221"/>
                  <a:pt x="877589" y="586505"/>
                </a:cubicBezTo>
                <a:cubicBezTo>
                  <a:pt x="631883" y="402826"/>
                  <a:pt x="382386" y="233314"/>
                  <a:pt x="131025" y="7818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圖片版面配置區 13"/>
          <p:cNvSpPr>
            <a:spLocks noGrp="1"/>
          </p:cNvSpPr>
          <p:nvPr>
            <p:ph type="pic" sz="quarter" idx="14"/>
          </p:nvPr>
        </p:nvSpPr>
        <p:spPr>
          <a:xfrm>
            <a:off x="-1" y="3060940"/>
            <a:ext cx="3758152" cy="3797060"/>
          </a:xfrm>
          <a:custGeom>
            <a:avLst/>
            <a:gdLst>
              <a:gd name="connsiteX0" fmla="*/ 0 w 3758152"/>
              <a:gd name="connsiteY0" fmla="*/ 0 h 3797060"/>
              <a:gd name="connsiteX1" fmla="*/ 88905 w 3758152"/>
              <a:gd name="connsiteY1" fmla="*/ 179219 h 3797060"/>
              <a:gd name="connsiteX2" fmla="*/ 2634360 w 3758152"/>
              <a:gd name="connsiteY2" fmla="*/ 3068659 h 3797060"/>
              <a:gd name="connsiteX3" fmla="*/ 3632835 w 3758152"/>
              <a:gd name="connsiteY3" fmla="*/ 3727300 h 3797060"/>
              <a:gd name="connsiteX4" fmla="*/ 3758152 w 3758152"/>
              <a:gd name="connsiteY4" fmla="*/ 3797060 h 3797060"/>
              <a:gd name="connsiteX5" fmla="*/ 0 w 3758152"/>
              <a:gd name="connsiteY5" fmla="*/ 3797060 h 379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58152" h="3797060">
                <a:moveTo>
                  <a:pt x="0" y="0"/>
                </a:moveTo>
                <a:lnTo>
                  <a:pt x="88905" y="179219"/>
                </a:lnTo>
                <a:cubicBezTo>
                  <a:pt x="613639" y="1187818"/>
                  <a:pt x="1487733" y="2211491"/>
                  <a:pt x="2634360" y="3068659"/>
                </a:cubicBezTo>
                <a:cubicBezTo>
                  <a:pt x="2961968" y="3313564"/>
                  <a:pt x="3296316" y="3533285"/>
                  <a:pt x="3632835" y="3727300"/>
                </a:cubicBezTo>
                <a:lnTo>
                  <a:pt x="3758152" y="3797060"/>
                </a:lnTo>
                <a:lnTo>
                  <a:pt x="0" y="37970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30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8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1" name="圖片版面配置區 40"/>
          <p:cNvSpPr>
            <a:spLocks noGrp="1"/>
          </p:cNvSpPr>
          <p:nvPr>
            <p:ph type="pic" sz="quarter" idx="12"/>
          </p:nvPr>
        </p:nvSpPr>
        <p:spPr>
          <a:xfrm>
            <a:off x="3855038" y="0"/>
            <a:ext cx="5288962" cy="2262000"/>
          </a:xfrm>
          <a:custGeom>
            <a:avLst/>
            <a:gdLst>
              <a:gd name="connsiteX0" fmla="*/ 0 w 5288962"/>
              <a:gd name="connsiteY0" fmla="*/ 0 h 2262000"/>
              <a:gd name="connsiteX1" fmla="*/ 5288962 w 5288962"/>
              <a:gd name="connsiteY1" fmla="*/ 0 h 2262000"/>
              <a:gd name="connsiteX2" fmla="*/ 5288962 w 5288962"/>
              <a:gd name="connsiteY2" fmla="*/ 2262000 h 2262000"/>
              <a:gd name="connsiteX3" fmla="*/ 836674 w 5288962"/>
              <a:gd name="connsiteY3" fmla="*/ 2262000 h 2262000"/>
              <a:gd name="connsiteX4" fmla="*/ 819785 w 5288962"/>
              <a:gd name="connsiteY4" fmla="*/ 2155894 h 2262000"/>
              <a:gd name="connsiteX5" fmla="*/ 128418 w 5288962"/>
              <a:gd name="connsiteY5" fmla="*/ 223341 h 22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88962" h="2262000">
                <a:moveTo>
                  <a:pt x="0" y="0"/>
                </a:moveTo>
                <a:lnTo>
                  <a:pt x="5288962" y="0"/>
                </a:lnTo>
                <a:lnTo>
                  <a:pt x="5288962" y="2262000"/>
                </a:lnTo>
                <a:lnTo>
                  <a:pt x="836674" y="2262000"/>
                </a:lnTo>
                <a:lnTo>
                  <a:pt x="819785" y="2155894"/>
                </a:lnTo>
                <a:cubicBezTo>
                  <a:pt x="688143" y="1468834"/>
                  <a:pt x="451956" y="818919"/>
                  <a:pt x="128418" y="22334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0" name="圖片版面配置區 39"/>
          <p:cNvSpPr>
            <a:spLocks noGrp="1"/>
          </p:cNvSpPr>
          <p:nvPr>
            <p:ph type="pic" sz="quarter" idx="13"/>
          </p:nvPr>
        </p:nvSpPr>
        <p:spPr>
          <a:xfrm>
            <a:off x="4703172" y="2334000"/>
            <a:ext cx="4440828" cy="2190000"/>
          </a:xfrm>
          <a:custGeom>
            <a:avLst/>
            <a:gdLst>
              <a:gd name="connsiteX0" fmla="*/ 0 w 4440828"/>
              <a:gd name="connsiteY0" fmla="*/ 0 h 2190000"/>
              <a:gd name="connsiteX1" fmla="*/ 4440828 w 4440828"/>
              <a:gd name="connsiteY1" fmla="*/ 0 h 2190000"/>
              <a:gd name="connsiteX2" fmla="*/ 4440828 w 4440828"/>
              <a:gd name="connsiteY2" fmla="*/ 2190000 h 2190000"/>
              <a:gd name="connsiteX3" fmla="*/ 1 w 4440828"/>
              <a:gd name="connsiteY3" fmla="*/ 2190000 h 2190000"/>
              <a:gd name="connsiteX4" fmla="*/ 37954 w 4440828"/>
              <a:gd name="connsiteY4" fmla="*/ 1951554 h 2190000"/>
              <a:gd name="connsiteX5" fmla="*/ 91987 w 4440828"/>
              <a:gd name="connsiteY5" fmla="*/ 1095001 h 2190000"/>
              <a:gd name="connsiteX6" fmla="*/ 37954 w 4440828"/>
              <a:gd name="connsiteY6" fmla="*/ 238449 h 219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0828" h="2190000">
                <a:moveTo>
                  <a:pt x="0" y="0"/>
                </a:moveTo>
                <a:lnTo>
                  <a:pt x="4440828" y="0"/>
                </a:lnTo>
                <a:lnTo>
                  <a:pt x="4440828" y="2190000"/>
                </a:lnTo>
                <a:lnTo>
                  <a:pt x="1" y="2190000"/>
                </a:lnTo>
                <a:lnTo>
                  <a:pt x="37954" y="1951554"/>
                </a:lnTo>
                <a:cubicBezTo>
                  <a:pt x="73610" y="1671062"/>
                  <a:pt x="91987" y="1385178"/>
                  <a:pt x="91987" y="1095001"/>
                </a:cubicBezTo>
                <a:cubicBezTo>
                  <a:pt x="91987" y="804825"/>
                  <a:pt x="73610" y="518940"/>
                  <a:pt x="37954" y="23844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9" name="圖片版面配置區 38"/>
          <p:cNvSpPr>
            <a:spLocks noGrp="1"/>
          </p:cNvSpPr>
          <p:nvPr>
            <p:ph type="pic" sz="quarter" idx="14"/>
          </p:nvPr>
        </p:nvSpPr>
        <p:spPr>
          <a:xfrm>
            <a:off x="3855040" y="4596000"/>
            <a:ext cx="5288961" cy="2262000"/>
          </a:xfrm>
          <a:custGeom>
            <a:avLst/>
            <a:gdLst>
              <a:gd name="connsiteX0" fmla="*/ 836674 w 5288961"/>
              <a:gd name="connsiteY0" fmla="*/ 0 h 2262000"/>
              <a:gd name="connsiteX1" fmla="*/ 5288961 w 5288961"/>
              <a:gd name="connsiteY1" fmla="*/ 0 h 2262000"/>
              <a:gd name="connsiteX2" fmla="*/ 5288961 w 5288961"/>
              <a:gd name="connsiteY2" fmla="*/ 2262000 h 2262000"/>
              <a:gd name="connsiteX3" fmla="*/ 0 w 5288961"/>
              <a:gd name="connsiteY3" fmla="*/ 2262000 h 2262000"/>
              <a:gd name="connsiteX4" fmla="*/ 128417 w 5288961"/>
              <a:gd name="connsiteY4" fmla="*/ 2038662 h 2262000"/>
              <a:gd name="connsiteX5" fmla="*/ 819784 w 5288961"/>
              <a:gd name="connsiteY5" fmla="*/ 106109 h 22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88961" h="2262000">
                <a:moveTo>
                  <a:pt x="836674" y="0"/>
                </a:moveTo>
                <a:lnTo>
                  <a:pt x="5288961" y="0"/>
                </a:lnTo>
                <a:lnTo>
                  <a:pt x="5288961" y="2262000"/>
                </a:lnTo>
                <a:lnTo>
                  <a:pt x="0" y="2262000"/>
                </a:lnTo>
                <a:lnTo>
                  <a:pt x="128417" y="2038662"/>
                </a:lnTo>
                <a:cubicBezTo>
                  <a:pt x="451955" y="1443084"/>
                  <a:pt x="688142" y="793168"/>
                  <a:pt x="819784" y="10610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620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9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30" name="圖片版面配置區 29"/>
          <p:cNvSpPr>
            <a:spLocks noGrp="1"/>
          </p:cNvSpPr>
          <p:nvPr>
            <p:ph type="pic" sz="quarter" idx="13"/>
          </p:nvPr>
        </p:nvSpPr>
        <p:spPr>
          <a:xfrm>
            <a:off x="3037118" y="2"/>
            <a:ext cx="6106882" cy="4755795"/>
          </a:xfrm>
          <a:custGeom>
            <a:avLst/>
            <a:gdLst>
              <a:gd name="connsiteX0" fmla="*/ 1806312 w 6106882"/>
              <a:gd name="connsiteY0" fmla="*/ 0 h 4755795"/>
              <a:gd name="connsiteX1" fmla="*/ 6106882 w 6106882"/>
              <a:gd name="connsiteY1" fmla="*/ 0 h 4755795"/>
              <a:gd name="connsiteX2" fmla="*/ 6106882 w 6106882"/>
              <a:gd name="connsiteY2" fmla="*/ 4612014 h 4755795"/>
              <a:gd name="connsiteX3" fmla="*/ 5874761 w 6106882"/>
              <a:gd name="connsiteY3" fmla="*/ 4575807 h 4755795"/>
              <a:gd name="connsiteX4" fmla="*/ 3516083 w 6106882"/>
              <a:gd name="connsiteY4" fmla="*/ 4419600 h 4755795"/>
              <a:gd name="connsiteX5" fmla="*/ 391210 w 6106882"/>
              <a:gd name="connsiteY5" fmla="*/ 4695321 h 4755795"/>
              <a:gd name="connsiteX6" fmla="*/ 75570 w 6106882"/>
              <a:gd name="connsiteY6" fmla="*/ 4755795 h 4755795"/>
              <a:gd name="connsiteX7" fmla="*/ 58606 w 6106882"/>
              <a:gd name="connsiteY7" fmla="*/ 4660801 h 4755795"/>
              <a:gd name="connsiteX8" fmla="*/ 0 w 6106882"/>
              <a:gd name="connsiteY8" fmla="*/ 3886200 h 4755795"/>
              <a:gd name="connsiteX9" fmla="*/ 1666404 w 6106882"/>
              <a:gd name="connsiteY9" fmla="*/ 121191 h 475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06882" h="4755795">
                <a:moveTo>
                  <a:pt x="1806312" y="0"/>
                </a:moveTo>
                <a:lnTo>
                  <a:pt x="6106882" y="0"/>
                </a:lnTo>
                <a:lnTo>
                  <a:pt x="6106882" y="4612014"/>
                </a:lnTo>
                <a:lnTo>
                  <a:pt x="5874761" y="4575807"/>
                </a:lnTo>
                <a:cubicBezTo>
                  <a:pt x="5103186" y="4472783"/>
                  <a:pt x="4315845" y="4419600"/>
                  <a:pt x="3516083" y="4419600"/>
                </a:cubicBezTo>
                <a:cubicBezTo>
                  <a:pt x="2449734" y="4419600"/>
                  <a:pt x="1405468" y="4514149"/>
                  <a:pt x="391210" y="4695321"/>
                </a:cubicBezTo>
                <a:lnTo>
                  <a:pt x="75570" y="4755795"/>
                </a:lnTo>
                <a:lnTo>
                  <a:pt x="58606" y="4660801"/>
                </a:lnTo>
                <a:cubicBezTo>
                  <a:pt x="20014" y="4408234"/>
                  <a:pt x="0" y="4149555"/>
                  <a:pt x="0" y="3886200"/>
                </a:cubicBezTo>
                <a:cubicBezTo>
                  <a:pt x="0" y="2393858"/>
                  <a:pt x="642697" y="1051627"/>
                  <a:pt x="1666404" y="12119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9" name="圖片版面配置區 28"/>
          <p:cNvSpPr>
            <a:spLocks noGrp="1"/>
          </p:cNvSpPr>
          <p:nvPr>
            <p:ph type="pic" sz="quarter" idx="14"/>
          </p:nvPr>
        </p:nvSpPr>
        <p:spPr>
          <a:xfrm>
            <a:off x="3112690" y="4419603"/>
            <a:ext cx="6031312" cy="2438399"/>
          </a:xfrm>
          <a:custGeom>
            <a:avLst/>
            <a:gdLst>
              <a:gd name="connsiteX0" fmla="*/ 3440513 w 6031312"/>
              <a:gd name="connsiteY0" fmla="*/ 0 h 2438399"/>
              <a:gd name="connsiteX1" fmla="*/ 5799191 w 6031312"/>
              <a:gd name="connsiteY1" fmla="*/ 156206 h 2438399"/>
              <a:gd name="connsiteX2" fmla="*/ 6031312 w 6031312"/>
              <a:gd name="connsiteY2" fmla="*/ 192413 h 2438399"/>
              <a:gd name="connsiteX3" fmla="*/ 6031312 w 6031312"/>
              <a:gd name="connsiteY3" fmla="*/ 2438399 h 2438399"/>
              <a:gd name="connsiteX4" fmla="*/ 883738 w 6031312"/>
              <a:gd name="connsiteY4" fmla="*/ 2438399 h 2438399"/>
              <a:gd name="connsiteX5" fmla="*/ 660797 w 6031312"/>
              <a:gd name="connsiteY5" fmla="*/ 2104057 h 2438399"/>
              <a:gd name="connsiteX6" fmla="*/ 27767 w 6031312"/>
              <a:gd name="connsiteY6" fmla="*/ 491676 h 2438399"/>
              <a:gd name="connsiteX7" fmla="*/ 0 w 6031312"/>
              <a:gd name="connsiteY7" fmla="*/ 336194 h 2438399"/>
              <a:gd name="connsiteX8" fmla="*/ 315638 w 6031312"/>
              <a:gd name="connsiteY8" fmla="*/ 275721 h 2438399"/>
              <a:gd name="connsiteX9" fmla="*/ 3440513 w 6031312"/>
              <a:gd name="connsiteY9" fmla="*/ 0 h 2438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31312" h="2438399">
                <a:moveTo>
                  <a:pt x="3440513" y="0"/>
                </a:moveTo>
                <a:cubicBezTo>
                  <a:pt x="4240275" y="0"/>
                  <a:pt x="5027616" y="53183"/>
                  <a:pt x="5799191" y="156206"/>
                </a:cubicBezTo>
                <a:lnTo>
                  <a:pt x="6031312" y="192413"/>
                </a:lnTo>
                <a:lnTo>
                  <a:pt x="6031312" y="2438399"/>
                </a:lnTo>
                <a:lnTo>
                  <a:pt x="883738" y="2438399"/>
                </a:lnTo>
                <a:lnTo>
                  <a:pt x="660797" y="2104057"/>
                </a:lnTo>
                <a:cubicBezTo>
                  <a:pt x="363437" y="1614667"/>
                  <a:pt x="146337" y="1071117"/>
                  <a:pt x="27767" y="491676"/>
                </a:cubicBezTo>
                <a:lnTo>
                  <a:pt x="0" y="336194"/>
                </a:lnTo>
                <a:lnTo>
                  <a:pt x="315638" y="275721"/>
                </a:lnTo>
                <a:cubicBezTo>
                  <a:pt x="1329897" y="94548"/>
                  <a:pt x="2374164" y="0"/>
                  <a:pt x="344051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8" name="圖片版面配置區 27"/>
          <p:cNvSpPr>
            <a:spLocks noGrp="1"/>
          </p:cNvSpPr>
          <p:nvPr>
            <p:ph type="pic" sz="quarter" idx="15"/>
          </p:nvPr>
        </p:nvSpPr>
        <p:spPr>
          <a:xfrm>
            <a:off x="0" y="4755797"/>
            <a:ext cx="3996430" cy="2102207"/>
          </a:xfrm>
          <a:custGeom>
            <a:avLst/>
            <a:gdLst>
              <a:gd name="connsiteX0" fmla="*/ 3112690 w 3996430"/>
              <a:gd name="connsiteY0" fmla="*/ 0 h 2102207"/>
              <a:gd name="connsiteX1" fmla="*/ 3140457 w 3996430"/>
              <a:gd name="connsiteY1" fmla="*/ 155482 h 2102207"/>
              <a:gd name="connsiteX2" fmla="*/ 3773488 w 3996430"/>
              <a:gd name="connsiteY2" fmla="*/ 1767862 h 2102207"/>
              <a:gd name="connsiteX3" fmla="*/ 3996430 w 3996430"/>
              <a:gd name="connsiteY3" fmla="*/ 2102207 h 2102207"/>
              <a:gd name="connsiteX4" fmla="*/ 0 w 3996430"/>
              <a:gd name="connsiteY4" fmla="*/ 2102207 h 2102207"/>
              <a:gd name="connsiteX5" fmla="*/ 0 w 3996430"/>
              <a:gd name="connsiteY5" fmla="*/ 922952 h 2102207"/>
              <a:gd name="connsiteX6" fmla="*/ 432851 w 3996430"/>
              <a:gd name="connsiteY6" fmla="*/ 753621 h 2102207"/>
              <a:gd name="connsiteX7" fmla="*/ 2995508 w 3996430"/>
              <a:gd name="connsiteY7" fmla="*/ 22451 h 2102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96430" h="2102207">
                <a:moveTo>
                  <a:pt x="3112690" y="0"/>
                </a:moveTo>
                <a:lnTo>
                  <a:pt x="3140457" y="155482"/>
                </a:lnTo>
                <a:cubicBezTo>
                  <a:pt x="3259028" y="734923"/>
                  <a:pt x="3476128" y="1278473"/>
                  <a:pt x="3773488" y="1767862"/>
                </a:cubicBezTo>
                <a:lnTo>
                  <a:pt x="3996430" y="2102207"/>
                </a:lnTo>
                <a:lnTo>
                  <a:pt x="0" y="2102207"/>
                </a:lnTo>
                <a:lnTo>
                  <a:pt x="0" y="922952"/>
                </a:lnTo>
                <a:lnTo>
                  <a:pt x="432851" y="753621"/>
                </a:lnTo>
                <a:cubicBezTo>
                  <a:pt x="1259687" y="447984"/>
                  <a:pt x="2115676" y="202491"/>
                  <a:pt x="2995508" y="2245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169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9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0" name="圖片版面配置區 19"/>
          <p:cNvSpPr>
            <a:spLocks noGrp="1"/>
          </p:cNvSpPr>
          <p:nvPr>
            <p:ph type="pic" sz="quarter" idx="16"/>
          </p:nvPr>
        </p:nvSpPr>
        <p:spPr>
          <a:xfrm>
            <a:off x="0" y="2"/>
            <a:ext cx="6106882" cy="4755795"/>
          </a:xfrm>
          <a:custGeom>
            <a:avLst/>
            <a:gdLst>
              <a:gd name="connsiteX0" fmla="*/ 0 w 6106882"/>
              <a:gd name="connsiteY0" fmla="*/ 0 h 4755795"/>
              <a:gd name="connsiteX1" fmla="*/ 4300570 w 6106882"/>
              <a:gd name="connsiteY1" fmla="*/ 0 h 4755795"/>
              <a:gd name="connsiteX2" fmla="*/ 4440478 w 6106882"/>
              <a:gd name="connsiteY2" fmla="*/ 121191 h 4755795"/>
              <a:gd name="connsiteX3" fmla="*/ 6106882 w 6106882"/>
              <a:gd name="connsiteY3" fmla="*/ 3886200 h 4755795"/>
              <a:gd name="connsiteX4" fmla="*/ 6048276 w 6106882"/>
              <a:gd name="connsiteY4" fmla="*/ 4660801 h 4755795"/>
              <a:gd name="connsiteX5" fmla="*/ 6031312 w 6106882"/>
              <a:gd name="connsiteY5" fmla="*/ 4755795 h 4755795"/>
              <a:gd name="connsiteX6" fmla="*/ 5715672 w 6106882"/>
              <a:gd name="connsiteY6" fmla="*/ 4695321 h 4755795"/>
              <a:gd name="connsiteX7" fmla="*/ 2590799 w 6106882"/>
              <a:gd name="connsiteY7" fmla="*/ 4419600 h 4755795"/>
              <a:gd name="connsiteX8" fmla="*/ 232121 w 6106882"/>
              <a:gd name="connsiteY8" fmla="*/ 4575807 h 4755795"/>
              <a:gd name="connsiteX9" fmla="*/ 0 w 6106882"/>
              <a:gd name="connsiteY9" fmla="*/ 4612014 h 475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06882" h="4755795">
                <a:moveTo>
                  <a:pt x="0" y="0"/>
                </a:moveTo>
                <a:lnTo>
                  <a:pt x="4300570" y="0"/>
                </a:lnTo>
                <a:lnTo>
                  <a:pt x="4440478" y="121191"/>
                </a:lnTo>
                <a:cubicBezTo>
                  <a:pt x="5464185" y="1051627"/>
                  <a:pt x="6106882" y="2393858"/>
                  <a:pt x="6106882" y="3886200"/>
                </a:cubicBezTo>
                <a:cubicBezTo>
                  <a:pt x="6106882" y="4149555"/>
                  <a:pt x="6086868" y="4408234"/>
                  <a:pt x="6048276" y="4660801"/>
                </a:cubicBezTo>
                <a:lnTo>
                  <a:pt x="6031312" y="4755795"/>
                </a:lnTo>
                <a:lnTo>
                  <a:pt x="5715672" y="4695321"/>
                </a:lnTo>
                <a:cubicBezTo>
                  <a:pt x="4701414" y="4514149"/>
                  <a:pt x="3657148" y="4419600"/>
                  <a:pt x="2590799" y="4419600"/>
                </a:cubicBezTo>
                <a:cubicBezTo>
                  <a:pt x="1791037" y="4419600"/>
                  <a:pt x="1003696" y="4472783"/>
                  <a:pt x="232121" y="4575807"/>
                </a:cubicBezTo>
                <a:lnTo>
                  <a:pt x="0" y="46120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圖片版面配置區 18"/>
          <p:cNvSpPr>
            <a:spLocks noGrp="1"/>
          </p:cNvSpPr>
          <p:nvPr>
            <p:ph type="pic" sz="quarter" idx="17"/>
          </p:nvPr>
        </p:nvSpPr>
        <p:spPr>
          <a:xfrm>
            <a:off x="0" y="4419603"/>
            <a:ext cx="6031312" cy="2438399"/>
          </a:xfrm>
          <a:custGeom>
            <a:avLst/>
            <a:gdLst>
              <a:gd name="connsiteX0" fmla="*/ 2590799 w 6031312"/>
              <a:gd name="connsiteY0" fmla="*/ 0 h 2438399"/>
              <a:gd name="connsiteX1" fmla="*/ 5715674 w 6031312"/>
              <a:gd name="connsiteY1" fmla="*/ 275721 h 2438399"/>
              <a:gd name="connsiteX2" fmla="*/ 6031312 w 6031312"/>
              <a:gd name="connsiteY2" fmla="*/ 336194 h 2438399"/>
              <a:gd name="connsiteX3" fmla="*/ 6003545 w 6031312"/>
              <a:gd name="connsiteY3" fmla="*/ 491676 h 2438399"/>
              <a:gd name="connsiteX4" fmla="*/ 5370515 w 6031312"/>
              <a:gd name="connsiteY4" fmla="*/ 2104057 h 2438399"/>
              <a:gd name="connsiteX5" fmla="*/ 5147574 w 6031312"/>
              <a:gd name="connsiteY5" fmla="*/ 2438399 h 2438399"/>
              <a:gd name="connsiteX6" fmla="*/ 0 w 6031312"/>
              <a:gd name="connsiteY6" fmla="*/ 2438399 h 2438399"/>
              <a:gd name="connsiteX7" fmla="*/ 0 w 6031312"/>
              <a:gd name="connsiteY7" fmla="*/ 192413 h 2438399"/>
              <a:gd name="connsiteX8" fmla="*/ 232121 w 6031312"/>
              <a:gd name="connsiteY8" fmla="*/ 156206 h 2438399"/>
              <a:gd name="connsiteX9" fmla="*/ 2590799 w 6031312"/>
              <a:gd name="connsiteY9" fmla="*/ 0 h 2438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31312" h="2438399">
                <a:moveTo>
                  <a:pt x="2590799" y="0"/>
                </a:moveTo>
                <a:cubicBezTo>
                  <a:pt x="3657148" y="0"/>
                  <a:pt x="4701415" y="94548"/>
                  <a:pt x="5715674" y="275721"/>
                </a:cubicBezTo>
                <a:lnTo>
                  <a:pt x="6031312" y="336194"/>
                </a:lnTo>
                <a:lnTo>
                  <a:pt x="6003545" y="491676"/>
                </a:lnTo>
                <a:cubicBezTo>
                  <a:pt x="5884975" y="1071117"/>
                  <a:pt x="5667875" y="1614667"/>
                  <a:pt x="5370515" y="2104057"/>
                </a:cubicBezTo>
                <a:lnTo>
                  <a:pt x="5147574" y="2438399"/>
                </a:lnTo>
                <a:lnTo>
                  <a:pt x="0" y="2438399"/>
                </a:lnTo>
                <a:lnTo>
                  <a:pt x="0" y="192413"/>
                </a:lnTo>
                <a:lnTo>
                  <a:pt x="232121" y="156206"/>
                </a:lnTo>
                <a:cubicBezTo>
                  <a:pt x="1003696" y="53183"/>
                  <a:pt x="1791037" y="0"/>
                  <a:pt x="25907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圖片版面配置區 17"/>
          <p:cNvSpPr>
            <a:spLocks noGrp="1"/>
          </p:cNvSpPr>
          <p:nvPr>
            <p:ph type="pic" sz="quarter" idx="18"/>
          </p:nvPr>
        </p:nvSpPr>
        <p:spPr>
          <a:xfrm>
            <a:off x="5147570" y="4755797"/>
            <a:ext cx="3996430" cy="2102207"/>
          </a:xfrm>
          <a:custGeom>
            <a:avLst/>
            <a:gdLst>
              <a:gd name="connsiteX0" fmla="*/ 883740 w 3996430"/>
              <a:gd name="connsiteY0" fmla="*/ 0 h 2102207"/>
              <a:gd name="connsiteX1" fmla="*/ 1000922 w 3996430"/>
              <a:gd name="connsiteY1" fmla="*/ 22451 h 2102207"/>
              <a:gd name="connsiteX2" fmla="*/ 3563579 w 3996430"/>
              <a:gd name="connsiteY2" fmla="*/ 753621 h 2102207"/>
              <a:gd name="connsiteX3" fmla="*/ 3996430 w 3996430"/>
              <a:gd name="connsiteY3" fmla="*/ 922952 h 2102207"/>
              <a:gd name="connsiteX4" fmla="*/ 3996430 w 3996430"/>
              <a:gd name="connsiteY4" fmla="*/ 2102207 h 2102207"/>
              <a:gd name="connsiteX5" fmla="*/ 0 w 3996430"/>
              <a:gd name="connsiteY5" fmla="*/ 2102207 h 2102207"/>
              <a:gd name="connsiteX6" fmla="*/ 222942 w 3996430"/>
              <a:gd name="connsiteY6" fmla="*/ 1767862 h 2102207"/>
              <a:gd name="connsiteX7" fmla="*/ 855973 w 3996430"/>
              <a:gd name="connsiteY7" fmla="*/ 155482 h 2102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96430" h="2102207">
                <a:moveTo>
                  <a:pt x="883740" y="0"/>
                </a:moveTo>
                <a:lnTo>
                  <a:pt x="1000922" y="22451"/>
                </a:lnTo>
                <a:cubicBezTo>
                  <a:pt x="1880754" y="202491"/>
                  <a:pt x="2736743" y="447984"/>
                  <a:pt x="3563579" y="753621"/>
                </a:cubicBezTo>
                <a:lnTo>
                  <a:pt x="3996430" y="922952"/>
                </a:lnTo>
                <a:lnTo>
                  <a:pt x="3996430" y="2102207"/>
                </a:lnTo>
                <a:lnTo>
                  <a:pt x="0" y="2102207"/>
                </a:lnTo>
                <a:lnTo>
                  <a:pt x="222942" y="1767862"/>
                </a:lnTo>
                <a:cubicBezTo>
                  <a:pt x="520302" y="1278473"/>
                  <a:pt x="737402" y="734923"/>
                  <a:pt x="855973" y="15548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839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9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30" name="圖片版面配置區 29"/>
          <p:cNvSpPr>
            <a:spLocks noGrp="1"/>
          </p:cNvSpPr>
          <p:nvPr>
            <p:ph type="pic" sz="quarter" idx="13"/>
          </p:nvPr>
        </p:nvSpPr>
        <p:spPr>
          <a:xfrm>
            <a:off x="-54598" y="-1"/>
            <a:ext cx="5924456" cy="6858000"/>
          </a:xfrm>
          <a:custGeom>
            <a:avLst/>
            <a:gdLst>
              <a:gd name="connsiteX0" fmla="*/ 0 w 5924456"/>
              <a:gd name="connsiteY0" fmla="*/ 0 h 6858000"/>
              <a:gd name="connsiteX1" fmla="*/ 2806897 w 5924456"/>
              <a:gd name="connsiteY1" fmla="*/ 0 h 6858000"/>
              <a:gd name="connsiteX2" fmla="*/ 2967016 w 5924456"/>
              <a:gd name="connsiteY2" fmla="*/ 72388 h 6858000"/>
              <a:gd name="connsiteX3" fmla="*/ 5924456 w 5924456"/>
              <a:gd name="connsiteY3" fmla="*/ 4778477 h 6858000"/>
              <a:gd name="connsiteX4" fmla="*/ 5514170 w 5924456"/>
              <a:gd name="connsiteY4" fmla="*/ 6810698 h 6858000"/>
              <a:gd name="connsiteX5" fmla="*/ 5492785 w 5924456"/>
              <a:gd name="connsiteY5" fmla="*/ 6858000 h 6858000"/>
              <a:gd name="connsiteX6" fmla="*/ 3289209 w 5924456"/>
              <a:gd name="connsiteY6" fmla="*/ 6858000 h 6858000"/>
              <a:gd name="connsiteX7" fmla="*/ 3325079 w 5924456"/>
              <a:gd name="connsiteY7" fmla="*/ 6697964 h 6858000"/>
              <a:gd name="connsiteX8" fmla="*/ 3387735 w 5924456"/>
              <a:gd name="connsiteY8" fmla="*/ 5987850 h 6858000"/>
              <a:gd name="connsiteX9" fmla="*/ 184643 w 5924456"/>
              <a:gd name="connsiteY9" fmla="*/ 2057789 h 6858000"/>
              <a:gd name="connsiteX10" fmla="*/ 0 w 5924456"/>
              <a:gd name="connsiteY10" fmla="*/ 202481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24456" h="6858000">
                <a:moveTo>
                  <a:pt x="0" y="0"/>
                </a:moveTo>
                <a:lnTo>
                  <a:pt x="2806897" y="0"/>
                </a:lnTo>
                <a:lnTo>
                  <a:pt x="2967016" y="72388"/>
                </a:lnTo>
                <a:cubicBezTo>
                  <a:pt x="4716905" y="915572"/>
                  <a:pt x="5924456" y="2706006"/>
                  <a:pt x="5924456" y="4778477"/>
                </a:cubicBezTo>
                <a:cubicBezTo>
                  <a:pt x="5924456" y="5499337"/>
                  <a:pt x="5778363" y="6186075"/>
                  <a:pt x="5514170" y="6810698"/>
                </a:cubicBezTo>
                <a:lnTo>
                  <a:pt x="5492785" y="6858000"/>
                </a:lnTo>
                <a:lnTo>
                  <a:pt x="3289209" y="6858000"/>
                </a:lnTo>
                <a:lnTo>
                  <a:pt x="3325079" y="6697964"/>
                </a:lnTo>
                <a:cubicBezTo>
                  <a:pt x="3366249" y="6467478"/>
                  <a:pt x="3387735" y="6230173"/>
                  <a:pt x="3387735" y="5987850"/>
                </a:cubicBezTo>
                <a:cubicBezTo>
                  <a:pt x="3387735" y="4049266"/>
                  <a:pt x="2012644" y="2431852"/>
                  <a:pt x="184643" y="2057789"/>
                </a:cubicBezTo>
                <a:lnTo>
                  <a:pt x="0" y="202481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9" name="圖片版面配置區 28"/>
          <p:cNvSpPr>
            <a:spLocks noGrp="1"/>
          </p:cNvSpPr>
          <p:nvPr>
            <p:ph type="pic" sz="quarter" idx="14"/>
          </p:nvPr>
        </p:nvSpPr>
        <p:spPr>
          <a:xfrm>
            <a:off x="-54598" y="2029609"/>
            <a:ext cx="3387734" cy="4828390"/>
          </a:xfrm>
          <a:custGeom>
            <a:avLst/>
            <a:gdLst>
              <a:gd name="connsiteX0" fmla="*/ 0 w 3387734"/>
              <a:gd name="connsiteY0" fmla="*/ 0 h 4828390"/>
              <a:gd name="connsiteX1" fmla="*/ 184642 w 3387734"/>
              <a:gd name="connsiteY1" fmla="*/ 28180 h 4828390"/>
              <a:gd name="connsiteX2" fmla="*/ 3387734 w 3387734"/>
              <a:gd name="connsiteY2" fmla="*/ 3958241 h 4828390"/>
              <a:gd name="connsiteX3" fmla="*/ 3325078 w 3387734"/>
              <a:gd name="connsiteY3" fmla="*/ 4668355 h 4828390"/>
              <a:gd name="connsiteX4" fmla="*/ 3289208 w 3387734"/>
              <a:gd name="connsiteY4" fmla="*/ 4828390 h 4828390"/>
              <a:gd name="connsiteX5" fmla="*/ 0 w 3387734"/>
              <a:gd name="connsiteY5" fmla="*/ 4828390 h 4828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7734" h="4828390">
                <a:moveTo>
                  <a:pt x="0" y="0"/>
                </a:moveTo>
                <a:lnTo>
                  <a:pt x="184642" y="28180"/>
                </a:lnTo>
                <a:cubicBezTo>
                  <a:pt x="2012643" y="402243"/>
                  <a:pt x="3387734" y="2019657"/>
                  <a:pt x="3387734" y="3958241"/>
                </a:cubicBezTo>
                <a:cubicBezTo>
                  <a:pt x="3387734" y="4200564"/>
                  <a:pt x="3366248" y="4437869"/>
                  <a:pt x="3325078" y="4668355"/>
                </a:cubicBezTo>
                <a:lnTo>
                  <a:pt x="3289208" y="4828390"/>
                </a:lnTo>
                <a:lnTo>
                  <a:pt x="0" y="482839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622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9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8" name="圖片版面配置區 27"/>
          <p:cNvSpPr>
            <a:spLocks noGrp="1"/>
          </p:cNvSpPr>
          <p:nvPr>
            <p:ph type="pic" sz="quarter" idx="13"/>
          </p:nvPr>
        </p:nvSpPr>
        <p:spPr>
          <a:xfrm>
            <a:off x="5440026" y="3358135"/>
            <a:ext cx="3703976" cy="3499865"/>
          </a:xfrm>
          <a:custGeom>
            <a:avLst/>
            <a:gdLst>
              <a:gd name="connsiteX0" fmla="*/ 232123 w 3703976"/>
              <a:gd name="connsiteY0" fmla="*/ 0 h 3499865"/>
              <a:gd name="connsiteX1" fmla="*/ 310793 w 3703976"/>
              <a:gd name="connsiteY1" fmla="*/ 1016 h 3499865"/>
              <a:gd name="connsiteX2" fmla="*/ 3520569 w 3703976"/>
              <a:gd name="connsiteY2" fmla="*/ 922234 h 3499865"/>
              <a:gd name="connsiteX3" fmla="*/ 3703976 w 3703976"/>
              <a:gd name="connsiteY3" fmla="*/ 1046434 h 3499865"/>
              <a:gd name="connsiteX4" fmla="*/ 3703975 w 3703976"/>
              <a:gd name="connsiteY4" fmla="*/ 3499865 h 3499865"/>
              <a:gd name="connsiteX5" fmla="*/ 284 w 3703976"/>
              <a:gd name="connsiteY5" fmla="*/ 3499863 h 3499865"/>
              <a:gd name="connsiteX6" fmla="*/ 0 w 3703976"/>
              <a:gd name="connsiteY6" fmla="*/ 3495798 h 3499865"/>
              <a:gd name="connsiteX7" fmla="*/ 19548 w 3703976"/>
              <a:gd name="connsiteY7" fmla="*/ 3452560 h 3499865"/>
              <a:gd name="connsiteX8" fmla="*/ 429833 w 3703976"/>
              <a:gd name="connsiteY8" fmla="*/ 1420339 h 3499865"/>
              <a:gd name="connsiteX9" fmla="*/ 306860 w 3703976"/>
              <a:gd name="connsiteY9" fmla="*/ 288705 h 3499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03976" h="3499865">
                <a:moveTo>
                  <a:pt x="232123" y="0"/>
                </a:moveTo>
                <a:lnTo>
                  <a:pt x="310793" y="1016"/>
                </a:lnTo>
                <a:cubicBezTo>
                  <a:pt x="1519772" y="40584"/>
                  <a:pt x="2633891" y="369220"/>
                  <a:pt x="3520569" y="922234"/>
                </a:cubicBezTo>
                <a:lnTo>
                  <a:pt x="3703976" y="1046434"/>
                </a:lnTo>
                <a:lnTo>
                  <a:pt x="3703975" y="3499865"/>
                </a:lnTo>
                <a:lnTo>
                  <a:pt x="284" y="3499863"/>
                </a:lnTo>
                <a:lnTo>
                  <a:pt x="0" y="3495798"/>
                </a:lnTo>
                <a:lnTo>
                  <a:pt x="19548" y="3452560"/>
                </a:lnTo>
                <a:cubicBezTo>
                  <a:pt x="283740" y="2827938"/>
                  <a:pt x="429834" y="2141199"/>
                  <a:pt x="429833" y="1420339"/>
                </a:cubicBezTo>
                <a:cubicBezTo>
                  <a:pt x="429833" y="1031750"/>
                  <a:pt x="387381" y="653077"/>
                  <a:pt x="306860" y="288705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1" name="圖片版面配置區 30"/>
          <p:cNvSpPr>
            <a:spLocks noGrp="1"/>
          </p:cNvSpPr>
          <p:nvPr>
            <p:ph type="pic" sz="quarter" idx="17"/>
          </p:nvPr>
        </p:nvSpPr>
        <p:spPr>
          <a:xfrm>
            <a:off x="2719478" y="3355287"/>
            <a:ext cx="3150382" cy="3502712"/>
          </a:xfrm>
          <a:custGeom>
            <a:avLst/>
            <a:gdLst>
              <a:gd name="connsiteX0" fmla="*/ 2731903 w 3150382"/>
              <a:gd name="connsiteY0" fmla="*/ 0 h 3502712"/>
              <a:gd name="connsiteX1" fmla="*/ 2952671 w 3150382"/>
              <a:gd name="connsiteY1" fmla="*/ 2850 h 3502712"/>
              <a:gd name="connsiteX2" fmla="*/ 3027408 w 3150382"/>
              <a:gd name="connsiteY2" fmla="*/ 291555 h 3502712"/>
              <a:gd name="connsiteX3" fmla="*/ 3150382 w 3150382"/>
              <a:gd name="connsiteY3" fmla="*/ 1423189 h 3502712"/>
              <a:gd name="connsiteX4" fmla="*/ 2740095 w 3150382"/>
              <a:gd name="connsiteY4" fmla="*/ 3455410 h 3502712"/>
              <a:gd name="connsiteX5" fmla="*/ 2718711 w 3150382"/>
              <a:gd name="connsiteY5" fmla="*/ 3502712 h 3502712"/>
              <a:gd name="connsiteX6" fmla="*/ 515134 w 3150382"/>
              <a:gd name="connsiteY6" fmla="*/ 3502712 h 3502712"/>
              <a:gd name="connsiteX7" fmla="*/ 551004 w 3150382"/>
              <a:gd name="connsiteY7" fmla="*/ 3342676 h 3502712"/>
              <a:gd name="connsiteX8" fmla="*/ 613660 w 3150382"/>
              <a:gd name="connsiteY8" fmla="*/ 2632562 h 3502712"/>
              <a:gd name="connsiteX9" fmla="*/ 82174 w 3150382"/>
              <a:gd name="connsiteY9" fmla="*/ 635779 h 3502712"/>
              <a:gd name="connsiteX10" fmla="*/ 0 w 3150382"/>
              <a:gd name="connsiteY10" fmla="*/ 505875 h 3502712"/>
              <a:gd name="connsiteX11" fmla="*/ 283954 w 3150382"/>
              <a:gd name="connsiteY11" fmla="*/ 405700 h 3502712"/>
              <a:gd name="connsiteX12" fmla="*/ 1192620 w 3150382"/>
              <a:gd name="connsiteY12" fmla="*/ 163327 h 3502712"/>
              <a:gd name="connsiteX13" fmla="*/ 2731903 w 3150382"/>
              <a:gd name="connsiteY13" fmla="*/ 0 h 3502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150382" h="3502712">
                <a:moveTo>
                  <a:pt x="2731903" y="0"/>
                </a:moveTo>
                <a:lnTo>
                  <a:pt x="2952671" y="2850"/>
                </a:lnTo>
                <a:lnTo>
                  <a:pt x="3027408" y="291555"/>
                </a:lnTo>
                <a:cubicBezTo>
                  <a:pt x="3107928" y="655927"/>
                  <a:pt x="3150381" y="1034600"/>
                  <a:pt x="3150382" y="1423189"/>
                </a:cubicBezTo>
                <a:cubicBezTo>
                  <a:pt x="3150381" y="2144049"/>
                  <a:pt x="3004288" y="2830787"/>
                  <a:pt x="2740095" y="3455410"/>
                </a:cubicBezTo>
                <a:lnTo>
                  <a:pt x="2718711" y="3502712"/>
                </a:lnTo>
                <a:lnTo>
                  <a:pt x="515134" y="3502712"/>
                </a:lnTo>
                <a:lnTo>
                  <a:pt x="551004" y="3342676"/>
                </a:lnTo>
                <a:cubicBezTo>
                  <a:pt x="592174" y="3112190"/>
                  <a:pt x="613660" y="2874886"/>
                  <a:pt x="613660" y="2632562"/>
                </a:cubicBezTo>
                <a:cubicBezTo>
                  <a:pt x="613660" y="1905593"/>
                  <a:pt x="420288" y="1223789"/>
                  <a:pt x="82174" y="635779"/>
                </a:cubicBezTo>
                <a:lnTo>
                  <a:pt x="0" y="505875"/>
                </a:lnTo>
                <a:lnTo>
                  <a:pt x="283954" y="405700"/>
                </a:lnTo>
                <a:cubicBezTo>
                  <a:pt x="576576" y="308853"/>
                  <a:pt x="879945" y="227507"/>
                  <a:pt x="1192620" y="163327"/>
                </a:cubicBezTo>
                <a:cubicBezTo>
                  <a:pt x="1713747" y="56360"/>
                  <a:pt x="2229892" y="3407"/>
                  <a:pt x="273190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54" name="圖片版面配置區 53"/>
          <p:cNvSpPr>
            <a:spLocks noGrp="1"/>
          </p:cNvSpPr>
          <p:nvPr>
            <p:ph type="pic" sz="quarter" idx="18"/>
          </p:nvPr>
        </p:nvSpPr>
        <p:spPr>
          <a:xfrm>
            <a:off x="0" y="1"/>
            <a:ext cx="5672149" cy="3861163"/>
          </a:xfrm>
          <a:custGeom>
            <a:avLst/>
            <a:gdLst>
              <a:gd name="connsiteX0" fmla="*/ 0 w 5672149"/>
              <a:gd name="connsiteY0" fmla="*/ 0 h 3861163"/>
              <a:gd name="connsiteX1" fmla="*/ 2752300 w 5672149"/>
              <a:gd name="connsiteY1" fmla="*/ 0 h 3861163"/>
              <a:gd name="connsiteX2" fmla="*/ 2912419 w 5672149"/>
              <a:gd name="connsiteY2" fmla="*/ 72388 h 3861163"/>
              <a:gd name="connsiteX3" fmla="*/ 5653837 w 5672149"/>
              <a:gd name="connsiteY3" fmla="*/ 3287400 h 3861163"/>
              <a:gd name="connsiteX4" fmla="*/ 5672149 w 5672149"/>
              <a:gd name="connsiteY4" fmla="*/ 3358138 h 3861163"/>
              <a:gd name="connsiteX5" fmla="*/ 5451381 w 5672149"/>
              <a:gd name="connsiteY5" fmla="*/ 3355289 h 3861163"/>
              <a:gd name="connsiteX6" fmla="*/ 3912098 w 5672149"/>
              <a:gd name="connsiteY6" fmla="*/ 3518615 h 3861163"/>
              <a:gd name="connsiteX7" fmla="*/ 3003432 w 5672149"/>
              <a:gd name="connsiteY7" fmla="*/ 3760988 h 3861163"/>
              <a:gd name="connsiteX8" fmla="*/ 2719478 w 5672149"/>
              <a:gd name="connsiteY8" fmla="*/ 3861163 h 3861163"/>
              <a:gd name="connsiteX9" fmla="*/ 2620759 w 5672149"/>
              <a:gd name="connsiteY9" fmla="*/ 3705104 h 3861163"/>
              <a:gd name="connsiteX10" fmla="*/ 130046 w 5672149"/>
              <a:gd name="connsiteY10" fmla="*/ 2057789 h 3861163"/>
              <a:gd name="connsiteX11" fmla="*/ 0 w 5672149"/>
              <a:gd name="connsiteY11" fmla="*/ 2034565 h 3861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672149" h="3861163">
                <a:moveTo>
                  <a:pt x="0" y="0"/>
                </a:moveTo>
                <a:lnTo>
                  <a:pt x="2752300" y="0"/>
                </a:lnTo>
                <a:lnTo>
                  <a:pt x="2912419" y="72388"/>
                </a:lnTo>
                <a:cubicBezTo>
                  <a:pt x="4224836" y="704776"/>
                  <a:pt x="5232188" y="1869992"/>
                  <a:pt x="5653837" y="3287400"/>
                </a:cubicBezTo>
                <a:lnTo>
                  <a:pt x="5672149" y="3358138"/>
                </a:lnTo>
                <a:lnTo>
                  <a:pt x="5451381" y="3355289"/>
                </a:lnTo>
                <a:cubicBezTo>
                  <a:pt x="4949369" y="3358695"/>
                  <a:pt x="4433224" y="3411648"/>
                  <a:pt x="3912098" y="3518615"/>
                </a:cubicBezTo>
                <a:cubicBezTo>
                  <a:pt x="3599423" y="3582795"/>
                  <a:pt x="3296054" y="3664141"/>
                  <a:pt x="3003432" y="3760988"/>
                </a:cubicBezTo>
                <a:lnTo>
                  <a:pt x="2719478" y="3861163"/>
                </a:lnTo>
                <a:lnTo>
                  <a:pt x="2620759" y="3705104"/>
                </a:lnTo>
                <a:cubicBezTo>
                  <a:pt x="2043243" y="2872014"/>
                  <a:pt x="1158297" y="2268199"/>
                  <a:pt x="130046" y="2057789"/>
                </a:cubicBezTo>
                <a:lnTo>
                  <a:pt x="0" y="203456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3" name="圖片版面配置區 52"/>
          <p:cNvSpPr>
            <a:spLocks noGrp="1"/>
          </p:cNvSpPr>
          <p:nvPr>
            <p:ph type="pic" sz="quarter" idx="19"/>
          </p:nvPr>
        </p:nvSpPr>
        <p:spPr>
          <a:xfrm>
            <a:off x="0" y="2037943"/>
            <a:ext cx="2719476" cy="3632967"/>
          </a:xfrm>
          <a:custGeom>
            <a:avLst/>
            <a:gdLst>
              <a:gd name="connsiteX0" fmla="*/ 0 w 2719476"/>
              <a:gd name="connsiteY0" fmla="*/ 0 h 3632967"/>
              <a:gd name="connsiteX1" fmla="*/ 130044 w 2719476"/>
              <a:gd name="connsiteY1" fmla="*/ 19847 h 3632967"/>
              <a:gd name="connsiteX2" fmla="*/ 2620756 w 2719476"/>
              <a:gd name="connsiteY2" fmla="*/ 1667162 h 3632967"/>
              <a:gd name="connsiteX3" fmla="*/ 2719476 w 2719476"/>
              <a:gd name="connsiteY3" fmla="*/ 1823222 h 3632967"/>
              <a:gd name="connsiteX4" fmla="*/ 2714442 w 2719476"/>
              <a:gd name="connsiteY4" fmla="*/ 1824997 h 3632967"/>
              <a:gd name="connsiteX5" fmla="*/ 99721 w 2719476"/>
              <a:gd name="connsiteY5" fmla="*/ 3522624 h 3632967"/>
              <a:gd name="connsiteX6" fmla="*/ 0 w 2719476"/>
              <a:gd name="connsiteY6" fmla="*/ 3632967 h 3632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9476" h="3632967">
                <a:moveTo>
                  <a:pt x="0" y="0"/>
                </a:moveTo>
                <a:lnTo>
                  <a:pt x="130044" y="19847"/>
                </a:lnTo>
                <a:cubicBezTo>
                  <a:pt x="1158294" y="230258"/>
                  <a:pt x="2043241" y="834072"/>
                  <a:pt x="2620756" y="1667162"/>
                </a:cubicBezTo>
                <a:lnTo>
                  <a:pt x="2719476" y="1823222"/>
                </a:lnTo>
                <a:lnTo>
                  <a:pt x="2714442" y="1824997"/>
                </a:lnTo>
                <a:cubicBezTo>
                  <a:pt x="1668345" y="2217315"/>
                  <a:pt x="773149" y="2810563"/>
                  <a:pt x="99721" y="3522624"/>
                </a:cubicBezTo>
                <a:lnTo>
                  <a:pt x="0" y="36329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2" name="圖片版面配置區 51"/>
          <p:cNvSpPr>
            <a:spLocks noGrp="1"/>
          </p:cNvSpPr>
          <p:nvPr>
            <p:ph type="pic" sz="quarter" idx="20"/>
          </p:nvPr>
        </p:nvSpPr>
        <p:spPr>
          <a:xfrm>
            <a:off x="0" y="3861164"/>
            <a:ext cx="3333138" cy="2996836"/>
          </a:xfrm>
          <a:custGeom>
            <a:avLst/>
            <a:gdLst>
              <a:gd name="connsiteX0" fmla="*/ 2719478 w 3333138"/>
              <a:gd name="connsiteY0" fmla="*/ 0 h 2996836"/>
              <a:gd name="connsiteX1" fmla="*/ 2801652 w 3333138"/>
              <a:gd name="connsiteY1" fmla="*/ 129904 h 2996836"/>
              <a:gd name="connsiteX2" fmla="*/ 3333138 w 3333138"/>
              <a:gd name="connsiteY2" fmla="*/ 2126687 h 2996836"/>
              <a:gd name="connsiteX3" fmla="*/ 3270481 w 3333138"/>
              <a:gd name="connsiteY3" fmla="*/ 2836801 h 2996836"/>
              <a:gd name="connsiteX4" fmla="*/ 3234611 w 3333138"/>
              <a:gd name="connsiteY4" fmla="*/ 2996836 h 2996836"/>
              <a:gd name="connsiteX5" fmla="*/ 0 w 3333138"/>
              <a:gd name="connsiteY5" fmla="*/ 2996836 h 2996836"/>
              <a:gd name="connsiteX6" fmla="*/ 0 w 3333138"/>
              <a:gd name="connsiteY6" fmla="*/ 1809748 h 2996836"/>
              <a:gd name="connsiteX7" fmla="*/ 99723 w 3333138"/>
              <a:gd name="connsiteY7" fmla="*/ 1699403 h 2996836"/>
              <a:gd name="connsiteX8" fmla="*/ 2714444 w 3333138"/>
              <a:gd name="connsiteY8" fmla="*/ 1776 h 2996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33138" h="2996836">
                <a:moveTo>
                  <a:pt x="2719478" y="0"/>
                </a:moveTo>
                <a:lnTo>
                  <a:pt x="2801652" y="129904"/>
                </a:lnTo>
                <a:cubicBezTo>
                  <a:pt x="3139765" y="717913"/>
                  <a:pt x="3333137" y="1399718"/>
                  <a:pt x="3333138" y="2126687"/>
                </a:cubicBezTo>
                <a:cubicBezTo>
                  <a:pt x="3333137" y="2369010"/>
                  <a:pt x="3311651" y="2606315"/>
                  <a:pt x="3270481" y="2836801"/>
                </a:cubicBezTo>
                <a:lnTo>
                  <a:pt x="3234611" y="2996836"/>
                </a:lnTo>
                <a:lnTo>
                  <a:pt x="0" y="2996836"/>
                </a:lnTo>
                <a:lnTo>
                  <a:pt x="0" y="1809748"/>
                </a:lnTo>
                <a:lnTo>
                  <a:pt x="99723" y="1699403"/>
                </a:lnTo>
                <a:cubicBezTo>
                  <a:pt x="773151" y="987342"/>
                  <a:pt x="1668346" y="394093"/>
                  <a:pt x="2714444" y="1776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4286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9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4" name="圖片版面配置區 23"/>
          <p:cNvSpPr>
            <a:spLocks noGrp="1"/>
          </p:cNvSpPr>
          <p:nvPr>
            <p:ph type="pic" sz="quarter" idx="13"/>
          </p:nvPr>
        </p:nvSpPr>
        <p:spPr>
          <a:xfrm>
            <a:off x="3941545" y="0"/>
            <a:ext cx="5202456" cy="3688843"/>
          </a:xfrm>
          <a:custGeom>
            <a:avLst/>
            <a:gdLst>
              <a:gd name="connsiteX0" fmla="*/ 604178 w 5202456"/>
              <a:gd name="connsiteY0" fmla="*/ 0 h 3688843"/>
              <a:gd name="connsiteX1" fmla="*/ 5202456 w 5202456"/>
              <a:gd name="connsiteY1" fmla="*/ 0 h 3688843"/>
              <a:gd name="connsiteX2" fmla="*/ 5202456 w 5202456"/>
              <a:gd name="connsiteY2" fmla="*/ 2617644 h 3688843"/>
              <a:gd name="connsiteX3" fmla="*/ 5082758 w 5202456"/>
              <a:gd name="connsiteY3" fmla="*/ 2610089 h 3688843"/>
              <a:gd name="connsiteX4" fmla="*/ 3223440 w 5202456"/>
              <a:gd name="connsiteY4" fmla="*/ 2885374 h 3688843"/>
              <a:gd name="connsiteX5" fmla="*/ 1838575 w 5202456"/>
              <a:gd name="connsiteY5" fmla="*/ 3530441 h 3688843"/>
              <a:gd name="connsiteX6" fmla="*/ 1610163 w 5202456"/>
              <a:gd name="connsiteY6" fmla="*/ 3688843 h 3688843"/>
              <a:gd name="connsiteX7" fmla="*/ 1604290 w 5202456"/>
              <a:gd name="connsiteY7" fmla="*/ 3685197 h 3688843"/>
              <a:gd name="connsiteX8" fmla="*/ 85823 w 5202456"/>
              <a:gd name="connsiteY8" fmla="*/ 751461 h 3688843"/>
              <a:gd name="connsiteX9" fmla="*/ 571200 w 5202456"/>
              <a:gd name="connsiteY9" fmla="*/ 27140 h 3688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02456" h="3688843">
                <a:moveTo>
                  <a:pt x="604178" y="0"/>
                </a:moveTo>
                <a:lnTo>
                  <a:pt x="5202456" y="0"/>
                </a:lnTo>
                <a:lnTo>
                  <a:pt x="5202456" y="2617644"/>
                </a:lnTo>
                <a:lnTo>
                  <a:pt x="5082758" y="2610089"/>
                </a:lnTo>
                <a:cubicBezTo>
                  <a:pt x="4499088" y="2594428"/>
                  <a:pt x="3863735" y="2682022"/>
                  <a:pt x="3223440" y="2885374"/>
                </a:cubicBezTo>
                <a:cubicBezTo>
                  <a:pt x="2711204" y="3048057"/>
                  <a:pt x="2244298" y="3269424"/>
                  <a:pt x="1838575" y="3530441"/>
                </a:cubicBezTo>
                <a:lnTo>
                  <a:pt x="1610163" y="3688843"/>
                </a:lnTo>
                <a:lnTo>
                  <a:pt x="1604290" y="3685197"/>
                </a:lnTo>
                <a:cubicBezTo>
                  <a:pt x="401572" y="2880127"/>
                  <a:pt x="-244106" y="1728309"/>
                  <a:pt x="85823" y="751461"/>
                </a:cubicBezTo>
                <a:cubicBezTo>
                  <a:pt x="180334" y="471635"/>
                  <a:pt x="347213" y="228932"/>
                  <a:pt x="571200" y="2714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3" name="圖片版面配置區 22"/>
          <p:cNvSpPr>
            <a:spLocks noGrp="1"/>
          </p:cNvSpPr>
          <p:nvPr>
            <p:ph type="pic" sz="quarter" idx="14"/>
          </p:nvPr>
        </p:nvSpPr>
        <p:spPr>
          <a:xfrm>
            <a:off x="5551708" y="2608313"/>
            <a:ext cx="3592294" cy="2056309"/>
          </a:xfrm>
          <a:custGeom>
            <a:avLst/>
            <a:gdLst>
              <a:gd name="connsiteX0" fmla="*/ 3251388 w 3592294"/>
              <a:gd name="connsiteY0" fmla="*/ 767 h 2056309"/>
              <a:gd name="connsiteX1" fmla="*/ 3472596 w 3592294"/>
              <a:gd name="connsiteY1" fmla="*/ 1775 h 2056309"/>
              <a:gd name="connsiteX2" fmla="*/ 3592294 w 3592294"/>
              <a:gd name="connsiteY2" fmla="*/ 9330 h 2056309"/>
              <a:gd name="connsiteX3" fmla="*/ 3592293 w 3592294"/>
              <a:gd name="connsiteY3" fmla="*/ 2037396 h 2056309"/>
              <a:gd name="connsiteX4" fmla="*/ 3564987 w 3592294"/>
              <a:gd name="connsiteY4" fmla="*/ 2040698 h 2056309"/>
              <a:gd name="connsiteX5" fmla="*/ 1367023 w 3592294"/>
              <a:gd name="connsiteY5" fmla="*/ 1747047 h 2056309"/>
              <a:gd name="connsiteX6" fmla="*/ 306170 w 3592294"/>
              <a:gd name="connsiteY6" fmla="*/ 1270625 h 2056309"/>
              <a:gd name="connsiteX7" fmla="*/ 0 w 3592294"/>
              <a:gd name="connsiteY7" fmla="*/ 1080529 h 2056309"/>
              <a:gd name="connsiteX8" fmla="*/ 228412 w 3592294"/>
              <a:gd name="connsiteY8" fmla="*/ 922127 h 2056309"/>
              <a:gd name="connsiteX9" fmla="*/ 1613277 w 3592294"/>
              <a:gd name="connsiteY9" fmla="*/ 277060 h 2056309"/>
              <a:gd name="connsiteX10" fmla="*/ 3251388 w 3592294"/>
              <a:gd name="connsiteY10" fmla="*/ 767 h 2056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92294" h="2056309">
                <a:moveTo>
                  <a:pt x="3251388" y="767"/>
                </a:moveTo>
                <a:cubicBezTo>
                  <a:pt x="3325871" y="-527"/>
                  <a:pt x="3399637" y="-182"/>
                  <a:pt x="3472596" y="1775"/>
                </a:cubicBezTo>
                <a:lnTo>
                  <a:pt x="3592294" y="9330"/>
                </a:lnTo>
                <a:lnTo>
                  <a:pt x="3592293" y="2037396"/>
                </a:lnTo>
                <a:lnTo>
                  <a:pt x="3564987" y="2040698"/>
                </a:lnTo>
                <a:cubicBezTo>
                  <a:pt x="2890513" y="2096186"/>
                  <a:pt x="2130809" y="2005015"/>
                  <a:pt x="1367023" y="1747047"/>
                </a:cubicBezTo>
                <a:cubicBezTo>
                  <a:pt x="985131" y="1618063"/>
                  <a:pt x="629333" y="1456538"/>
                  <a:pt x="306170" y="1270625"/>
                </a:cubicBezTo>
                <a:lnTo>
                  <a:pt x="0" y="1080529"/>
                </a:lnTo>
                <a:lnTo>
                  <a:pt x="228412" y="922127"/>
                </a:lnTo>
                <a:cubicBezTo>
                  <a:pt x="634135" y="661111"/>
                  <a:pt x="1101041" y="439743"/>
                  <a:pt x="1613277" y="277060"/>
                </a:cubicBezTo>
                <a:cubicBezTo>
                  <a:pt x="2173536" y="99127"/>
                  <a:pt x="2730010" y="9821"/>
                  <a:pt x="3251388" y="76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2" name="圖片版面配置區 21"/>
          <p:cNvSpPr>
            <a:spLocks noGrp="1"/>
          </p:cNvSpPr>
          <p:nvPr>
            <p:ph type="pic" sz="quarter" idx="15"/>
          </p:nvPr>
        </p:nvSpPr>
        <p:spPr>
          <a:xfrm>
            <a:off x="4132028" y="3688844"/>
            <a:ext cx="5011972" cy="3169158"/>
          </a:xfrm>
          <a:custGeom>
            <a:avLst/>
            <a:gdLst>
              <a:gd name="connsiteX0" fmla="*/ 1419680 w 5011972"/>
              <a:gd name="connsiteY0" fmla="*/ 0 h 3169158"/>
              <a:gd name="connsiteX1" fmla="*/ 1725850 w 5011972"/>
              <a:gd name="connsiteY1" fmla="*/ 190095 h 3169158"/>
              <a:gd name="connsiteX2" fmla="*/ 2786702 w 5011972"/>
              <a:gd name="connsiteY2" fmla="*/ 666517 h 3169158"/>
              <a:gd name="connsiteX3" fmla="*/ 4984666 w 5011972"/>
              <a:gd name="connsiteY3" fmla="*/ 960168 h 3169158"/>
              <a:gd name="connsiteX4" fmla="*/ 5011972 w 5011972"/>
              <a:gd name="connsiteY4" fmla="*/ 956866 h 3169158"/>
              <a:gd name="connsiteX5" fmla="*/ 5011972 w 5011972"/>
              <a:gd name="connsiteY5" fmla="*/ 3169157 h 3169158"/>
              <a:gd name="connsiteX6" fmla="*/ 284298 w 5011972"/>
              <a:gd name="connsiteY6" fmla="*/ 3169158 h 3169158"/>
              <a:gd name="connsiteX7" fmla="*/ 172672 w 5011972"/>
              <a:gd name="connsiteY7" fmla="*/ 2983693 h 3169158"/>
              <a:gd name="connsiteX8" fmla="*/ 76480 w 5011972"/>
              <a:gd name="connsiteY8" fmla="*/ 2747209 h 3169158"/>
              <a:gd name="connsiteX9" fmla="*/ 1355518 w 5011972"/>
              <a:gd name="connsiteY9" fmla="*/ 44495 h 3169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11972" h="3169158">
                <a:moveTo>
                  <a:pt x="1419680" y="0"/>
                </a:moveTo>
                <a:lnTo>
                  <a:pt x="1725850" y="190095"/>
                </a:lnTo>
                <a:cubicBezTo>
                  <a:pt x="2049012" y="376008"/>
                  <a:pt x="2404810" y="537533"/>
                  <a:pt x="2786702" y="666517"/>
                </a:cubicBezTo>
                <a:cubicBezTo>
                  <a:pt x="3550488" y="924485"/>
                  <a:pt x="4310192" y="1015656"/>
                  <a:pt x="4984666" y="960168"/>
                </a:cubicBezTo>
                <a:lnTo>
                  <a:pt x="5011972" y="956866"/>
                </a:lnTo>
                <a:lnTo>
                  <a:pt x="5011972" y="3169157"/>
                </a:lnTo>
                <a:lnTo>
                  <a:pt x="284298" y="3169158"/>
                </a:lnTo>
                <a:lnTo>
                  <a:pt x="172672" y="2983693"/>
                </a:lnTo>
                <a:cubicBezTo>
                  <a:pt x="134677" y="2907961"/>
                  <a:pt x="102488" y="2829100"/>
                  <a:pt x="76480" y="2747209"/>
                </a:cubicBezTo>
                <a:cubicBezTo>
                  <a:pt x="-209607" y="1846409"/>
                  <a:pt x="326626" y="813531"/>
                  <a:pt x="1355518" y="44495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563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9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2" name="圖片版面配置區 11"/>
          <p:cNvSpPr>
            <a:spLocks noGrp="1"/>
          </p:cNvSpPr>
          <p:nvPr>
            <p:ph type="pic" sz="quarter" idx="13"/>
          </p:nvPr>
        </p:nvSpPr>
        <p:spPr>
          <a:xfrm>
            <a:off x="2400300" y="3676650"/>
            <a:ext cx="6743700" cy="3181350"/>
          </a:xfrm>
          <a:custGeom>
            <a:avLst/>
            <a:gdLst>
              <a:gd name="connsiteX0" fmla="*/ 2600325 w 6743700"/>
              <a:gd name="connsiteY0" fmla="*/ 0 h 3181350"/>
              <a:gd name="connsiteX1" fmla="*/ 6743700 w 6743700"/>
              <a:gd name="connsiteY1" fmla="*/ 0 h 3181350"/>
              <a:gd name="connsiteX2" fmla="*/ 6743700 w 6743700"/>
              <a:gd name="connsiteY2" fmla="*/ 3181350 h 3181350"/>
              <a:gd name="connsiteX3" fmla="*/ 67478 w 6743700"/>
              <a:gd name="connsiteY3" fmla="*/ 3181350 h 3181350"/>
              <a:gd name="connsiteX4" fmla="*/ 52830 w 6743700"/>
              <a:gd name="connsiteY4" fmla="*/ 3124382 h 3181350"/>
              <a:gd name="connsiteX5" fmla="*/ 0 w 6743700"/>
              <a:gd name="connsiteY5" fmla="*/ 2600325 h 3181350"/>
              <a:gd name="connsiteX6" fmla="*/ 2600325 w 6743700"/>
              <a:gd name="connsiteY6" fmla="*/ 0 h 318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43700" h="3181350">
                <a:moveTo>
                  <a:pt x="2600325" y="0"/>
                </a:moveTo>
                <a:lnTo>
                  <a:pt x="6743700" y="0"/>
                </a:lnTo>
                <a:lnTo>
                  <a:pt x="6743700" y="3181350"/>
                </a:lnTo>
                <a:lnTo>
                  <a:pt x="67478" y="3181350"/>
                </a:lnTo>
                <a:lnTo>
                  <a:pt x="52830" y="3124382"/>
                </a:lnTo>
                <a:cubicBezTo>
                  <a:pt x="18191" y="2955107"/>
                  <a:pt x="0" y="2779840"/>
                  <a:pt x="0" y="2600325"/>
                </a:cubicBezTo>
                <a:cubicBezTo>
                  <a:pt x="0" y="1164205"/>
                  <a:pt x="1164205" y="0"/>
                  <a:pt x="260032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967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9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6743700" cy="3181350"/>
          </a:xfrm>
          <a:custGeom>
            <a:avLst/>
            <a:gdLst>
              <a:gd name="connsiteX0" fmla="*/ 0 w 6743700"/>
              <a:gd name="connsiteY0" fmla="*/ 0 h 3181350"/>
              <a:gd name="connsiteX1" fmla="*/ 6676222 w 6743700"/>
              <a:gd name="connsiteY1" fmla="*/ 0 h 3181350"/>
              <a:gd name="connsiteX2" fmla="*/ 6690870 w 6743700"/>
              <a:gd name="connsiteY2" fmla="*/ 56968 h 3181350"/>
              <a:gd name="connsiteX3" fmla="*/ 6743700 w 6743700"/>
              <a:gd name="connsiteY3" fmla="*/ 581025 h 3181350"/>
              <a:gd name="connsiteX4" fmla="*/ 4143375 w 6743700"/>
              <a:gd name="connsiteY4" fmla="*/ 3181350 h 3181350"/>
              <a:gd name="connsiteX5" fmla="*/ 0 w 6743700"/>
              <a:gd name="connsiteY5" fmla="*/ 3181350 h 318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43700" h="3181350">
                <a:moveTo>
                  <a:pt x="0" y="0"/>
                </a:moveTo>
                <a:lnTo>
                  <a:pt x="6676222" y="0"/>
                </a:lnTo>
                <a:lnTo>
                  <a:pt x="6690870" y="56968"/>
                </a:lnTo>
                <a:cubicBezTo>
                  <a:pt x="6725509" y="226243"/>
                  <a:pt x="6743700" y="401510"/>
                  <a:pt x="6743700" y="581025"/>
                </a:cubicBezTo>
                <a:cubicBezTo>
                  <a:pt x="6743700" y="2017145"/>
                  <a:pt x="5579495" y="3181350"/>
                  <a:pt x="4143375" y="3181350"/>
                </a:cubicBezTo>
                <a:lnTo>
                  <a:pt x="0" y="31813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044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圓弧形圖片裁剪工具09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9" name="圖片版面配置區 18"/>
          <p:cNvSpPr>
            <a:spLocks noGrp="1"/>
          </p:cNvSpPr>
          <p:nvPr>
            <p:ph type="pic" sz="quarter" idx="13"/>
          </p:nvPr>
        </p:nvSpPr>
        <p:spPr>
          <a:xfrm>
            <a:off x="-1" y="2302683"/>
            <a:ext cx="9144000" cy="4555317"/>
          </a:xfrm>
          <a:custGeom>
            <a:avLst/>
            <a:gdLst>
              <a:gd name="connsiteX0" fmla="*/ 9144000 w 9144000"/>
              <a:gd name="connsiteY0" fmla="*/ 0 h 4555317"/>
              <a:gd name="connsiteX1" fmla="*/ 9144000 w 9144000"/>
              <a:gd name="connsiteY1" fmla="*/ 4555317 h 4555317"/>
              <a:gd name="connsiteX2" fmla="*/ 0 w 9144000"/>
              <a:gd name="connsiteY2" fmla="*/ 4555317 h 4555317"/>
              <a:gd name="connsiteX3" fmla="*/ 0 w 9144000"/>
              <a:gd name="connsiteY3" fmla="*/ 3515557 h 4555317"/>
              <a:gd name="connsiteX4" fmla="*/ 81764 w 9144000"/>
              <a:gd name="connsiteY4" fmla="*/ 3450538 h 4555317"/>
              <a:gd name="connsiteX5" fmla="*/ 2018053 w 9144000"/>
              <a:gd name="connsiteY5" fmla="*/ 2859868 h 4555317"/>
              <a:gd name="connsiteX6" fmla="*/ 3781161 w 9144000"/>
              <a:gd name="connsiteY6" fmla="*/ 3334028 h 4555317"/>
              <a:gd name="connsiteX7" fmla="*/ 3811360 w 9144000"/>
              <a:gd name="connsiteY7" fmla="*/ 3354590 h 4555317"/>
              <a:gd name="connsiteX8" fmla="*/ 3786732 w 9144000"/>
              <a:gd name="connsiteY8" fmla="*/ 3173917 h 4555317"/>
              <a:gd name="connsiteX9" fmla="*/ 4337205 w 9144000"/>
              <a:gd name="connsiteY9" fmla="*/ 1348455 h 4555317"/>
              <a:gd name="connsiteX10" fmla="*/ 6072496 w 9144000"/>
              <a:gd name="connsiteY10" fmla="*/ 558458 h 4555317"/>
              <a:gd name="connsiteX11" fmla="*/ 7931406 w 9144000"/>
              <a:gd name="connsiteY11" fmla="*/ 1007206 h 4555317"/>
              <a:gd name="connsiteX12" fmla="*/ 7958854 w 9144000"/>
              <a:gd name="connsiteY12" fmla="*/ 1022726 h 4555317"/>
              <a:gd name="connsiteX13" fmla="*/ 7959408 w 9144000"/>
              <a:gd name="connsiteY13" fmla="*/ 1021937 h 4555317"/>
              <a:gd name="connsiteX14" fmla="*/ 9078644 w 9144000"/>
              <a:gd name="connsiteY14" fmla="*/ 34448 h 455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44000" h="4555317">
                <a:moveTo>
                  <a:pt x="9144000" y="0"/>
                </a:moveTo>
                <a:lnTo>
                  <a:pt x="9144000" y="4555317"/>
                </a:lnTo>
                <a:lnTo>
                  <a:pt x="0" y="4555317"/>
                </a:lnTo>
                <a:lnTo>
                  <a:pt x="0" y="3515557"/>
                </a:lnTo>
                <a:lnTo>
                  <a:pt x="81764" y="3450538"/>
                </a:lnTo>
                <a:cubicBezTo>
                  <a:pt x="581377" y="3085077"/>
                  <a:pt x="1264608" y="2859868"/>
                  <a:pt x="2018053" y="2859868"/>
                </a:cubicBezTo>
                <a:cubicBezTo>
                  <a:pt x="2687784" y="2859868"/>
                  <a:pt x="3302033" y="3037811"/>
                  <a:pt x="3781161" y="3334028"/>
                </a:cubicBezTo>
                <a:lnTo>
                  <a:pt x="3811360" y="3354590"/>
                </a:lnTo>
                <a:lnTo>
                  <a:pt x="3786732" y="3173917"/>
                </a:lnTo>
                <a:cubicBezTo>
                  <a:pt x="3727221" y="2495101"/>
                  <a:pt x="3903072" y="1845206"/>
                  <a:pt x="4337205" y="1348455"/>
                </a:cubicBezTo>
                <a:cubicBezTo>
                  <a:pt x="4771339" y="851704"/>
                  <a:pt x="5391826" y="590396"/>
                  <a:pt x="6072496" y="558458"/>
                </a:cubicBezTo>
                <a:cubicBezTo>
                  <a:pt x="6674159" y="530226"/>
                  <a:pt x="7322844" y="681207"/>
                  <a:pt x="7931406" y="1007206"/>
                </a:cubicBezTo>
                <a:lnTo>
                  <a:pt x="7958854" y="1022726"/>
                </a:lnTo>
                <a:lnTo>
                  <a:pt x="7959408" y="1021937"/>
                </a:lnTo>
                <a:cubicBezTo>
                  <a:pt x="8280038" y="602696"/>
                  <a:pt x="8664729" y="267347"/>
                  <a:pt x="9078644" y="3444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495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07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87.xml"/><Relationship Id="rId102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103" Type="http://schemas.openxmlformats.org/officeDocument/2006/relationships/slideLayout" Target="../slideLayouts/slideLayout103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 anchor="ctr"/>
          <a:lstStyle>
            <a:lvl1pPr algn="l">
              <a:defRPr sz="1200"/>
            </a:lvl1pPr>
          </a:lstStyle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01702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4098" r:id="rId2"/>
    <p:sldLayoutId id="2147484099" r:id="rId3"/>
    <p:sldLayoutId id="2147484100" r:id="rId4"/>
    <p:sldLayoutId id="2147484101" r:id="rId5"/>
    <p:sldLayoutId id="2147484102" r:id="rId6"/>
    <p:sldLayoutId id="2147484103" r:id="rId7"/>
    <p:sldLayoutId id="2147484104" r:id="rId8"/>
    <p:sldLayoutId id="2147484105" r:id="rId9"/>
    <p:sldLayoutId id="2147484106" r:id="rId10"/>
    <p:sldLayoutId id="2147484107" r:id="rId11"/>
    <p:sldLayoutId id="2147484108" r:id="rId12"/>
    <p:sldLayoutId id="2147484109" r:id="rId13"/>
    <p:sldLayoutId id="2147484110" r:id="rId14"/>
    <p:sldLayoutId id="2147484111" r:id="rId15"/>
    <p:sldLayoutId id="2147484112" r:id="rId16"/>
    <p:sldLayoutId id="2147484113" r:id="rId17"/>
    <p:sldLayoutId id="2147484114" r:id="rId18"/>
    <p:sldLayoutId id="2147484115" r:id="rId19"/>
    <p:sldLayoutId id="2147484116" r:id="rId20"/>
    <p:sldLayoutId id="2147484117" r:id="rId21"/>
    <p:sldLayoutId id="2147484118" r:id="rId22"/>
    <p:sldLayoutId id="2147484119" r:id="rId23"/>
    <p:sldLayoutId id="2147484120" r:id="rId24"/>
    <p:sldLayoutId id="2147484121" r:id="rId25"/>
    <p:sldLayoutId id="2147484122" r:id="rId26"/>
    <p:sldLayoutId id="2147484123" r:id="rId27"/>
    <p:sldLayoutId id="2147484124" r:id="rId28"/>
    <p:sldLayoutId id="2147484128" r:id="rId29"/>
    <p:sldLayoutId id="2147484125" r:id="rId30"/>
    <p:sldLayoutId id="2147484126" r:id="rId31"/>
    <p:sldLayoutId id="2147484127" r:id="rId32"/>
    <p:sldLayoutId id="2147484129" r:id="rId33"/>
    <p:sldLayoutId id="2147484130" r:id="rId34"/>
    <p:sldLayoutId id="2147484131" r:id="rId35"/>
    <p:sldLayoutId id="2147484132" r:id="rId36"/>
    <p:sldLayoutId id="2147484133" r:id="rId37"/>
    <p:sldLayoutId id="2147484134" r:id="rId38"/>
    <p:sldLayoutId id="2147484135" r:id="rId39"/>
    <p:sldLayoutId id="2147484136" r:id="rId40"/>
    <p:sldLayoutId id="2147484137" r:id="rId41"/>
    <p:sldLayoutId id="2147484138" r:id="rId42"/>
    <p:sldLayoutId id="2147484139" r:id="rId43"/>
    <p:sldLayoutId id="2147484140" r:id="rId44"/>
    <p:sldLayoutId id="2147484141" r:id="rId45"/>
    <p:sldLayoutId id="2147484142" r:id="rId46"/>
    <p:sldLayoutId id="2147484143" r:id="rId47"/>
    <p:sldLayoutId id="2147484144" r:id="rId48"/>
    <p:sldLayoutId id="2147484145" r:id="rId49"/>
    <p:sldLayoutId id="2147484146" r:id="rId50"/>
    <p:sldLayoutId id="2147484147" r:id="rId51"/>
    <p:sldLayoutId id="2147484148" r:id="rId52"/>
    <p:sldLayoutId id="2147484149" r:id="rId53"/>
    <p:sldLayoutId id="2147484150" r:id="rId54"/>
    <p:sldLayoutId id="2147484151" r:id="rId55"/>
    <p:sldLayoutId id="2147484152" r:id="rId56"/>
    <p:sldLayoutId id="2147484153" r:id="rId57"/>
    <p:sldLayoutId id="2147484154" r:id="rId58"/>
    <p:sldLayoutId id="2147484155" r:id="rId59"/>
    <p:sldLayoutId id="2147484156" r:id="rId60"/>
    <p:sldLayoutId id="2147484157" r:id="rId61"/>
    <p:sldLayoutId id="2147484158" r:id="rId62"/>
    <p:sldLayoutId id="2147484159" r:id="rId63"/>
    <p:sldLayoutId id="2147484160" r:id="rId64"/>
    <p:sldLayoutId id="2147484161" r:id="rId65"/>
    <p:sldLayoutId id="2147484162" r:id="rId66"/>
    <p:sldLayoutId id="2147484163" r:id="rId67"/>
    <p:sldLayoutId id="2147484164" r:id="rId68"/>
    <p:sldLayoutId id="2147484165" r:id="rId69"/>
    <p:sldLayoutId id="2147484166" r:id="rId70"/>
    <p:sldLayoutId id="2147484167" r:id="rId71"/>
    <p:sldLayoutId id="2147484168" r:id="rId72"/>
    <p:sldLayoutId id="2147484169" r:id="rId73"/>
    <p:sldLayoutId id="2147484170" r:id="rId74"/>
    <p:sldLayoutId id="2147484171" r:id="rId75"/>
    <p:sldLayoutId id="2147484172" r:id="rId76"/>
    <p:sldLayoutId id="2147484173" r:id="rId77"/>
    <p:sldLayoutId id="2147484174" r:id="rId78"/>
    <p:sldLayoutId id="2147484175" r:id="rId79"/>
    <p:sldLayoutId id="2147484176" r:id="rId80"/>
    <p:sldLayoutId id="2147484177" r:id="rId81"/>
    <p:sldLayoutId id="2147484178" r:id="rId82"/>
    <p:sldLayoutId id="2147484179" r:id="rId83"/>
    <p:sldLayoutId id="2147484180" r:id="rId84"/>
    <p:sldLayoutId id="2147484181" r:id="rId85"/>
    <p:sldLayoutId id="2147484182" r:id="rId86"/>
    <p:sldLayoutId id="2147484183" r:id="rId87"/>
    <p:sldLayoutId id="2147484184" r:id="rId88"/>
    <p:sldLayoutId id="2147484185" r:id="rId89"/>
    <p:sldLayoutId id="2147484186" r:id="rId90"/>
    <p:sldLayoutId id="2147484187" r:id="rId91"/>
    <p:sldLayoutId id="2147484188" r:id="rId92"/>
    <p:sldLayoutId id="2147484189" r:id="rId93"/>
    <p:sldLayoutId id="2147484190" r:id="rId94"/>
    <p:sldLayoutId id="2147484191" r:id="rId95"/>
    <p:sldLayoutId id="2147484192" r:id="rId96"/>
    <p:sldLayoutId id="2147484193" r:id="rId97"/>
    <p:sldLayoutId id="2147484194" r:id="rId98"/>
    <p:sldLayoutId id="2147484195" r:id="rId99"/>
    <p:sldLayoutId id="2147484196" r:id="rId100"/>
    <p:sldLayoutId id="2147484197" r:id="rId101"/>
    <p:sldLayoutId id="2147484198" r:id="rId102"/>
    <p:sldLayoutId id="2147484199" r:id="rId103"/>
    <p:sldLayoutId id="2147484200" r:id="rId104"/>
    <p:sldLayoutId id="2147484096" r:id="rId105"/>
    <p:sldLayoutId id="2147484097" r:id="rId106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7800" indent="-1778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0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1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3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5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6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8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0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1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3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5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6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7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8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0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1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3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5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6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7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8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109.jpeg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81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8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83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8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85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86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87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88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8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90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126.jpeg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129.jpeg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132.jpeg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9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142.jpeg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97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98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9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matterlab.taiwan" TargetMode="External"/><Relationship Id="rId2" Type="http://schemas.openxmlformats.org/officeDocument/2006/relationships/hyperlink" Target="http://www.matter-lab.com/" TargetMode="External"/><Relationship Id="rId1" Type="http://schemas.openxmlformats.org/officeDocument/2006/relationships/slideLayout" Target="../slideLayouts/slideLayout10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00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01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02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03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0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5.xml"/><Relationship Id="rId5" Type="http://schemas.openxmlformats.org/officeDocument/2006/relationships/image" Target="../media/image152.png"/><Relationship Id="rId4" Type="http://schemas.openxmlformats.org/officeDocument/2006/relationships/hyperlink" Target="https://www.facebook.com/pook.com.tw" TargetMode="Externa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6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6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0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8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0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5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6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8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470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9</a:t>
            </a:fld>
            <a:endParaRPr lang="zh-TW" altLang="en-US"/>
          </a:p>
        </p:txBody>
      </p:sp>
      <p:sp>
        <p:nvSpPr>
          <p:cNvPr id="5" name="圖片版面配置區 4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235537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99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55949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100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9437" y="457712"/>
            <a:ext cx="570701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Image Effects 048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446267" y="1058782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9" name="矩形 8"/>
          <p:cNvSpPr/>
          <p:nvPr/>
        </p:nvSpPr>
        <p:spPr>
          <a:xfrm>
            <a:off x="1065269" y="1482328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0" name="矩形 9"/>
          <p:cNvSpPr/>
          <p:nvPr/>
        </p:nvSpPr>
        <p:spPr>
          <a:xfrm>
            <a:off x="1065269" y="2533888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1" name="矩形 10"/>
          <p:cNvSpPr/>
          <p:nvPr/>
        </p:nvSpPr>
        <p:spPr>
          <a:xfrm>
            <a:off x="1065269" y="3585448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2" name="矩形 11"/>
          <p:cNvSpPr/>
          <p:nvPr/>
        </p:nvSpPr>
        <p:spPr>
          <a:xfrm>
            <a:off x="1065269" y="4637008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3" name="群組 12"/>
          <p:cNvGrpSpPr/>
          <p:nvPr/>
        </p:nvGrpSpPr>
        <p:grpSpPr>
          <a:xfrm>
            <a:off x="579303" y="1641075"/>
            <a:ext cx="421170" cy="421170"/>
            <a:chOff x="5023476" y="1967700"/>
            <a:chExt cx="421170" cy="421170"/>
          </a:xfrm>
        </p:grpSpPr>
        <p:sp>
          <p:nvSpPr>
            <p:cNvPr id="23" name="橢圓 22"/>
            <p:cNvSpPr/>
            <p:nvPr/>
          </p:nvSpPr>
          <p:spPr>
            <a:xfrm>
              <a:off x="5023476" y="196770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4" name="Freeform 21"/>
            <p:cNvSpPr>
              <a:spLocks/>
            </p:cNvSpPr>
            <p:nvPr/>
          </p:nvSpPr>
          <p:spPr bwMode="auto">
            <a:xfrm rot="10800000" flipH="1">
              <a:off x="5165687" y="205239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579303" y="2692635"/>
            <a:ext cx="421170" cy="421170"/>
            <a:chOff x="5023476" y="3019260"/>
            <a:chExt cx="421170" cy="421170"/>
          </a:xfrm>
        </p:grpSpPr>
        <p:sp>
          <p:nvSpPr>
            <p:cNvPr id="21" name="橢圓 20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 rot="10800000" flipH="1">
              <a:off x="5165687" y="310395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579303" y="3744195"/>
            <a:ext cx="421170" cy="421170"/>
            <a:chOff x="5023476" y="4070820"/>
            <a:chExt cx="421170" cy="421170"/>
          </a:xfrm>
        </p:grpSpPr>
        <p:sp>
          <p:nvSpPr>
            <p:cNvPr id="19" name="橢圓 18"/>
            <p:cNvSpPr/>
            <p:nvPr/>
          </p:nvSpPr>
          <p:spPr>
            <a:xfrm>
              <a:off x="5023476" y="407082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0" name="Freeform 21"/>
            <p:cNvSpPr>
              <a:spLocks/>
            </p:cNvSpPr>
            <p:nvPr/>
          </p:nvSpPr>
          <p:spPr bwMode="auto">
            <a:xfrm rot="10800000" flipH="1">
              <a:off x="5165687" y="415551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579303" y="4795755"/>
            <a:ext cx="421170" cy="421170"/>
            <a:chOff x="5023476" y="5122380"/>
            <a:chExt cx="421170" cy="421170"/>
          </a:xfrm>
        </p:grpSpPr>
        <p:sp>
          <p:nvSpPr>
            <p:cNvPr id="17" name="橢圓 16"/>
            <p:cNvSpPr/>
            <p:nvPr/>
          </p:nvSpPr>
          <p:spPr>
            <a:xfrm>
              <a:off x="5023476" y="512238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8" name="Freeform 21"/>
            <p:cNvSpPr>
              <a:spLocks/>
            </p:cNvSpPr>
            <p:nvPr/>
          </p:nvSpPr>
          <p:spPr bwMode="auto">
            <a:xfrm rot="10800000" flipH="1">
              <a:off x="5165687" y="520707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2794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101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202644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102</a:t>
            </a:fld>
            <a:endParaRPr lang="zh-TW" altLang="en-US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7" name="矩形 6"/>
          <p:cNvSpPr/>
          <p:nvPr/>
        </p:nvSpPr>
        <p:spPr>
          <a:xfrm>
            <a:off x="215901" y="3226313"/>
            <a:ext cx="3318537" cy="107721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</a:t>
            </a:r>
            <a:b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Image Effects 049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458493" y="4309983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19" name="矩形 18"/>
          <p:cNvSpPr/>
          <p:nvPr/>
        </p:nvSpPr>
        <p:spPr>
          <a:xfrm>
            <a:off x="1713956" y="5434669"/>
            <a:ext cx="245745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20" name="橢圓 19"/>
          <p:cNvSpPr/>
          <p:nvPr/>
        </p:nvSpPr>
        <p:spPr>
          <a:xfrm>
            <a:off x="879566" y="4939405"/>
            <a:ext cx="834390" cy="83439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21" name="直線接點 20"/>
          <p:cNvCxnSpPr/>
          <p:nvPr/>
        </p:nvCxnSpPr>
        <p:spPr>
          <a:xfrm>
            <a:off x="1302476" y="5356600"/>
            <a:ext cx="286893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字方塊 88"/>
          <p:cNvSpPr txBox="1"/>
          <p:nvPr/>
        </p:nvSpPr>
        <p:spPr>
          <a:xfrm>
            <a:off x="1713956" y="4891728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 smtClean="0">
                <a:solidFill>
                  <a:schemeClr val="accent1"/>
                </a:solidFill>
              </a:rPr>
              <a:t>Business</a:t>
            </a:r>
            <a:endParaRPr lang="zh-TW" altLang="en-US" sz="2400" b="1" dirty="0">
              <a:solidFill>
                <a:schemeClr val="accent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840186" y="5434669"/>
            <a:ext cx="245745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24" name="橢圓 23"/>
          <p:cNvSpPr/>
          <p:nvPr/>
        </p:nvSpPr>
        <p:spPr>
          <a:xfrm>
            <a:off x="5005796" y="4939405"/>
            <a:ext cx="834390" cy="8343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25" name="直線接點 24"/>
          <p:cNvCxnSpPr/>
          <p:nvPr/>
        </p:nvCxnSpPr>
        <p:spPr>
          <a:xfrm>
            <a:off x="5428706" y="5356600"/>
            <a:ext cx="286893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字方塊 88"/>
          <p:cNvSpPr txBox="1"/>
          <p:nvPr/>
        </p:nvSpPr>
        <p:spPr>
          <a:xfrm>
            <a:off x="5840186" y="4891728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 smtClean="0">
                <a:solidFill>
                  <a:schemeClr val="accent2"/>
                </a:solidFill>
              </a:rPr>
              <a:t>Business</a:t>
            </a:r>
            <a:endParaRPr lang="zh-TW" altLang="en-US" sz="2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74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103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182733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104</a:t>
            </a:fld>
            <a:endParaRPr lang="zh-TW" altLang="en-US"/>
          </a:p>
        </p:txBody>
      </p:sp>
      <p:pic>
        <p:nvPicPr>
          <p:cNvPr id="7" name="圖片版面配置區 6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351"/>
          <a:stretch/>
        </p:blipFill>
        <p:spPr/>
      </p:pic>
      <p:sp>
        <p:nvSpPr>
          <p:cNvPr id="8" name="矩形 7"/>
          <p:cNvSpPr/>
          <p:nvPr/>
        </p:nvSpPr>
        <p:spPr>
          <a:xfrm>
            <a:off x="141517" y="3040450"/>
            <a:ext cx="3318537" cy="107721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</a:t>
            </a:r>
            <a:b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Image Effects 050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4109" y="4117668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10" name="矩形 9"/>
          <p:cNvSpPr/>
          <p:nvPr/>
        </p:nvSpPr>
        <p:spPr>
          <a:xfrm>
            <a:off x="1574168" y="4572584"/>
            <a:ext cx="292589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1" name="群組 10"/>
          <p:cNvGrpSpPr/>
          <p:nvPr/>
        </p:nvGrpSpPr>
        <p:grpSpPr>
          <a:xfrm>
            <a:off x="991238" y="4730461"/>
            <a:ext cx="582930" cy="422910"/>
            <a:chOff x="2068830" y="3314700"/>
            <a:chExt cx="582930" cy="422910"/>
          </a:xfrm>
        </p:grpSpPr>
        <p:sp>
          <p:nvSpPr>
            <p:cNvPr id="12" name="矩形 11"/>
            <p:cNvSpPr/>
            <p:nvPr/>
          </p:nvSpPr>
          <p:spPr>
            <a:xfrm>
              <a:off x="2068830" y="3314700"/>
              <a:ext cx="422910" cy="4229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auto">
            <a:xfrm>
              <a:off x="2145102" y="3314700"/>
              <a:ext cx="506658" cy="354070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14" name="矩形 13"/>
          <p:cNvSpPr/>
          <p:nvPr/>
        </p:nvSpPr>
        <p:spPr>
          <a:xfrm>
            <a:off x="1574168" y="5605820"/>
            <a:ext cx="292589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5" name="群組 14"/>
          <p:cNvGrpSpPr/>
          <p:nvPr/>
        </p:nvGrpSpPr>
        <p:grpSpPr>
          <a:xfrm>
            <a:off x="991238" y="5763697"/>
            <a:ext cx="582930" cy="422910"/>
            <a:chOff x="2068830" y="3314700"/>
            <a:chExt cx="582930" cy="422910"/>
          </a:xfrm>
        </p:grpSpPr>
        <p:sp>
          <p:nvSpPr>
            <p:cNvPr id="16" name="矩形 15"/>
            <p:cNvSpPr/>
            <p:nvPr/>
          </p:nvSpPr>
          <p:spPr>
            <a:xfrm>
              <a:off x="2068830" y="3314700"/>
              <a:ext cx="422910" cy="4229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7" name="Freeform 24"/>
            <p:cNvSpPr>
              <a:spLocks/>
            </p:cNvSpPr>
            <p:nvPr/>
          </p:nvSpPr>
          <p:spPr bwMode="auto">
            <a:xfrm>
              <a:off x="2145102" y="3314700"/>
              <a:ext cx="506658" cy="354070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18" name="矩形 17"/>
          <p:cNvSpPr/>
          <p:nvPr/>
        </p:nvSpPr>
        <p:spPr>
          <a:xfrm>
            <a:off x="5650548" y="4941916"/>
            <a:ext cx="292589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9" name="群組 18"/>
          <p:cNvGrpSpPr/>
          <p:nvPr/>
        </p:nvGrpSpPr>
        <p:grpSpPr>
          <a:xfrm>
            <a:off x="5067618" y="5099793"/>
            <a:ext cx="582930" cy="422910"/>
            <a:chOff x="2068830" y="3314700"/>
            <a:chExt cx="582930" cy="422910"/>
          </a:xfrm>
        </p:grpSpPr>
        <p:sp>
          <p:nvSpPr>
            <p:cNvPr id="20" name="矩形 19"/>
            <p:cNvSpPr/>
            <p:nvPr/>
          </p:nvSpPr>
          <p:spPr>
            <a:xfrm>
              <a:off x="2068830" y="3314700"/>
              <a:ext cx="422910" cy="4229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1" name="Freeform 24"/>
            <p:cNvSpPr>
              <a:spLocks/>
            </p:cNvSpPr>
            <p:nvPr/>
          </p:nvSpPr>
          <p:spPr bwMode="auto">
            <a:xfrm>
              <a:off x="2145102" y="3314700"/>
              <a:ext cx="506658" cy="354070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5679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105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206501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版面配置區 9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106</a:t>
            </a:fld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3307809" y="457712"/>
            <a:ext cx="570701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Image Effects 051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744638" y="1058782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7" name="矩形 6"/>
          <p:cNvSpPr/>
          <p:nvPr/>
        </p:nvSpPr>
        <p:spPr>
          <a:xfrm>
            <a:off x="6229350" y="2043141"/>
            <a:ext cx="245745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8" name="橢圓 7"/>
          <p:cNvSpPr/>
          <p:nvPr/>
        </p:nvSpPr>
        <p:spPr>
          <a:xfrm>
            <a:off x="5394960" y="1547877"/>
            <a:ext cx="834390" cy="83439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9" name="直線接點 8"/>
          <p:cNvCxnSpPr/>
          <p:nvPr/>
        </p:nvCxnSpPr>
        <p:spPr>
          <a:xfrm>
            <a:off x="5817870" y="1965072"/>
            <a:ext cx="286893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88"/>
          <p:cNvSpPr txBox="1"/>
          <p:nvPr/>
        </p:nvSpPr>
        <p:spPr>
          <a:xfrm>
            <a:off x="6229350" y="1500200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 smtClean="0">
                <a:solidFill>
                  <a:schemeClr val="accent1"/>
                </a:solidFill>
              </a:rPr>
              <a:t>Business</a:t>
            </a:r>
            <a:endParaRPr lang="zh-TW" altLang="en-US" sz="2400" b="1" dirty="0">
              <a:solidFill>
                <a:schemeClr val="accent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75907" y="5379068"/>
            <a:ext cx="245745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5" name="橢圓 14"/>
          <p:cNvSpPr/>
          <p:nvPr/>
        </p:nvSpPr>
        <p:spPr>
          <a:xfrm>
            <a:off x="141517" y="4883804"/>
            <a:ext cx="834390" cy="8343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16" name="直線接點 15"/>
          <p:cNvCxnSpPr/>
          <p:nvPr/>
        </p:nvCxnSpPr>
        <p:spPr>
          <a:xfrm>
            <a:off x="564427" y="5300999"/>
            <a:ext cx="286893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88"/>
          <p:cNvSpPr txBox="1"/>
          <p:nvPr/>
        </p:nvSpPr>
        <p:spPr>
          <a:xfrm>
            <a:off x="975907" y="4836127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 smtClean="0">
                <a:solidFill>
                  <a:schemeClr val="accent2"/>
                </a:solidFill>
              </a:rPr>
              <a:t>Business</a:t>
            </a:r>
            <a:endParaRPr lang="zh-TW" altLang="en-US" sz="2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59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107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62971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schemeClr val="bg1"/>
                </a:solidFill>
              </a:rPr>
              <a:t>商業簡報網 </a:t>
            </a:r>
            <a:r>
              <a:rPr lang="en-US" altLang="zh-TW" smtClean="0">
                <a:solidFill>
                  <a:schemeClr val="bg1"/>
                </a:solidFill>
              </a:rPr>
              <a:t>X Matter Lab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108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1718495" y="457712"/>
            <a:ext cx="570701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Image Effects 052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155324" y="1058782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grpSp>
        <p:nvGrpSpPr>
          <p:cNvPr id="9" name="群組 8"/>
          <p:cNvGrpSpPr/>
          <p:nvPr/>
        </p:nvGrpSpPr>
        <p:grpSpPr>
          <a:xfrm>
            <a:off x="1166712" y="2212856"/>
            <a:ext cx="2791674" cy="954107"/>
            <a:chOff x="6149127" y="1804267"/>
            <a:chExt cx="2791674" cy="954107"/>
          </a:xfrm>
        </p:grpSpPr>
        <p:sp>
          <p:nvSpPr>
            <p:cNvPr id="10" name="矩形 9"/>
            <p:cNvSpPr/>
            <p:nvPr/>
          </p:nvSpPr>
          <p:spPr>
            <a:xfrm>
              <a:off x="6600949" y="1804267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11" name="群組 10"/>
            <p:cNvGrpSpPr/>
            <p:nvPr/>
          </p:nvGrpSpPr>
          <p:grpSpPr>
            <a:xfrm>
              <a:off x="6149127" y="1865227"/>
              <a:ext cx="364036" cy="364036"/>
              <a:chOff x="439901" y="1993616"/>
              <a:chExt cx="364036" cy="364036"/>
            </a:xfrm>
          </p:grpSpPr>
          <p:sp>
            <p:nvSpPr>
              <p:cNvPr id="12" name="圓角矩形 11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13" name="手繪多邊形 12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4" name="群組 13"/>
          <p:cNvGrpSpPr/>
          <p:nvPr/>
        </p:nvGrpSpPr>
        <p:grpSpPr>
          <a:xfrm>
            <a:off x="1166712" y="3329440"/>
            <a:ext cx="2791674" cy="954107"/>
            <a:chOff x="6149127" y="2941171"/>
            <a:chExt cx="2791674" cy="954107"/>
          </a:xfrm>
        </p:grpSpPr>
        <p:sp>
          <p:nvSpPr>
            <p:cNvPr id="15" name="矩形 14"/>
            <p:cNvSpPr/>
            <p:nvPr/>
          </p:nvSpPr>
          <p:spPr>
            <a:xfrm>
              <a:off x="6600949" y="2941171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16" name="群組 15"/>
            <p:cNvGrpSpPr/>
            <p:nvPr/>
          </p:nvGrpSpPr>
          <p:grpSpPr>
            <a:xfrm>
              <a:off x="6149127" y="3002131"/>
              <a:ext cx="364036" cy="364036"/>
              <a:chOff x="439901" y="1993616"/>
              <a:chExt cx="364036" cy="364036"/>
            </a:xfrm>
          </p:grpSpPr>
          <p:sp>
            <p:nvSpPr>
              <p:cNvPr id="17" name="圓角矩形 16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18" name="手繪多邊形 17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9" name="群組 18"/>
          <p:cNvGrpSpPr/>
          <p:nvPr/>
        </p:nvGrpSpPr>
        <p:grpSpPr>
          <a:xfrm>
            <a:off x="5443636" y="2212856"/>
            <a:ext cx="2791674" cy="954107"/>
            <a:chOff x="6149127" y="3992731"/>
            <a:chExt cx="2791674" cy="954107"/>
          </a:xfrm>
        </p:grpSpPr>
        <p:sp>
          <p:nvSpPr>
            <p:cNvPr id="20" name="矩形 19"/>
            <p:cNvSpPr/>
            <p:nvPr/>
          </p:nvSpPr>
          <p:spPr>
            <a:xfrm>
              <a:off x="6600949" y="3992731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21" name="群組 20"/>
            <p:cNvGrpSpPr/>
            <p:nvPr/>
          </p:nvGrpSpPr>
          <p:grpSpPr>
            <a:xfrm>
              <a:off x="6149127" y="4053691"/>
              <a:ext cx="364036" cy="364036"/>
              <a:chOff x="439901" y="1993616"/>
              <a:chExt cx="364036" cy="364036"/>
            </a:xfrm>
          </p:grpSpPr>
          <p:sp>
            <p:nvSpPr>
              <p:cNvPr id="22" name="圓角矩形 21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3" name="手繪多邊形 22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4" name="群組 23"/>
          <p:cNvGrpSpPr/>
          <p:nvPr/>
        </p:nvGrpSpPr>
        <p:grpSpPr>
          <a:xfrm>
            <a:off x="5443636" y="3329440"/>
            <a:ext cx="2791674" cy="954107"/>
            <a:chOff x="6149127" y="5044291"/>
            <a:chExt cx="2791674" cy="954107"/>
          </a:xfrm>
        </p:grpSpPr>
        <p:sp>
          <p:nvSpPr>
            <p:cNvPr id="25" name="矩形 24"/>
            <p:cNvSpPr/>
            <p:nvPr/>
          </p:nvSpPr>
          <p:spPr>
            <a:xfrm>
              <a:off x="6600949" y="5044291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26" name="群組 25"/>
            <p:cNvGrpSpPr/>
            <p:nvPr/>
          </p:nvGrpSpPr>
          <p:grpSpPr>
            <a:xfrm>
              <a:off x="6149127" y="5105251"/>
              <a:ext cx="364036" cy="364036"/>
              <a:chOff x="439901" y="1993616"/>
              <a:chExt cx="364036" cy="364036"/>
            </a:xfrm>
          </p:grpSpPr>
          <p:sp>
            <p:nvSpPr>
              <p:cNvPr id="27" name="圓角矩形 26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8" name="手繪多邊形 27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1008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10</a:t>
            </a:fld>
            <a:endParaRPr lang="zh-TW" altLang="en-US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矩形 4"/>
          <p:cNvSpPr/>
          <p:nvPr/>
        </p:nvSpPr>
        <p:spPr>
          <a:xfrm>
            <a:off x="5610856" y="239996"/>
            <a:ext cx="331853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Curve Shape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Image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Effects 003</a:t>
            </a:r>
          </a:p>
        </p:txBody>
      </p:sp>
      <p:sp>
        <p:nvSpPr>
          <p:cNvPr id="7" name="矩形 6"/>
          <p:cNvSpPr/>
          <p:nvPr/>
        </p:nvSpPr>
        <p:spPr>
          <a:xfrm>
            <a:off x="5853448" y="1336920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8" name="矩形 7"/>
          <p:cNvSpPr/>
          <p:nvPr/>
        </p:nvSpPr>
        <p:spPr>
          <a:xfrm>
            <a:off x="6236204" y="1953971"/>
            <a:ext cx="2716745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9" name="矩形 8"/>
          <p:cNvSpPr/>
          <p:nvPr/>
        </p:nvSpPr>
        <p:spPr>
          <a:xfrm>
            <a:off x="5975527" y="3005531"/>
            <a:ext cx="2864532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0" name="矩形 9"/>
          <p:cNvSpPr/>
          <p:nvPr/>
        </p:nvSpPr>
        <p:spPr>
          <a:xfrm>
            <a:off x="5546991" y="4057091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1" name="矩形 10"/>
          <p:cNvSpPr/>
          <p:nvPr/>
        </p:nvSpPr>
        <p:spPr>
          <a:xfrm>
            <a:off x="4708791" y="5108651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2" name="群組 11"/>
          <p:cNvGrpSpPr/>
          <p:nvPr/>
        </p:nvGrpSpPr>
        <p:grpSpPr>
          <a:xfrm>
            <a:off x="5750238" y="2112718"/>
            <a:ext cx="421170" cy="421170"/>
            <a:chOff x="5023476" y="1967700"/>
            <a:chExt cx="421170" cy="421170"/>
          </a:xfrm>
        </p:grpSpPr>
        <p:sp>
          <p:nvSpPr>
            <p:cNvPr id="22" name="橢圓 21"/>
            <p:cNvSpPr/>
            <p:nvPr/>
          </p:nvSpPr>
          <p:spPr>
            <a:xfrm>
              <a:off x="5023476" y="196770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 rot="10800000" flipH="1">
              <a:off x="5165687" y="205239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5489561" y="3164278"/>
            <a:ext cx="421170" cy="421170"/>
            <a:chOff x="5023476" y="3019260"/>
            <a:chExt cx="421170" cy="421170"/>
          </a:xfrm>
        </p:grpSpPr>
        <p:sp>
          <p:nvSpPr>
            <p:cNvPr id="20" name="橢圓 19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1" name="Freeform 21"/>
            <p:cNvSpPr>
              <a:spLocks/>
            </p:cNvSpPr>
            <p:nvPr/>
          </p:nvSpPr>
          <p:spPr bwMode="auto">
            <a:xfrm rot="10800000" flipH="1">
              <a:off x="5165687" y="310395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5061025" y="4215838"/>
            <a:ext cx="421170" cy="421170"/>
            <a:chOff x="5023476" y="4070820"/>
            <a:chExt cx="421170" cy="421170"/>
          </a:xfrm>
        </p:grpSpPr>
        <p:sp>
          <p:nvSpPr>
            <p:cNvPr id="18" name="橢圓 17"/>
            <p:cNvSpPr/>
            <p:nvPr/>
          </p:nvSpPr>
          <p:spPr>
            <a:xfrm>
              <a:off x="5023476" y="407082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9" name="Freeform 21"/>
            <p:cNvSpPr>
              <a:spLocks/>
            </p:cNvSpPr>
            <p:nvPr/>
          </p:nvSpPr>
          <p:spPr bwMode="auto">
            <a:xfrm rot="10800000" flipH="1">
              <a:off x="5165687" y="415551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4222825" y="5267398"/>
            <a:ext cx="421170" cy="421170"/>
            <a:chOff x="5023476" y="5122380"/>
            <a:chExt cx="421170" cy="421170"/>
          </a:xfrm>
        </p:grpSpPr>
        <p:sp>
          <p:nvSpPr>
            <p:cNvPr id="16" name="橢圓 15"/>
            <p:cNvSpPr/>
            <p:nvPr/>
          </p:nvSpPr>
          <p:spPr>
            <a:xfrm>
              <a:off x="5023476" y="512238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auto">
            <a:xfrm rot="10800000" flipH="1">
              <a:off x="5165687" y="520707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06040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109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21194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110</a:t>
            </a:fld>
            <a:endParaRPr lang="zh-TW" altLang="en-US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7" name="矩形 6"/>
          <p:cNvSpPr/>
          <p:nvPr/>
        </p:nvSpPr>
        <p:spPr>
          <a:xfrm>
            <a:off x="1718495" y="2667510"/>
            <a:ext cx="570701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Image Effects 053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155324" y="3268580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9" name="矩形 8"/>
          <p:cNvSpPr/>
          <p:nvPr/>
        </p:nvSpPr>
        <p:spPr>
          <a:xfrm>
            <a:off x="1038688" y="3950508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0" name="矩形 9"/>
          <p:cNvSpPr/>
          <p:nvPr/>
        </p:nvSpPr>
        <p:spPr>
          <a:xfrm>
            <a:off x="1038688" y="5002068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3" name="群組 12"/>
          <p:cNvGrpSpPr/>
          <p:nvPr/>
        </p:nvGrpSpPr>
        <p:grpSpPr>
          <a:xfrm>
            <a:off x="552722" y="4109255"/>
            <a:ext cx="421170" cy="421170"/>
            <a:chOff x="5023476" y="1967700"/>
            <a:chExt cx="421170" cy="421170"/>
          </a:xfrm>
        </p:grpSpPr>
        <p:sp>
          <p:nvSpPr>
            <p:cNvPr id="23" name="橢圓 22"/>
            <p:cNvSpPr/>
            <p:nvPr/>
          </p:nvSpPr>
          <p:spPr>
            <a:xfrm>
              <a:off x="5023476" y="196770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4" name="Freeform 21"/>
            <p:cNvSpPr>
              <a:spLocks/>
            </p:cNvSpPr>
            <p:nvPr/>
          </p:nvSpPr>
          <p:spPr bwMode="auto">
            <a:xfrm rot="10800000" flipH="1">
              <a:off x="5165687" y="205239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552722" y="5160815"/>
            <a:ext cx="421170" cy="421170"/>
            <a:chOff x="5023476" y="3019260"/>
            <a:chExt cx="421170" cy="421170"/>
          </a:xfrm>
        </p:grpSpPr>
        <p:sp>
          <p:nvSpPr>
            <p:cNvPr id="21" name="橢圓 20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 rot="10800000" flipH="1">
              <a:off x="5165687" y="310395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25" name="矩形 24"/>
          <p:cNvSpPr/>
          <p:nvPr/>
        </p:nvSpPr>
        <p:spPr>
          <a:xfrm>
            <a:off x="5545372" y="3950508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26" name="矩形 25"/>
          <p:cNvSpPr/>
          <p:nvPr/>
        </p:nvSpPr>
        <p:spPr>
          <a:xfrm>
            <a:off x="5545372" y="5002068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27" name="群組 26"/>
          <p:cNvGrpSpPr/>
          <p:nvPr/>
        </p:nvGrpSpPr>
        <p:grpSpPr>
          <a:xfrm>
            <a:off x="5059406" y="4109255"/>
            <a:ext cx="421170" cy="421170"/>
            <a:chOff x="5023476" y="1967700"/>
            <a:chExt cx="421170" cy="421170"/>
          </a:xfrm>
        </p:grpSpPr>
        <p:sp>
          <p:nvSpPr>
            <p:cNvPr id="28" name="橢圓 27"/>
            <p:cNvSpPr/>
            <p:nvPr/>
          </p:nvSpPr>
          <p:spPr>
            <a:xfrm>
              <a:off x="5023476" y="196770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9" name="Freeform 21"/>
            <p:cNvSpPr>
              <a:spLocks/>
            </p:cNvSpPr>
            <p:nvPr/>
          </p:nvSpPr>
          <p:spPr bwMode="auto">
            <a:xfrm rot="10800000" flipH="1">
              <a:off x="5165687" y="205239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30" name="群組 29"/>
          <p:cNvGrpSpPr/>
          <p:nvPr/>
        </p:nvGrpSpPr>
        <p:grpSpPr>
          <a:xfrm>
            <a:off x="5059406" y="5160815"/>
            <a:ext cx="421170" cy="421170"/>
            <a:chOff x="5023476" y="3019260"/>
            <a:chExt cx="421170" cy="421170"/>
          </a:xfrm>
        </p:grpSpPr>
        <p:sp>
          <p:nvSpPr>
            <p:cNvPr id="31" name="橢圓 30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32" name="Freeform 21"/>
            <p:cNvSpPr>
              <a:spLocks/>
            </p:cNvSpPr>
            <p:nvPr/>
          </p:nvSpPr>
          <p:spPr bwMode="auto">
            <a:xfrm rot="10800000" flipH="1">
              <a:off x="5165687" y="310395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15350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111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413206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112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2654667" y="457712"/>
            <a:ext cx="570701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Image Effects 054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4091496" y="1058782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9" name="矩形 8"/>
          <p:cNvSpPr/>
          <p:nvPr/>
        </p:nvSpPr>
        <p:spPr>
          <a:xfrm>
            <a:off x="3918253" y="1758267"/>
            <a:ext cx="900115" cy="900115"/>
          </a:xfrm>
          <a:prstGeom prst="rect">
            <a:avLst/>
          </a:prstGeom>
          <a:solidFill>
            <a:schemeClr val="accent1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01</a:t>
            </a:r>
          </a:p>
        </p:txBody>
      </p:sp>
      <p:sp>
        <p:nvSpPr>
          <p:cNvPr id="10" name="文字方塊 11"/>
          <p:cNvSpPr txBox="1"/>
          <p:nvPr/>
        </p:nvSpPr>
        <p:spPr>
          <a:xfrm>
            <a:off x="4901905" y="1885159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1" name="矩形 10"/>
          <p:cNvSpPr/>
          <p:nvPr/>
        </p:nvSpPr>
        <p:spPr>
          <a:xfrm>
            <a:off x="3918253" y="2877204"/>
            <a:ext cx="900115" cy="900115"/>
          </a:xfrm>
          <a:prstGeom prst="rect">
            <a:avLst/>
          </a:prstGeom>
          <a:solidFill>
            <a:schemeClr val="accent2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02</a:t>
            </a:r>
          </a:p>
        </p:txBody>
      </p:sp>
      <p:sp>
        <p:nvSpPr>
          <p:cNvPr id="12" name="文字方塊 13"/>
          <p:cNvSpPr txBox="1"/>
          <p:nvPr/>
        </p:nvSpPr>
        <p:spPr>
          <a:xfrm>
            <a:off x="4901905" y="3004096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3" name="矩形 12"/>
          <p:cNvSpPr/>
          <p:nvPr/>
        </p:nvSpPr>
        <p:spPr>
          <a:xfrm>
            <a:off x="3918253" y="4025893"/>
            <a:ext cx="900115" cy="900115"/>
          </a:xfrm>
          <a:prstGeom prst="rect">
            <a:avLst/>
          </a:prstGeom>
          <a:solidFill>
            <a:schemeClr val="accent3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03</a:t>
            </a:r>
          </a:p>
        </p:txBody>
      </p:sp>
      <p:sp>
        <p:nvSpPr>
          <p:cNvPr id="14" name="文字方塊 15"/>
          <p:cNvSpPr txBox="1"/>
          <p:nvPr/>
        </p:nvSpPr>
        <p:spPr>
          <a:xfrm>
            <a:off x="4901905" y="4152785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5" name="矩形 14"/>
          <p:cNvSpPr/>
          <p:nvPr/>
        </p:nvSpPr>
        <p:spPr>
          <a:xfrm>
            <a:off x="3918253" y="5144830"/>
            <a:ext cx="900115" cy="900115"/>
          </a:xfrm>
          <a:prstGeom prst="rect">
            <a:avLst/>
          </a:prstGeom>
          <a:solidFill>
            <a:schemeClr val="accent4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04</a:t>
            </a:r>
          </a:p>
        </p:txBody>
      </p:sp>
      <p:sp>
        <p:nvSpPr>
          <p:cNvPr id="16" name="文字方塊 17"/>
          <p:cNvSpPr txBox="1"/>
          <p:nvPr/>
        </p:nvSpPr>
        <p:spPr>
          <a:xfrm>
            <a:off x="4901905" y="5271722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</p:spTree>
    <p:extLst>
      <p:ext uri="{BB962C8B-B14F-4D97-AF65-F5344CB8AC3E}">
        <p14:creationId xmlns:p14="http://schemas.microsoft.com/office/powerpoint/2010/main" val="7955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113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64392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114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521067" y="457712"/>
            <a:ext cx="570701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Image Effects 055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957896" y="1058782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9" name="矩形 8"/>
          <p:cNvSpPr/>
          <p:nvPr/>
        </p:nvSpPr>
        <p:spPr>
          <a:xfrm>
            <a:off x="1957896" y="1748940"/>
            <a:ext cx="180023" cy="769361"/>
          </a:xfrm>
          <a:prstGeom prst="rect">
            <a:avLst/>
          </a:prstGeom>
          <a:solidFill>
            <a:schemeClr val="accent1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46"/>
          <p:cNvSpPr txBox="1"/>
          <p:nvPr/>
        </p:nvSpPr>
        <p:spPr>
          <a:xfrm>
            <a:off x="2157301" y="1767007"/>
            <a:ext cx="3240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The quick brown fox jumps over the lazy dog. </a:t>
            </a:r>
          </a:p>
        </p:txBody>
      </p:sp>
      <p:sp>
        <p:nvSpPr>
          <p:cNvPr id="11" name="矩形 10"/>
          <p:cNvSpPr/>
          <p:nvPr/>
        </p:nvSpPr>
        <p:spPr>
          <a:xfrm>
            <a:off x="1957896" y="3225151"/>
            <a:ext cx="180023" cy="769361"/>
          </a:xfrm>
          <a:prstGeom prst="rect">
            <a:avLst/>
          </a:prstGeom>
          <a:solidFill>
            <a:schemeClr val="accent2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48"/>
          <p:cNvSpPr txBox="1"/>
          <p:nvPr/>
        </p:nvSpPr>
        <p:spPr>
          <a:xfrm>
            <a:off x="2157301" y="3243218"/>
            <a:ext cx="3240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The quick brown fox jumps over the lazy dog. </a:t>
            </a:r>
          </a:p>
        </p:txBody>
      </p:sp>
      <p:sp>
        <p:nvSpPr>
          <p:cNvPr id="13" name="矩形 12"/>
          <p:cNvSpPr/>
          <p:nvPr/>
        </p:nvSpPr>
        <p:spPr>
          <a:xfrm>
            <a:off x="1957896" y="4711745"/>
            <a:ext cx="180023" cy="769361"/>
          </a:xfrm>
          <a:prstGeom prst="rect">
            <a:avLst/>
          </a:prstGeom>
          <a:solidFill>
            <a:schemeClr val="accent3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字方塊 50"/>
          <p:cNvSpPr txBox="1"/>
          <p:nvPr/>
        </p:nvSpPr>
        <p:spPr>
          <a:xfrm>
            <a:off x="2157301" y="4729812"/>
            <a:ext cx="3240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The quick brown fox jumps over the lazy dog. </a:t>
            </a:r>
          </a:p>
        </p:txBody>
      </p:sp>
    </p:spTree>
    <p:extLst>
      <p:ext uri="{BB962C8B-B14F-4D97-AF65-F5344CB8AC3E}">
        <p14:creationId xmlns:p14="http://schemas.microsoft.com/office/powerpoint/2010/main" val="125445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115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147566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116</a:t>
            </a:fld>
            <a:endParaRPr lang="zh-TW" altLang="en-US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矩形 6"/>
          <p:cNvSpPr/>
          <p:nvPr/>
        </p:nvSpPr>
        <p:spPr>
          <a:xfrm>
            <a:off x="1718495" y="1883742"/>
            <a:ext cx="570701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Image Effects 056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155324" y="2484812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9" name="矩形 8"/>
          <p:cNvSpPr/>
          <p:nvPr/>
        </p:nvSpPr>
        <p:spPr>
          <a:xfrm>
            <a:off x="1637756" y="3872569"/>
            <a:ext cx="245745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0" name="橢圓 9"/>
          <p:cNvSpPr/>
          <p:nvPr/>
        </p:nvSpPr>
        <p:spPr>
          <a:xfrm>
            <a:off x="803366" y="3377305"/>
            <a:ext cx="834390" cy="83439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11" name="直線接點 10"/>
          <p:cNvCxnSpPr/>
          <p:nvPr/>
        </p:nvCxnSpPr>
        <p:spPr>
          <a:xfrm>
            <a:off x="1226276" y="3794500"/>
            <a:ext cx="286893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88"/>
          <p:cNvSpPr txBox="1"/>
          <p:nvPr/>
        </p:nvSpPr>
        <p:spPr>
          <a:xfrm>
            <a:off x="1637756" y="3329628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 smtClean="0">
                <a:solidFill>
                  <a:schemeClr val="accent1"/>
                </a:solidFill>
              </a:rPr>
              <a:t>Business</a:t>
            </a:r>
            <a:endParaRPr lang="zh-TW" altLang="en-US" sz="2400" b="1" dirty="0">
              <a:solidFill>
                <a:schemeClr val="accent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637756" y="5347039"/>
            <a:ext cx="245745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4" name="橢圓 13"/>
          <p:cNvSpPr/>
          <p:nvPr/>
        </p:nvSpPr>
        <p:spPr>
          <a:xfrm>
            <a:off x="803366" y="4851775"/>
            <a:ext cx="834390" cy="8343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15" name="直線接點 14"/>
          <p:cNvCxnSpPr/>
          <p:nvPr/>
        </p:nvCxnSpPr>
        <p:spPr>
          <a:xfrm>
            <a:off x="1226276" y="5268970"/>
            <a:ext cx="286893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字方塊 88"/>
          <p:cNvSpPr txBox="1"/>
          <p:nvPr/>
        </p:nvSpPr>
        <p:spPr>
          <a:xfrm>
            <a:off x="1637756" y="4804098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 smtClean="0">
                <a:solidFill>
                  <a:schemeClr val="accent2"/>
                </a:solidFill>
              </a:rPr>
              <a:t>Business</a:t>
            </a:r>
            <a:endParaRPr lang="zh-TW" altLang="en-US" sz="2400" b="1" dirty="0">
              <a:solidFill>
                <a:schemeClr val="accent2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854156" y="3869362"/>
            <a:ext cx="245745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8" name="橢圓 17"/>
          <p:cNvSpPr/>
          <p:nvPr/>
        </p:nvSpPr>
        <p:spPr>
          <a:xfrm>
            <a:off x="5019766" y="3374098"/>
            <a:ext cx="834390" cy="83439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19" name="直線接點 18"/>
          <p:cNvCxnSpPr/>
          <p:nvPr/>
        </p:nvCxnSpPr>
        <p:spPr>
          <a:xfrm>
            <a:off x="5442676" y="3791293"/>
            <a:ext cx="286893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字方塊 88"/>
          <p:cNvSpPr txBox="1"/>
          <p:nvPr/>
        </p:nvSpPr>
        <p:spPr>
          <a:xfrm>
            <a:off x="5854156" y="3326421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 smtClean="0">
                <a:solidFill>
                  <a:schemeClr val="accent3"/>
                </a:solidFill>
              </a:rPr>
              <a:t>Business</a:t>
            </a:r>
            <a:endParaRPr lang="zh-TW" altLang="en-US" sz="2400" b="1" dirty="0">
              <a:solidFill>
                <a:schemeClr val="accent3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854156" y="5347039"/>
            <a:ext cx="245745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22" name="橢圓 21"/>
          <p:cNvSpPr/>
          <p:nvPr/>
        </p:nvSpPr>
        <p:spPr>
          <a:xfrm>
            <a:off x="5019766" y="4851775"/>
            <a:ext cx="834390" cy="83439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23" name="直線接點 22"/>
          <p:cNvCxnSpPr/>
          <p:nvPr/>
        </p:nvCxnSpPr>
        <p:spPr>
          <a:xfrm>
            <a:off x="5442676" y="5268970"/>
            <a:ext cx="286893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字方塊 88"/>
          <p:cNvSpPr txBox="1"/>
          <p:nvPr/>
        </p:nvSpPr>
        <p:spPr>
          <a:xfrm>
            <a:off x="5854156" y="4804098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 smtClean="0">
                <a:solidFill>
                  <a:schemeClr val="accent4"/>
                </a:solidFill>
              </a:rPr>
              <a:t>Business</a:t>
            </a:r>
            <a:endParaRPr lang="zh-TW" altLang="en-US" sz="24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22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117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223174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版面配置區 15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>
                <a:solidFill>
                  <a:schemeClr val="bg1"/>
                </a:solidFill>
              </a:rPr>
              <a:t>118</a:t>
            </a:fld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793209" y="457712"/>
            <a:ext cx="570701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Image Effects 057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230038" y="1058782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7" name="矩形 6"/>
          <p:cNvSpPr/>
          <p:nvPr/>
        </p:nvSpPr>
        <p:spPr>
          <a:xfrm>
            <a:off x="3400516" y="1459468"/>
            <a:ext cx="292589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8" name="群組 7"/>
          <p:cNvGrpSpPr/>
          <p:nvPr/>
        </p:nvGrpSpPr>
        <p:grpSpPr>
          <a:xfrm>
            <a:off x="2817586" y="1617345"/>
            <a:ext cx="582930" cy="422910"/>
            <a:chOff x="2068830" y="3314700"/>
            <a:chExt cx="582930" cy="422910"/>
          </a:xfrm>
        </p:grpSpPr>
        <p:sp>
          <p:nvSpPr>
            <p:cNvPr id="9" name="矩形 8"/>
            <p:cNvSpPr/>
            <p:nvPr/>
          </p:nvSpPr>
          <p:spPr>
            <a:xfrm>
              <a:off x="2068830" y="3314700"/>
              <a:ext cx="422910" cy="4229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0" name="Freeform 24"/>
            <p:cNvSpPr>
              <a:spLocks/>
            </p:cNvSpPr>
            <p:nvPr/>
          </p:nvSpPr>
          <p:spPr bwMode="auto">
            <a:xfrm>
              <a:off x="2145102" y="3314700"/>
              <a:ext cx="506658" cy="354070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11" name="矩形 10"/>
          <p:cNvSpPr/>
          <p:nvPr/>
        </p:nvSpPr>
        <p:spPr>
          <a:xfrm>
            <a:off x="2682059" y="2657751"/>
            <a:ext cx="292589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2" name="群組 11"/>
          <p:cNvGrpSpPr/>
          <p:nvPr/>
        </p:nvGrpSpPr>
        <p:grpSpPr>
          <a:xfrm>
            <a:off x="2099129" y="2815628"/>
            <a:ext cx="582930" cy="422910"/>
            <a:chOff x="2068830" y="3314700"/>
            <a:chExt cx="582930" cy="422910"/>
          </a:xfrm>
        </p:grpSpPr>
        <p:sp>
          <p:nvSpPr>
            <p:cNvPr id="13" name="矩形 12"/>
            <p:cNvSpPr/>
            <p:nvPr/>
          </p:nvSpPr>
          <p:spPr>
            <a:xfrm>
              <a:off x="2068830" y="3314700"/>
              <a:ext cx="422910" cy="4229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4" name="Freeform 24"/>
            <p:cNvSpPr>
              <a:spLocks/>
            </p:cNvSpPr>
            <p:nvPr/>
          </p:nvSpPr>
          <p:spPr bwMode="auto">
            <a:xfrm>
              <a:off x="2145102" y="3314700"/>
              <a:ext cx="506658" cy="354070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1114516" y="3856034"/>
            <a:ext cx="292589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9" name="群組 18"/>
          <p:cNvGrpSpPr/>
          <p:nvPr/>
        </p:nvGrpSpPr>
        <p:grpSpPr>
          <a:xfrm>
            <a:off x="531586" y="4013911"/>
            <a:ext cx="582930" cy="422910"/>
            <a:chOff x="2068830" y="3314700"/>
            <a:chExt cx="582930" cy="422910"/>
          </a:xfrm>
        </p:grpSpPr>
        <p:sp>
          <p:nvSpPr>
            <p:cNvPr id="20" name="矩形 19"/>
            <p:cNvSpPr/>
            <p:nvPr/>
          </p:nvSpPr>
          <p:spPr>
            <a:xfrm>
              <a:off x="2068830" y="3314700"/>
              <a:ext cx="422910" cy="4229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1" name="Freeform 24"/>
            <p:cNvSpPr>
              <a:spLocks/>
            </p:cNvSpPr>
            <p:nvPr/>
          </p:nvSpPr>
          <p:spPr bwMode="auto">
            <a:xfrm>
              <a:off x="2145102" y="3314700"/>
              <a:ext cx="506658" cy="354070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2615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11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41362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119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258127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版面配置區 10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120</a:t>
            </a:fld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2643782" y="457712"/>
            <a:ext cx="570701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Image Effects 058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080612" y="1058782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grpSp>
        <p:nvGrpSpPr>
          <p:cNvPr id="7" name="群組 6"/>
          <p:cNvGrpSpPr/>
          <p:nvPr/>
        </p:nvGrpSpPr>
        <p:grpSpPr>
          <a:xfrm>
            <a:off x="3037117" y="1484065"/>
            <a:ext cx="3352566" cy="738664"/>
            <a:chOff x="560912" y="1927819"/>
            <a:chExt cx="3352566" cy="738664"/>
          </a:xfrm>
        </p:grpSpPr>
        <p:grpSp>
          <p:nvGrpSpPr>
            <p:cNvPr id="16" name="群組 15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8" name="橢圓 17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7" name="矩形 16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20" name="群組 19"/>
          <p:cNvGrpSpPr/>
          <p:nvPr/>
        </p:nvGrpSpPr>
        <p:grpSpPr>
          <a:xfrm>
            <a:off x="4080612" y="2572245"/>
            <a:ext cx="3352566" cy="738664"/>
            <a:chOff x="560912" y="1927819"/>
            <a:chExt cx="3352566" cy="738664"/>
          </a:xfrm>
        </p:grpSpPr>
        <p:grpSp>
          <p:nvGrpSpPr>
            <p:cNvPr id="21" name="群組 20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3" name="橢圓 22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2" name="矩形 21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25" name="群組 24"/>
          <p:cNvGrpSpPr/>
          <p:nvPr/>
        </p:nvGrpSpPr>
        <p:grpSpPr>
          <a:xfrm>
            <a:off x="5124107" y="3660425"/>
            <a:ext cx="3352566" cy="738664"/>
            <a:chOff x="560912" y="1927819"/>
            <a:chExt cx="3352566" cy="738664"/>
          </a:xfrm>
        </p:grpSpPr>
        <p:grpSp>
          <p:nvGrpSpPr>
            <p:cNvPr id="26" name="群組 25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8" name="橢圓 27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7" name="矩形 26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2864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121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380227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schemeClr val="bg1"/>
                </a:solidFill>
              </a:rPr>
              <a:t>商業簡報網 </a:t>
            </a:r>
            <a:r>
              <a:rPr lang="en-US" altLang="zh-TW" smtClean="0">
                <a:solidFill>
                  <a:schemeClr val="bg1"/>
                </a:solidFill>
              </a:rPr>
              <a:t>X Matter Lab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>
                <a:solidFill>
                  <a:schemeClr val="bg1"/>
                </a:solidFill>
              </a:rPr>
              <a:t>122</a:t>
            </a:fld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718495" y="577453"/>
            <a:ext cx="570701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Image Effects 059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155324" y="1178523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</p:spTree>
    <p:extLst>
      <p:ext uri="{BB962C8B-B14F-4D97-AF65-F5344CB8AC3E}">
        <p14:creationId xmlns:p14="http://schemas.microsoft.com/office/powerpoint/2010/main" val="288614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123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61041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版面配置區 9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>
                <a:solidFill>
                  <a:schemeClr val="bg1"/>
                </a:solidFill>
              </a:rPr>
              <a:t>124</a:t>
            </a:fld>
            <a:endParaRPr lang="zh-TW" altLang="en-US">
              <a:solidFill>
                <a:schemeClr val="bg1"/>
              </a:solidFill>
            </a:endParaRPr>
          </a:p>
        </p:txBody>
      </p:sp>
      <p:pic>
        <p:nvPicPr>
          <p:cNvPr id="7" name="圖片版面配置區 6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1" name="矩形 10"/>
          <p:cNvSpPr/>
          <p:nvPr/>
        </p:nvSpPr>
        <p:spPr>
          <a:xfrm>
            <a:off x="141518" y="2092750"/>
            <a:ext cx="570701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Image Effects 060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78347" y="2693820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8" name="矩形 7"/>
          <p:cNvSpPr/>
          <p:nvPr/>
        </p:nvSpPr>
        <p:spPr>
          <a:xfrm>
            <a:off x="1475655" y="3138698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9" name="矩形 8"/>
          <p:cNvSpPr/>
          <p:nvPr/>
        </p:nvSpPr>
        <p:spPr>
          <a:xfrm>
            <a:off x="1475655" y="4190258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5" name="群組 14"/>
          <p:cNvGrpSpPr/>
          <p:nvPr/>
        </p:nvGrpSpPr>
        <p:grpSpPr>
          <a:xfrm>
            <a:off x="989689" y="4349005"/>
            <a:ext cx="421170" cy="421170"/>
            <a:chOff x="5023476" y="3019260"/>
            <a:chExt cx="421170" cy="421170"/>
          </a:xfrm>
        </p:grpSpPr>
        <p:sp>
          <p:nvSpPr>
            <p:cNvPr id="16" name="橢圓 15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7" name="加號 16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989689" y="3297445"/>
            <a:ext cx="421170" cy="421170"/>
            <a:chOff x="5023476" y="3019260"/>
            <a:chExt cx="421170" cy="421170"/>
          </a:xfrm>
        </p:grpSpPr>
        <p:sp>
          <p:nvSpPr>
            <p:cNvPr id="19" name="橢圓 18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0" name="加號 19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6056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125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圖片版面配置區 4"/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49027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版面配置區 8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126</a:t>
            </a:fld>
            <a:endParaRPr lang="zh-TW" altLang="en-US"/>
          </a:p>
        </p:txBody>
      </p:sp>
      <p:pic>
        <p:nvPicPr>
          <p:cNvPr id="8" name="圖片版面配置區 7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矩形 9"/>
          <p:cNvSpPr/>
          <p:nvPr/>
        </p:nvSpPr>
        <p:spPr>
          <a:xfrm>
            <a:off x="4846644" y="1901476"/>
            <a:ext cx="3413114" cy="107721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</a:t>
            </a:r>
            <a:b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 Image Effects 061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136524" y="2961534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12" name="矩形 11"/>
          <p:cNvSpPr/>
          <p:nvPr/>
        </p:nvSpPr>
        <p:spPr>
          <a:xfrm>
            <a:off x="1320256" y="4092522"/>
            <a:ext cx="245745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3" name="橢圓 12"/>
          <p:cNvSpPr/>
          <p:nvPr/>
        </p:nvSpPr>
        <p:spPr>
          <a:xfrm>
            <a:off x="485866" y="3597258"/>
            <a:ext cx="834390" cy="83439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14" name="直線接點 13"/>
          <p:cNvCxnSpPr/>
          <p:nvPr/>
        </p:nvCxnSpPr>
        <p:spPr>
          <a:xfrm>
            <a:off x="908776" y="4014453"/>
            <a:ext cx="286893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88"/>
          <p:cNvSpPr txBox="1"/>
          <p:nvPr/>
        </p:nvSpPr>
        <p:spPr>
          <a:xfrm>
            <a:off x="1320256" y="3549581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 smtClean="0">
                <a:solidFill>
                  <a:schemeClr val="accent1"/>
                </a:solidFill>
              </a:rPr>
              <a:t>Business</a:t>
            </a:r>
            <a:endParaRPr lang="zh-TW" altLang="en-US" sz="2400" b="1" dirty="0">
              <a:solidFill>
                <a:schemeClr val="accent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320256" y="5566992"/>
            <a:ext cx="245745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7" name="橢圓 16"/>
          <p:cNvSpPr/>
          <p:nvPr/>
        </p:nvSpPr>
        <p:spPr>
          <a:xfrm>
            <a:off x="485866" y="5071728"/>
            <a:ext cx="834390" cy="8343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18" name="直線接點 17"/>
          <p:cNvCxnSpPr/>
          <p:nvPr/>
        </p:nvCxnSpPr>
        <p:spPr>
          <a:xfrm>
            <a:off x="908776" y="5488923"/>
            <a:ext cx="286893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88"/>
          <p:cNvSpPr txBox="1"/>
          <p:nvPr/>
        </p:nvSpPr>
        <p:spPr>
          <a:xfrm>
            <a:off x="1320256" y="5024051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 smtClean="0">
                <a:solidFill>
                  <a:schemeClr val="accent2"/>
                </a:solidFill>
              </a:rPr>
              <a:t>Business</a:t>
            </a:r>
            <a:endParaRPr lang="zh-TW" altLang="en-US" sz="2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32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127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圖片版面配置區 4"/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118118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版面配置區 8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圖片版面配置區 7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128</a:t>
            </a:fld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2912732" y="216412"/>
            <a:ext cx="3318537" cy="107721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</a:t>
            </a:r>
            <a:b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Image Effects 062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155324" y="1338182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cxnSp>
        <p:nvCxnSpPr>
          <p:cNvPr id="5" name="直線接點 4"/>
          <p:cNvCxnSpPr/>
          <p:nvPr/>
        </p:nvCxnSpPr>
        <p:spPr>
          <a:xfrm>
            <a:off x="3349500" y="2641600"/>
            <a:ext cx="2556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3302008" y="1931769"/>
            <a:ext cx="24637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6" name="矩形 5"/>
          <p:cNvSpPr/>
          <p:nvPr/>
        </p:nvSpPr>
        <p:spPr>
          <a:xfrm>
            <a:off x="5765800" y="1943100"/>
            <a:ext cx="139700" cy="698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23" name="直線接點 22"/>
          <p:cNvCxnSpPr/>
          <p:nvPr/>
        </p:nvCxnSpPr>
        <p:spPr>
          <a:xfrm>
            <a:off x="3349500" y="3822700"/>
            <a:ext cx="2556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/>
          <p:cNvSpPr/>
          <p:nvPr/>
        </p:nvSpPr>
        <p:spPr>
          <a:xfrm>
            <a:off x="3302008" y="3112869"/>
            <a:ext cx="24637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25" name="矩形 24"/>
          <p:cNvSpPr/>
          <p:nvPr/>
        </p:nvSpPr>
        <p:spPr>
          <a:xfrm>
            <a:off x="5765800" y="3124200"/>
            <a:ext cx="139700" cy="698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26" name="直線接點 25"/>
          <p:cNvCxnSpPr/>
          <p:nvPr/>
        </p:nvCxnSpPr>
        <p:spPr>
          <a:xfrm>
            <a:off x="3349500" y="5003800"/>
            <a:ext cx="2556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 26"/>
          <p:cNvSpPr/>
          <p:nvPr/>
        </p:nvSpPr>
        <p:spPr>
          <a:xfrm>
            <a:off x="3302008" y="4293969"/>
            <a:ext cx="24637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28" name="矩形 27"/>
          <p:cNvSpPr/>
          <p:nvPr/>
        </p:nvSpPr>
        <p:spPr>
          <a:xfrm>
            <a:off x="5765800" y="4305300"/>
            <a:ext cx="139700" cy="698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29" name="直線接點 28"/>
          <p:cNvCxnSpPr/>
          <p:nvPr/>
        </p:nvCxnSpPr>
        <p:spPr>
          <a:xfrm>
            <a:off x="3349500" y="6184900"/>
            <a:ext cx="2556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/>
        </p:nvSpPr>
        <p:spPr>
          <a:xfrm>
            <a:off x="3302008" y="5475069"/>
            <a:ext cx="24637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31" name="矩形 30"/>
          <p:cNvSpPr/>
          <p:nvPr/>
        </p:nvSpPr>
        <p:spPr>
          <a:xfrm>
            <a:off x="5765800" y="5486400"/>
            <a:ext cx="139700" cy="698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21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schemeClr val="bg1"/>
                </a:solidFill>
              </a:rPr>
              <a:t>商業簡報網 </a:t>
            </a:r>
            <a:r>
              <a:rPr lang="en-US" altLang="zh-TW" smtClean="0">
                <a:solidFill>
                  <a:schemeClr val="bg1"/>
                </a:solidFill>
              </a:rPr>
              <a:t>X Matter Lab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12</a:t>
            </a:fld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5110197" y="199424"/>
            <a:ext cx="331853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Curve Shape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Image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Effects 004</a:t>
            </a:r>
          </a:p>
        </p:txBody>
      </p:sp>
      <p:sp>
        <p:nvSpPr>
          <p:cNvPr id="9" name="矩形 8"/>
          <p:cNvSpPr/>
          <p:nvPr/>
        </p:nvSpPr>
        <p:spPr>
          <a:xfrm>
            <a:off x="5352790" y="1257695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cxnSp>
        <p:nvCxnSpPr>
          <p:cNvPr id="17" name="直線接點 16"/>
          <p:cNvCxnSpPr/>
          <p:nvPr/>
        </p:nvCxnSpPr>
        <p:spPr>
          <a:xfrm>
            <a:off x="5630142" y="2721578"/>
            <a:ext cx="2556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5582650" y="2011747"/>
            <a:ext cx="24637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9" name="矩形 18"/>
          <p:cNvSpPr/>
          <p:nvPr/>
        </p:nvSpPr>
        <p:spPr>
          <a:xfrm>
            <a:off x="8046442" y="2023078"/>
            <a:ext cx="139700" cy="698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20" name="直線接點 19"/>
          <p:cNvCxnSpPr/>
          <p:nvPr/>
        </p:nvCxnSpPr>
        <p:spPr>
          <a:xfrm>
            <a:off x="5630142" y="3902678"/>
            <a:ext cx="2556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/>
          <p:cNvSpPr/>
          <p:nvPr/>
        </p:nvSpPr>
        <p:spPr>
          <a:xfrm>
            <a:off x="5582650" y="3192847"/>
            <a:ext cx="24637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22" name="矩形 21"/>
          <p:cNvSpPr/>
          <p:nvPr/>
        </p:nvSpPr>
        <p:spPr>
          <a:xfrm>
            <a:off x="8046442" y="3204178"/>
            <a:ext cx="139700" cy="698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23" name="直線接點 22"/>
          <p:cNvCxnSpPr/>
          <p:nvPr/>
        </p:nvCxnSpPr>
        <p:spPr>
          <a:xfrm>
            <a:off x="5630142" y="5083778"/>
            <a:ext cx="2556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/>
          <p:cNvSpPr/>
          <p:nvPr/>
        </p:nvSpPr>
        <p:spPr>
          <a:xfrm>
            <a:off x="5582650" y="4373947"/>
            <a:ext cx="24637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25" name="矩形 24"/>
          <p:cNvSpPr/>
          <p:nvPr/>
        </p:nvSpPr>
        <p:spPr>
          <a:xfrm>
            <a:off x="8046442" y="4385278"/>
            <a:ext cx="139700" cy="698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26" name="直線接點 25"/>
          <p:cNvCxnSpPr/>
          <p:nvPr/>
        </p:nvCxnSpPr>
        <p:spPr>
          <a:xfrm>
            <a:off x="5630142" y="6264878"/>
            <a:ext cx="2556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 26"/>
          <p:cNvSpPr/>
          <p:nvPr/>
        </p:nvSpPr>
        <p:spPr>
          <a:xfrm>
            <a:off x="5582650" y="5555047"/>
            <a:ext cx="24637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28" name="矩形 27"/>
          <p:cNvSpPr/>
          <p:nvPr/>
        </p:nvSpPr>
        <p:spPr>
          <a:xfrm>
            <a:off x="8046442" y="5566378"/>
            <a:ext cx="139700" cy="698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60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129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圖片版面配置區 4"/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46458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版面配置區 8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8" name="圖片版面配置區 7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>
                <a:solidFill>
                  <a:schemeClr val="bg1"/>
                </a:solidFill>
              </a:rPr>
              <a:t>130</a:t>
            </a:fld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217140" y="178312"/>
            <a:ext cx="3318537" cy="107721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</a:t>
            </a:r>
            <a:b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Image Effects 063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459732" y="1274682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12" name="矩形 11"/>
          <p:cNvSpPr/>
          <p:nvPr/>
        </p:nvSpPr>
        <p:spPr>
          <a:xfrm>
            <a:off x="2818647" y="2222731"/>
            <a:ext cx="180023" cy="769361"/>
          </a:xfrm>
          <a:prstGeom prst="rect">
            <a:avLst/>
          </a:prstGeom>
          <a:solidFill>
            <a:schemeClr val="accent1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46"/>
          <p:cNvSpPr txBox="1"/>
          <p:nvPr/>
        </p:nvSpPr>
        <p:spPr>
          <a:xfrm>
            <a:off x="3018052" y="2240798"/>
            <a:ext cx="3240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The quick brown fox jumps over the lazy dog. </a:t>
            </a:r>
          </a:p>
        </p:txBody>
      </p:sp>
      <p:sp>
        <p:nvSpPr>
          <p:cNvPr id="14" name="矩形 13"/>
          <p:cNvSpPr/>
          <p:nvPr/>
        </p:nvSpPr>
        <p:spPr>
          <a:xfrm>
            <a:off x="2818647" y="3698942"/>
            <a:ext cx="180023" cy="769361"/>
          </a:xfrm>
          <a:prstGeom prst="rect">
            <a:avLst/>
          </a:prstGeom>
          <a:solidFill>
            <a:schemeClr val="accent2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方塊 48"/>
          <p:cNvSpPr txBox="1"/>
          <p:nvPr/>
        </p:nvSpPr>
        <p:spPr>
          <a:xfrm>
            <a:off x="3018052" y="3717009"/>
            <a:ext cx="3240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The quick brown fox jumps over the lazy dog. </a:t>
            </a:r>
          </a:p>
        </p:txBody>
      </p:sp>
      <p:sp>
        <p:nvSpPr>
          <p:cNvPr id="16" name="矩形 15"/>
          <p:cNvSpPr/>
          <p:nvPr/>
        </p:nvSpPr>
        <p:spPr>
          <a:xfrm>
            <a:off x="2818647" y="5185536"/>
            <a:ext cx="180023" cy="769361"/>
          </a:xfrm>
          <a:prstGeom prst="rect">
            <a:avLst/>
          </a:prstGeom>
          <a:solidFill>
            <a:schemeClr val="accent3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文字方塊 50"/>
          <p:cNvSpPr txBox="1"/>
          <p:nvPr/>
        </p:nvSpPr>
        <p:spPr>
          <a:xfrm>
            <a:off x="3018052" y="5203603"/>
            <a:ext cx="3240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The quick brown fox jumps over the lazy dog. </a:t>
            </a:r>
          </a:p>
        </p:txBody>
      </p:sp>
    </p:spTree>
    <p:extLst>
      <p:ext uri="{BB962C8B-B14F-4D97-AF65-F5344CB8AC3E}">
        <p14:creationId xmlns:p14="http://schemas.microsoft.com/office/powerpoint/2010/main" val="79823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131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圖片版面配置區 4"/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236683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版面配置區 8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>
                <a:solidFill>
                  <a:schemeClr val="bg1"/>
                </a:solidFill>
              </a:rPr>
              <a:t>132</a:t>
            </a:fld>
            <a:endParaRPr lang="zh-TW" altLang="en-US">
              <a:solidFill>
                <a:schemeClr val="bg1"/>
              </a:solidFill>
            </a:endParaRPr>
          </a:p>
        </p:txBody>
      </p:sp>
      <p:pic>
        <p:nvPicPr>
          <p:cNvPr id="8" name="圖片版面配置區 7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矩形 9"/>
          <p:cNvSpPr/>
          <p:nvPr/>
        </p:nvSpPr>
        <p:spPr>
          <a:xfrm>
            <a:off x="1718495" y="2417138"/>
            <a:ext cx="570701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Image Effects 064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155324" y="3018208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12" name="矩形 11"/>
          <p:cNvSpPr/>
          <p:nvPr/>
        </p:nvSpPr>
        <p:spPr>
          <a:xfrm>
            <a:off x="1354637" y="3429000"/>
            <a:ext cx="292589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3" name="群組 12"/>
          <p:cNvGrpSpPr/>
          <p:nvPr/>
        </p:nvGrpSpPr>
        <p:grpSpPr>
          <a:xfrm>
            <a:off x="771707" y="3586877"/>
            <a:ext cx="582930" cy="422910"/>
            <a:chOff x="2068830" y="3314700"/>
            <a:chExt cx="582930" cy="422910"/>
          </a:xfrm>
        </p:grpSpPr>
        <p:sp>
          <p:nvSpPr>
            <p:cNvPr id="14" name="矩形 13"/>
            <p:cNvSpPr/>
            <p:nvPr/>
          </p:nvSpPr>
          <p:spPr>
            <a:xfrm>
              <a:off x="2068830" y="3314700"/>
              <a:ext cx="422910" cy="4229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5" name="Freeform 24"/>
            <p:cNvSpPr>
              <a:spLocks/>
            </p:cNvSpPr>
            <p:nvPr/>
          </p:nvSpPr>
          <p:spPr bwMode="auto">
            <a:xfrm>
              <a:off x="2145102" y="3314700"/>
              <a:ext cx="506658" cy="354070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16" name="矩形 15"/>
          <p:cNvSpPr/>
          <p:nvPr/>
        </p:nvSpPr>
        <p:spPr>
          <a:xfrm>
            <a:off x="5962558" y="3429000"/>
            <a:ext cx="292589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7" name="群組 16"/>
          <p:cNvGrpSpPr/>
          <p:nvPr/>
        </p:nvGrpSpPr>
        <p:grpSpPr>
          <a:xfrm>
            <a:off x="5379628" y="3586877"/>
            <a:ext cx="582930" cy="422910"/>
            <a:chOff x="2068830" y="3314700"/>
            <a:chExt cx="582930" cy="422910"/>
          </a:xfrm>
        </p:grpSpPr>
        <p:sp>
          <p:nvSpPr>
            <p:cNvPr id="18" name="矩形 17"/>
            <p:cNvSpPr/>
            <p:nvPr/>
          </p:nvSpPr>
          <p:spPr>
            <a:xfrm>
              <a:off x="2068830" y="3314700"/>
              <a:ext cx="422910" cy="4229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9" name="Freeform 24"/>
            <p:cNvSpPr>
              <a:spLocks/>
            </p:cNvSpPr>
            <p:nvPr/>
          </p:nvSpPr>
          <p:spPr bwMode="auto">
            <a:xfrm>
              <a:off x="2145102" y="3314700"/>
              <a:ext cx="506658" cy="354070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25958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133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圖片版面配置區 4"/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174763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版面配置區 13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>
                <a:solidFill>
                  <a:schemeClr val="bg1"/>
                </a:solidFill>
              </a:rPr>
              <a:t>134</a:t>
            </a:fld>
            <a:endParaRPr lang="zh-TW" altLang="en-US">
              <a:solidFill>
                <a:schemeClr val="bg1"/>
              </a:solidFill>
            </a:endParaRPr>
          </a:p>
        </p:txBody>
      </p:sp>
      <p:pic>
        <p:nvPicPr>
          <p:cNvPr id="13" name="圖片版面配置區 12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15" name="矩形 14"/>
          <p:cNvSpPr/>
          <p:nvPr/>
        </p:nvSpPr>
        <p:spPr>
          <a:xfrm>
            <a:off x="5100762" y="634334"/>
            <a:ext cx="3318537" cy="107721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Image Effects 065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343354" y="1732581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8" name="文字方塊 51"/>
          <p:cNvSpPr txBox="1"/>
          <p:nvPr/>
        </p:nvSpPr>
        <p:spPr>
          <a:xfrm>
            <a:off x="2344037" y="3826520"/>
            <a:ext cx="29410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 dirty="0" smtClean="0"/>
              <a:t>The quick brown fox jumps over the lazy dog. </a:t>
            </a:r>
            <a:r>
              <a:rPr lang="en-US" altLang="zh-TW" sz="1600" dirty="0"/>
              <a:t>The quick brown fox jumps over the lazy dog. The quick brown fox jumps over the lazy dog. The quick brown fox jumps over the lazy dog. </a:t>
            </a:r>
          </a:p>
        </p:txBody>
      </p:sp>
      <p:sp>
        <p:nvSpPr>
          <p:cNvPr id="9" name="Freeform 5"/>
          <p:cNvSpPr>
            <a:spLocks noEditPoints="1"/>
          </p:cNvSpPr>
          <p:nvPr/>
        </p:nvSpPr>
        <p:spPr bwMode="auto">
          <a:xfrm rot="10800000">
            <a:off x="3037117" y="2318125"/>
            <a:ext cx="1447192" cy="1110880"/>
          </a:xfrm>
          <a:custGeom>
            <a:avLst/>
            <a:gdLst>
              <a:gd name="T0" fmla="*/ 113 w 12756"/>
              <a:gd name="T1" fmla="*/ 9690 h 9774"/>
              <a:gd name="T2" fmla="*/ 13 w 12756"/>
              <a:gd name="T3" fmla="*/ 9448 h 9774"/>
              <a:gd name="T4" fmla="*/ 8 w 12756"/>
              <a:gd name="T5" fmla="*/ 6967 h 9774"/>
              <a:gd name="T6" fmla="*/ 198 w 12756"/>
              <a:gd name="T7" fmla="*/ 3388 h 9774"/>
              <a:gd name="T8" fmla="*/ 1337 w 12756"/>
              <a:gd name="T9" fmla="*/ 1086 h 9774"/>
              <a:gd name="T10" fmla="*/ 4130 w 12756"/>
              <a:gd name="T11" fmla="*/ 34 h 9774"/>
              <a:gd name="T12" fmla="*/ 4489 w 12756"/>
              <a:gd name="T13" fmla="*/ 116 h 9774"/>
              <a:gd name="T14" fmla="*/ 4572 w 12756"/>
              <a:gd name="T15" fmla="*/ 198 h 9774"/>
              <a:gd name="T16" fmla="*/ 4572 w 12756"/>
              <a:gd name="T17" fmla="*/ 1103 h 9774"/>
              <a:gd name="T18" fmla="*/ 4572 w 12756"/>
              <a:gd name="T19" fmla="*/ 2008 h 9774"/>
              <a:gd name="T20" fmla="*/ 4494 w 12756"/>
              <a:gd name="T21" fmla="*/ 2096 h 9774"/>
              <a:gd name="T22" fmla="*/ 4162 w 12756"/>
              <a:gd name="T23" fmla="*/ 2211 h 9774"/>
              <a:gd name="T24" fmla="*/ 3219 w 12756"/>
              <a:gd name="T25" fmla="*/ 2718 h 9774"/>
              <a:gd name="T26" fmla="*/ 2895 w 12756"/>
              <a:gd name="T27" fmla="*/ 4238 h 9774"/>
              <a:gd name="T28" fmla="*/ 2893 w 12756"/>
              <a:gd name="T29" fmla="*/ 4761 h 9774"/>
              <a:gd name="T30" fmla="*/ 4092 w 12756"/>
              <a:gd name="T31" fmla="*/ 4775 h 9774"/>
              <a:gd name="T32" fmla="*/ 5335 w 12756"/>
              <a:gd name="T33" fmla="*/ 4811 h 9774"/>
              <a:gd name="T34" fmla="*/ 5427 w 12756"/>
              <a:gd name="T35" fmla="*/ 4914 h 9774"/>
              <a:gd name="T36" fmla="*/ 5475 w 12756"/>
              <a:gd name="T37" fmla="*/ 7287 h 9774"/>
              <a:gd name="T38" fmla="*/ 5475 w 12756"/>
              <a:gd name="T39" fmla="*/ 9578 h 9774"/>
              <a:gd name="T40" fmla="*/ 5379 w 12756"/>
              <a:gd name="T41" fmla="*/ 9674 h 9774"/>
              <a:gd name="T42" fmla="*/ 5283 w 12756"/>
              <a:gd name="T43" fmla="*/ 9770 h 9774"/>
              <a:gd name="T44" fmla="*/ 2738 w 12756"/>
              <a:gd name="T45" fmla="*/ 9770 h 9774"/>
              <a:gd name="T46" fmla="*/ 193 w 12756"/>
              <a:gd name="T47" fmla="*/ 9770 h 9774"/>
              <a:gd name="T48" fmla="*/ 113 w 12756"/>
              <a:gd name="T49" fmla="*/ 9690 h 9774"/>
              <a:gd name="T50" fmla="*/ 7447 w 12756"/>
              <a:gd name="T51" fmla="*/ 9728 h 9774"/>
              <a:gd name="T52" fmla="*/ 7340 w 12756"/>
              <a:gd name="T53" fmla="*/ 9606 h 9774"/>
              <a:gd name="T54" fmla="*/ 7317 w 12756"/>
              <a:gd name="T55" fmla="*/ 6959 h 9774"/>
              <a:gd name="T56" fmla="*/ 7376 w 12756"/>
              <a:gd name="T57" fmla="*/ 4055 h 9774"/>
              <a:gd name="T58" fmla="*/ 8167 w 12756"/>
              <a:gd name="T59" fmla="*/ 1632 h 9774"/>
              <a:gd name="T60" fmla="*/ 9119 w 12756"/>
              <a:gd name="T61" fmla="*/ 703 h 9774"/>
              <a:gd name="T62" fmla="*/ 11266 w 12756"/>
              <a:gd name="T63" fmla="*/ 41 h 9774"/>
              <a:gd name="T64" fmla="*/ 11881 w 12756"/>
              <a:gd name="T65" fmla="*/ 1098 h 9774"/>
              <a:gd name="T66" fmla="*/ 11851 w 12756"/>
              <a:gd name="T67" fmla="*/ 1989 h 9774"/>
              <a:gd name="T68" fmla="*/ 11527 w 12756"/>
              <a:gd name="T69" fmla="*/ 2206 h 9774"/>
              <a:gd name="T70" fmla="*/ 10246 w 12756"/>
              <a:gd name="T71" fmla="*/ 3411 h 9774"/>
              <a:gd name="T72" fmla="*/ 10196 w 12756"/>
              <a:gd name="T73" fmla="*/ 4741 h 9774"/>
              <a:gd name="T74" fmla="*/ 11427 w 12756"/>
              <a:gd name="T75" fmla="*/ 4781 h 9774"/>
              <a:gd name="T76" fmla="*/ 12620 w 12756"/>
              <a:gd name="T77" fmla="*/ 4789 h 9774"/>
              <a:gd name="T78" fmla="*/ 12688 w 12756"/>
              <a:gd name="T79" fmla="*/ 4868 h 9774"/>
              <a:gd name="T80" fmla="*/ 12756 w 12756"/>
              <a:gd name="T81" fmla="*/ 4947 h 9774"/>
              <a:gd name="T82" fmla="*/ 12756 w 12756"/>
              <a:gd name="T83" fmla="*/ 7262 h 9774"/>
              <a:gd name="T84" fmla="*/ 12727 w 12756"/>
              <a:gd name="T85" fmla="*/ 9630 h 9774"/>
              <a:gd name="T86" fmla="*/ 10027 w 12756"/>
              <a:gd name="T87" fmla="*/ 9769 h 9774"/>
              <a:gd name="T88" fmla="*/ 7447 w 12756"/>
              <a:gd name="T89" fmla="*/ 9728 h 9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2756" h="9774">
                <a:moveTo>
                  <a:pt x="113" y="9690"/>
                </a:moveTo>
                <a:cubicBezTo>
                  <a:pt x="52" y="9629"/>
                  <a:pt x="29" y="9572"/>
                  <a:pt x="13" y="9448"/>
                </a:cubicBezTo>
                <a:cubicBezTo>
                  <a:pt x="2" y="9358"/>
                  <a:pt x="0" y="8242"/>
                  <a:pt x="8" y="6967"/>
                </a:cubicBezTo>
                <a:cubicBezTo>
                  <a:pt x="25" y="4432"/>
                  <a:pt x="37" y="4197"/>
                  <a:pt x="198" y="3388"/>
                </a:cubicBezTo>
                <a:cubicBezTo>
                  <a:pt x="404" y="2354"/>
                  <a:pt x="770" y="1616"/>
                  <a:pt x="1337" y="1086"/>
                </a:cubicBezTo>
                <a:cubicBezTo>
                  <a:pt x="2061" y="411"/>
                  <a:pt x="3054" y="36"/>
                  <a:pt x="4130" y="34"/>
                </a:cubicBezTo>
                <a:cubicBezTo>
                  <a:pt x="4399" y="33"/>
                  <a:pt x="4409" y="36"/>
                  <a:pt x="4489" y="116"/>
                </a:cubicBezTo>
                <a:lnTo>
                  <a:pt x="4572" y="198"/>
                </a:lnTo>
                <a:lnTo>
                  <a:pt x="4572" y="1103"/>
                </a:lnTo>
                <a:lnTo>
                  <a:pt x="4572" y="2008"/>
                </a:lnTo>
                <a:lnTo>
                  <a:pt x="4494" y="2096"/>
                </a:lnTo>
                <a:cubicBezTo>
                  <a:pt x="4422" y="2176"/>
                  <a:pt x="4393" y="2186"/>
                  <a:pt x="4162" y="2211"/>
                </a:cubicBezTo>
                <a:cubicBezTo>
                  <a:pt x="3699" y="2262"/>
                  <a:pt x="3426" y="2409"/>
                  <a:pt x="3219" y="2718"/>
                </a:cubicBezTo>
                <a:cubicBezTo>
                  <a:pt x="2992" y="3059"/>
                  <a:pt x="2899" y="3494"/>
                  <a:pt x="2895" y="4238"/>
                </a:cubicBezTo>
                <a:lnTo>
                  <a:pt x="2893" y="4761"/>
                </a:lnTo>
                <a:lnTo>
                  <a:pt x="4092" y="4775"/>
                </a:lnTo>
                <a:cubicBezTo>
                  <a:pt x="4752" y="4782"/>
                  <a:pt x="5311" y="4799"/>
                  <a:pt x="5335" y="4811"/>
                </a:cubicBezTo>
                <a:cubicBezTo>
                  <a:pt x="5360" y="4823"/>
                  <a:pt x="5401" y="4869"/>
                  <a:pt x="5427" y="4914"/>
                </a:cubicBezTo>
                <a:cubicBezTo>
                  <a:pt x="5471" y="4988"/>
                  <a:pt x="5475" y="5182"/>
                  <a:pt x="5475" y="7287"/>
                </a:cubicBezTo>
                <a:lnTo>
                  <a:pt x="5475" y="9578"/>
                </a:lnTo>
                <a:lnTo>
                  <a:pt x="5379" y="9674"/>
                </a:lnTo>
                <a:lnTo>
                  <a:pt x="5283" y="9770"/>
                </a:lnTo>
                <a:lnTo>
                  <a:pt x="2738" y="9770"/>
                </a:lnTo>
                <a:lnTo>
                  <a:pt x="193" y="9770"/>
                </a:lnTo>
                <a:lnTo>
                  <a:pt x="113" y="9690"/>
                </a:lnTo>
                <a:close/>
                <a:moveTo>
                  <a:pt x="7447" y="9728"/>
                </a:moveTo>
                <a:cubicBezTo>
                  <a:pt x="7407" y="9706"/>
                  <a:pt x="7359" y="9651"/>
                  <a:pt x="7340" y="9606"/>
                </a:cubicBezTo>
                <a:cubicBezTo>
                  <a:pt x="7314" y="9544"/>
                  <a:pt x="7309" y="8912"/>
                  <a:pt x="7317" y="6959"/>
                </a:cubicBezTo>
                <a:cubicBezTo>
                  <a:pt x="7327" y="4762"/>
                  <a:pt x="7336" y="4345"/>
                  <a:pt x="7376" y="4055"/>
                </a:cubicBezTo>
                <a:cubicBezTo>
                  <a:pt x="7526" y="2973"/>
                  <a:pt x="7769" y="2230"/>
                  <a:pt x="8167" y="1632"/>
                </a:cubicBezTo>
                <a:cubicBezTo>
                  <a:pt x="8358" y="1345"/>
                  <a:pt x="8797" y="916"/>
                  <a:pt x="9119" y="703"/>
                </a:cubicBezTo>
                <a:cubicBezTo>
                  <a:pt x="9727" y="299"/>
                  <a:pt x="10452" y="76"/>
                  <a:pt x="11266" y="41"/>
                </a:cubicBezTo>
                <a:cubicBezTo>
                  <a:pt x="11890" y="15"/>
                  <a:pt x="11882" y="0"/>
                  <a:pt x="11881" y="1098"/>
                </a:cubicBezTo>
                <a:cubicBezTo>
                  <a:pt x="11881" y="1561"/>
                  <a:pt x="11869" y="1926"/>
                  <a:pt x="11851" y="1989"/>
                </a:cubicBezTo>
                <a:cubicBezTo>
                  <a:pt x="11815" y="2122"/>
                  <a:pt x="11688" y="2206"/>
                  <a:pt x="11527" y="2206"/>
                </a:cubicBezTo>
                <a:cubicBezTo>
                  <a:pt x="10850" y="2207"/>
                  <a:pt x="10403" y="2627"/>
                  <a:pt x="10246" y="3411"/>
                </a:cubicBezTo>
                <a:cubicBezTo>
                  <a:pt x="10171" y="3781"/>
                  <a:pt x="10137" y="4693"/>
                  <a:pt x="10196" y="4741"/>
                </a:cubicBezTo>
                <a:cubicBezTo>
                  <a:pt x="10222" y="4763"/>
                  <a:pt x="10602" y="4775"/>
                  <a:pt x="11427" y="4781"/>
                </a:cubicBezTo>
                <a:lnTo>
                  <a:pt x="12620" y="4789"/>
                </a:lnTo>
                <a:lnTo>
                  <a:pt x="12688" y="4868"/>
                </a:lnTo>
                <a:lnTo>
                  <a:pt x="12756" y="4947"/>
                </a:lnTo>
                <a:lnTo>
                  <a:pt x="12756" y="7262"/>
                </a:lnTo>
                <a:cubicBezTo>
                  <a:pt x="12756" y="8795"/>
                  <a:pt x="12747" y="9594"/>
                  <a:pt x="12727" y="9630"/>
                </a:cubicBezTo>
                <a:cubicBezTo>
                  <a:pt x="12651" y="9774"/>
                  <a:pt x="12720" y="9770"/>
                  <a:pt x="10027" y="9769"/>
                </a:cubicBezTo>
                <a:cubicBezTo>
                  <a:pt x="7918" y="9768"/>
                  <a:pt x="7510" y="9761"/>
                  <a:pt x="7447" y="9728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918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135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圖片版面配置區 4"/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161485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版面配置區 10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8" name="圖片版面配置區 7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>
                <a:solidFill>
                  <a:schemeClr val="bg1"/>
                </a:solidFill>
              </a:rPr>
              <a:t>136</a:t>
            </a:fld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912732" y="254188"/>
            <a:ext cx="3318537" cy="107721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</a:t>
            </a:r>
            <a:b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Image Effects 066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155324" y="1350558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grpSp>
        <p:nvGrpSpPr>
          <p:cNvPr id="9" name="群組 8"/>
          <p:cNvGrpSpPr/>
          <p:nvPr/>
        </p:nvGrpSpPr>
        <p:grpSpPr>
          <a:xfrm>
            <a:off x="2960513" y="2017794"/>
            <a:ext cx="3352566" cy="738664"/>
            <a:chOff x="560912" y="1927819"/>
            <a:chExt cx="3352566" cy="738664"/>
          </a:xfrm>
        </p:grpSpPr>
        <p:grpSp>
          <p:nvGrpSpPr>
            <p:cNvPr id="18" name="群組 17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0" name="橢圓 19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9" name="矩形 18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2960513" y="2962968"/>
            <a:ext cx="3352566" cy="738664"/>
            <a:chOff x="560912" y="1927819"/>
            <a:chExt cx="3352566" cy="738664"/>
          </a:xfrm>
        </p:grpSpPr>
        <p:grpSp>
          <p:nvGrpSpPr>
            <p:cNvPr id="14" name="群組 13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6" name="橢圓 15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5" name="矩形 14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22" name="群組 21"/>
          <p:cNvGrpSpPr/>
          <p:nvPr/>
        </p:nvGrpSpPr>
        <p:grpSpPr>
          <a:xfrm>
            <a:off x="2960513" y="3908142"/>
            <a:ext cx="3352566" cy="738664"/>
            <a:chOff x="560912" y="1927819"/>
            <a:chExt cx="3352566" cy="738664"/>
          </a:xfrm>
        </p:grpSpPr>
        <p:grpSp>
          <p:nvGrpSpPr>
            <p:cNvPr id="23" name="群組 22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5" name="橢圓 24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4" name="矩形 23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27" name="群組 26"/>
          <p:cNvGrpSpPr/>
          <p:nvPr/>
        </p:nvGrpSpPr>
        <p:grpSpPr>
          <a:xfrm>
            <a:off x="2960513" y="4853315"/>
            <a:ext cx="3352566" cy="738664"/>
            <a:chOff x="560912" y="1927819"/>
            <a:chExt cx="3352566" cy="738664"/>
          </a:xfrm>
        </p:grpSpPr>
        <p:grpSp>
          <p:nvGrpSpPr>
            <p:cNvPr id="28" name="群組 27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30" name="橢圓 29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9" name="矩形 28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8413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137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圖片版面配置區 4"/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65695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138</a:t>
            </a:fld>
            <a:endParaRPr lang="zh-TW" altLang="en-US"/>
          </a:p>
        </p:txBody>
      </p:sp>
      <p:pic>
        <p:nvPicPr>
          <p:cNvPr id="8" name="圖片版面配置區 7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3" name="圖片版面配置區 12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4" name="矩形 13"/>
          <p:cNvSpPr/>
          <p:nvPr/>
        </p:nvSpPr>
        <p:spPr>
          <a:xfrm>
            <a:off x="1718495" y="3473055"/>
            <a:ext cx="570701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Image Effects 067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155324" y="4074125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grpSp>
        <p:nvGrpSpPr>
          <p:cNvPr id="9" name="群組 8"/>
          <p:cNvGrpSpPr/>
          <p:nvPr/>
        </p:nvGrpSpPr>
        <p:grpSpPr>
          <a:xfrm>
            <a:off x="1243410" y="4315775"/>
            <a:ext cx="2791674" cy="954107"/>
            <a:chOff x="6149127" y="1804267"/>
            <a:chExt cx="2791674" cy="954107"/>
          </a:xfrm>
        </p:grpSpPr>
        <p:sp>
          <p:nvSpPr>
            <p:cNvPr id="10" name="矩形 9"/>
            <p:cNvSpPr/>
            <p:nvPr/>
          </p:nvSpPr>
          <p:spPr>
            <a:xfrm>
              <a:off x="6600949" y="1804267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11" name="群組 10"/>
            <p:cNvGrpSpPr/>
            <p:nvPr/>
          </p:nvGrpSpPr>
          <p:grpSpPr>
            <a:xfrm>
              <a:off x="6149127" y="1865227"/>
              <a:ext cx="364036" cy="364036"/>
              <a:chOff x="439901" y="1993616"/>
              <a:chExt cx="364036" cy="364036"/>
            </a:xfrm>
          </p:grpSpPr>
          <p:sp>
            <p:nvSpPr>
              <p:cNvPr id="12" name="圓角矩形 11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16" name="手繪多邊形 15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7" name="群組 16"/>
          <p:cNvGrpSpPr/>
          <p:nvPr/>
        </p:nvGrpSpPr>
        <p:grpSpPr>
          <a:xfrm>
            <a:off x="1243410" y="5432359"/>
            <a:ext cx="2791674" cy="954107"/>
            <a:chOff x="6149127" y="2941171"/>
            <a:chExt cx="2791674" cy="954107"/>
          </a:xfrm>
        </p:grpSpPr>
        <p:sp>
          <p:nvSpPr>
            <p:cNvPr id="18" name="矩形 17"/>
            <p:cNvSpPr/>
            <p:nvPr/>
          </p:nvSpPr>
          <p:spPr>
            <a:xfrm>
              <a:off x="6600949" y="2941171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19" name="群組 18"/>
            <p:cNvGrpSpPr/>
            <p:nvPr/>
          </p:nvGrpSpPr>
          <p:grpSpPr>
            <a:xfrm>
              <a:off x="6149127" y="3002131"/>
              <a:ext cx="364036" cy="364036"/>
              <a:chOff x="439901" y="1993616"/>
              <a:chExt cx="364036" cy="364036"/>
            </a:xfrm>
          </p:grpSpPr>
          <p:sp>
            <p:nvSpPr>
              <p:cNvPr id="20" name="圓角矩形 19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1" name="手繪多邊形 20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2" name="群組 21"/>
          <p:cNvGrpSpPr/>
          <p:nvPr/>
        </p:nvGrpSpPr>
        <p:grpSpPr>
          <a:xfrm>
            <a:off x="5520334" y="4315775"/>
            <a:ext cx="2791674" cy="954107"/>
            <a:chOff x="6149127" y="3992731"/>
            <a:chExt cx="2791674" cy="954107"/>
          </a:xfrm>
        </p:grpSpPr>
        <p:sp>
          <p:nvSpPr>
            <p:cNvPr id="23" name="矩形 22"/>
            <p:cNvSpPr/>
            <p:nvPr/>
          </p:nvSpPr>
          <p:spPr>
            <a:xfrm>
              <a:off x="6600949" y="3992731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24" name="群組 23"/>
            <p:cNvGrpSpPr/>
            <p:nvPr/>
          </p:nvGrpSpPr>
          <p:grpSpPr>
            <a:xfrm>
              <a:off x="6149127" y="4053691"/>
              <a:ext cx="364036" cy="364036"/>
              <a:chOff x="439901" y="1993616"/>
              <a:chExt cx="364036" cy="364036"/>
            </a:xfrm>
          </p:grpSpPr>
          <p:sp>
            <p:nvSpPr>
              <p:cNvPr id="25" name="圓角矩形 24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6" name="手繪多邊形 25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7" name="群組 26"/>
          <p:cNvGrpSpPr/>
          <p:nvPr/>
        </p:nvGrpSpPr>
        <p:grpSpPr>
          <a:xfrm>
            <a:off x="5520334" y="5432359"/>
            <a:ext cx="2791674" cy="954107"/>
            <a:chOff x="6149127" y="5044291"/>
            <a:chExt cx="2791674" cy="954107"/>
          </a:xfrm>
        </p:grpSpPr>
        <p:sp>
          <p:nvSpPr>
            <p:cNvPr id="28" name="矩形 27"/>
            <p:cNvSpPr/>
            <p:nvPr/>
          </p:nvSpPr>
          <p:spPr>
            <a:xfrm>
              <a:off x="6600949" y="5044291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29" name="群組 28"/>
            <p:cNvGrpSpPr/>
            <p:nvPr/>
          </p:nvGrpSpPr>
          <p:grpSpPr>
            <a:xfrm>
              <a:off x="6149127" y="5105251"/>
              <a:ext cx="364036" cy="364036"/>
              <a:chOff x="439901" y="1993616"/>
              <a:chExt cx="364036" cy="364036"/>
            </a:xfrm>
          </p:grpSpPr>
          <p:sp>
            <p:nvSpPr>
              <p:cNvPr id="30" name="圓角矩形 29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31" name="手繪多邊形 30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7058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13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241026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139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圖片版面配置區 4"/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187383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140</a:t>
            </a:fld>
            <a:endParaRPr lang="zh-TW" altLang="en-US"/>
          </a:p>
        </p:txBody>
      </p:sp>
      <p:pic>
        <p:nvPicPr>
          <p:cNvPr id="8" name="圖片版面配置區 7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9" name="圖片版面配置區 8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10" name="矩形 9"/>
          <p:cNvSpPr/>
          <p:nvPr/>
        </p:nvSpPr>
        <p:spPr>
          <a:xfrm>
            <a:off x="1718494" y="3571024"/>
            <a:ext cx="570701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Image Effects 068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155324" y="4172094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12" name="矩形 11"/>
          <p:cNvSpPr/>
          <p:nvPr/>
        </p:nvSpPr>
        <p:spPr>
          <a:xfrm>
            <a:off x="1038688" y="4506850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3" name="矩形 12"/>
          <p:cNvSpPr/>
          <p:nvPr/>
        </p:nvSpPr>
        <p:spPr>
          <a:xfrm>
            <a:off x="1038688" y="5558410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4" name="群組 13"/>
          <p:cNvGrpSpPr/>
          <p:nvPr/>
        </p:nvGrpSpPr>
        <p:grpSpPr>
          <a:xfrm>
            <a:off x="552722" y="4665597"/>
            <a:ext cx="421170" cy="421170"/>
            <a:chOff x="5023476" y="1967700"/>
            <a:chExt cx="421170" cy="421170"/>
          </a:xfrm>
        </p:grpSpPr>
        <p:sp>
          <p:nvSpPr>
            <p:cNvPr id="15" name="橢圓 14"/>
            <p:cNvSpPr/>
            <p:nvPr/>
          </p:nvSpPr>
          <p:spPr>
            <a:xfrm>
              <a:off x="5023476" y="196770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6" name="Freeform 21"/>
            <p:cNvSpPr>
              <a:spLocks/>
            </p:cNvSpPr>
            <p:nvPr/>
          </p:nvSpPr>
          <p:spPr bwMode="auto">
            <a:xfrm rot="10800000" flipH="1">
              <a:off x="5165687" y="205239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552722" y="5717157"/>
            <a:ext cx="421170" cy="421170"/>
            <a:chOff x="5023476" y="3019260"/>
            <a:chExt cx="421170" cy="421170"/>
          </a:xfrm>
        </p:grpSpPr>
        <p:sp>
          <p:nvSpPr>
            <p:cNvPr id="18" name="橢圓 17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9" name="Freeform 21"/>
            <p:cNvSpPr>
              <a:spLocks/>
            </p:cNvSpPr>
            <p:nvPr/>
          </p:nvSpPr>
          <p:spPr bwMode="auto">
            <a:xfrm rot="10800000" flipH="1">
              <a:off x="5165687" y="310395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20" name="矩形 19"/>
          <p:cNvSpPr/>
          <p:nvPr/>
        </p:nvSpPr>
        <p:spPr>
          <a:xfrm>
            <a:off x="5545372" y="4506850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21" name="矩形 20"/>
          <p:cNvSpPr/>
          <p:nvPr/>
        </p:nvSpPr>
        <p:spPr>
          <a:xfrm>
            <a:off x="5545372" y="5558410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22" name="群組 21"/>
          <p:cNvGrpSpPr/>
          <p:nvPr/>
        </p:nvGrpSpPr>
        <p:grpSpPr>
          <a:xfrm>
            <a:off x="5059406" y="4665597"/>
            <a:ext cx="421170" cy="421170"/>
            <a:chOff x="5023476" y="1967700"/>
            <a:chExt cx="421170" cy="421170"/>
          </a:xfrm>
        </p:grpSpPr>
        <p:sp>
          <p:nvSpPr>
            <p:cNvPr id="23" name="橢圓 22"/>
            <p:cNvSpPr/>
            <p:nvPr/>
          </p:nvSpPr>
          <p:spPr>
            <a:xfrm>
              <a:off x="5023476" y="196770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4" name="Freeform 21"/>
            <p:cNvSpPr>
              <a:spLocks/>
            </p:cNvSpPr>
            <p:nvPr/>
          </p:nvSpPr>
          <p:spPr bwMode="auto">
            <a:xfrm rot="10800000" flipH="1">
              <a:off x="5165687" y="205239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25" name="群組 24"/>
          <p:cNvGrpSpPr/>
          <p:nvPr/>
        </p:nvGrpSpPr>
        <p:grpSpPr>
          <a:xfrm>
            <a:off x="5059406" y="5717157"/>
            <a:ext cx="421170" cy="421170"/>
            <a:chOff x="5023476" y="3019260"/>
            <a:chExt cx="421170" cy="421170"/>
          </a:xfrm>
        </p:grpSpPr>
        <p:sp>
          <p:nvSpPr>
            <p:cNvPr id="26" name="橢圓 25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7" name="Freeform 21"/>
            <p:cNvSpPr>
              <a:spLocks/>
            </p:cNvSpPr>
            <p:nvPr/>
          </p:nvSpPr>
          <p:spPr bwMode="auto">
            <a:xfrm rot="10800000" flipH="1">
              <a:off x="5165687" y="310395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6223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141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圖片版面配置區 4"/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128631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版面配置區 8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142</a:t>
            </a:fld>
            <a:endParaRPr lang="zh-TW" altLang="en-US"/>
          </a:p>
        </p:txBody>
      </p:sp>
      <p:pic>
        <p:nvPicPr>
          <p:cNvPr id="8" name="圖片版面配置區 7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矩形 9"/>
          <p:cNvSpPr/>
          <p:nvPr/>
        </p:nvSpPr>
        <p:spPr>
          <a:xfrm>
            <a:off x="3253381" y="457712"/>
            <a:ext cx="570701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Image Effects 069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690210" y="1058782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12" name="矩形 11"/>
          <p:cNvSpPr/>
          <p:nvPr/>
        </p:nvSpPr>
        <p:spPr>
          <a:xfrm>
            <a:off x="4943560" y="1939500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3" name="矩形 12"/>
          <p:cNvSpPr/>
          <p:nvPr/>
        </p:nvSpPr>
        <p:spPr>
          <a:xfrm>
            <a:off x="4943560" y="2991060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4" name="矩形 13"/>
          <p:cNvSpPr/>
          <p:nvPr/>
        </p:nvSpPr>
        <p:spPr>
          <a:xfrm>
            <a:off x="4943560" y="4196392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5" name="矩形 14"/>
          <p:cNvSpPr/>
          <p:nvPr/>
        </p:nvSpPr>
        <p:spPr>
          <a:xfrm>
            <a:off x="4943560" y="5247952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6" name="群組 15"/>
          <p:cNvGrpSpPr/>
          <p:nvPr/>
        </p:nvGrpSpPr>
        <p:grpSpPr>
          <a:xfrm>
            <a:off x="4457594" y="3149807"/>
            <a:ext cx="421170" cy="421170"/>
            <a:chOff x="5023476" y="3019260"/>
            <a:chExt cx="421170" cy="421170"/>
          </a:xfrm>
        </p:grpSpPr>
        <p:sp>
          <p:nvSpPr>
            <p:cNvPr id="17" name="橢圓 16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8" name="加號 17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4457594" y="2098247"/>
            <a:ext cx="421170" cy="421170"/>
            <a:chOff x="5023476" y="3019260"/>
            <a:chExt cx="421170" cy="421170"/>
          </a:xfrm>
        </p:grpSpPr>
        <p:sp>
          <p:nvSpPr>
            <p:cNvPr id="20" name="橢圓 19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1" name="加號 20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22" name="群組 21"/>
          <p:cNvGrpSpPr/>
          <p:nvPr/>
        </p:nvGrpSpPr>
        <p:grpSpPr>
          <a:xfrm>
            <a:off x="4457594" y="4355139"/>
            <a:ext cx="421170" cy="421170"/>
            <a:chOff x="5023476" y="3019260"/>
            <a:chExt cx="421170" cy="421170"/>
          </a:xfrm>
        </p:grpSpPr>
        <p:sp>
          <p:nvSpPr>
            <p:cNvPr id="23" name="橢圓 22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4" name="加號 23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25" name="群組 24"/>
          <p:cNvGrpSpPr/>
          <p:nvPr/>
        </p:nvGrpSpPr>
        <p:grpSpPr>
          <a:xfrm>
            <a:off x="4457594" y="5406699"/>
            <a:ext cx="421170" cy="421170"/>
            <a:chOff x="5023476" y="3019260"/>
            <a:chExt cx="421170" cy="421170"/>
          </a:xfrm>
        </p:grpSpPr>
        <p:sp>
          <p:nvSpPr>
            <p:cNvPr id="26" name="橢圓 25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7" name="加號 26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22401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143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圖片版面配置區 4"/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220659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dirty="0" smtClean="0"/>
              <a:t>商業簡報網 </a:t>
            </a:r>
            <a:r>
              <a:rPr lang="en-US" altLang="zh-TW" dirty="0" smtClean="0"/>
              <a:t>X Matter Lab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144</a:t>
            </a:fld>
            <a:endParaRPr lang="zh-TW" altLang="en-US"/>
          </a:p>
        </p:txBody>
      </p:sp>
      <p:pic>
        <p:nvPicPr>
          <p:cNvPr id="8" name="圖片版面配置區 7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9" name="圖片版面配置區 8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矩形 9"/>
          <p:cNvSpPr/>
          <p:nvPr/>
        </p:nvSpPr>
        <p:spPr>
          <a:xfrm>
            <a:off x="307055" y="3271802"/>
            <a:ext cx="3318537" cy="107721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</a:t>
            </a:r>
            <a:b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Image Effects 070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49647" y="4349020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12" name="矩形 11"/>
          <p:cNvSpPr/>
          <p:nvPr/>
        </p:nvSpPr>
        <p:spPr>
          <a:xfrm>
            <a:off x="1643471" y="5425309"/>
            <a:ext cx="245745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3" name="橢圓 12"/>
          <p:cNvSpPr/>
          <p:nvPr/>
        </p:nvSpPr>
        <p:spPr>
          <a:xfrm>
            <a:off x="809081" y="4930045"/>
            <a:ext cx="834390" cy="83439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14" name="直線接點 13"/>
          <p:cNvCxnSpPr/>
          <p:nvPr/>
        </p:nvCxnSpPr>
        <p:spPr>
          <a:xfrm>
            <a:off x="1231991" y="5347240"/>
            <a:ext cx="286893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88"/>
          <p:cNvSpPr txBox="1"/>
          <p:nvPr/>
        </p:nvSpPr>
        <p:spPr>
          <a:xfrm>
            <a:off x="1643471" y="4882368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 smtClean="0">
                <a:solidFill>
                  <a:schemeClr val="accent1"/>
                </a:solidFill>
              </a:rPr>
              <a:t>Business</a:t>
            </a:r>
            <a:endParaRPr lang="zh-TW" altLang="en-US" sz="2400" b="1" dirty="0">
              <a:solidFill>
                <a:schemeClr val="accent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769792" y="5425309"/>
            <a:ext cx="245745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7" name="橢圓 16"/>
          <p:cNvSpPr/>
          <p:nvPr/>
        </p:nvSpPr>
        <p:spPr>
          <a:xfrm>
            <a:off x="4935402" y="4930045"/>
            <a:ext cx="834390" cy="8343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18" name="直線接點 17"/>
          <p:cNvCxnSpPr/>
          <p:nvPr/>
        </p:nvCxnSpPr>
        <p:spPr>
          <a:xfrm>
            <a:off x="5358312" y="5347240"/>
            <a:ext cx="286893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88"/>
          <p:cNvSpPr txBox="1"/>
          <p:nvPr/>
        </p:nvSpPr>
        <p:spPr>
          <a:xfrm>
            <a:off x="5769792" y="4882368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 smtClean="0">
                <a:solidFill>
                  <a:schemeClr val="accent2"/>
                </a:solidFill>
              </a:rPr>
              <a:t>Business</a:t>
            </a:r>
            <a:endParaRPr lang="zh-TW" altLang="en-US" sz="2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36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145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圖片版面配置區 4"/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233285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版面配置區 8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>
                <a:solidFill>
                  <a:schemeClr val="bg1"/>
                </a:solidFill>
              </a:rPr>
              <a:t>146</a:t>
            </a:fld>
            <a:endParaRPr lang="zh-TW" altLang="en-US">
              <a:solidFill>
                <a:schemeClr val="bg1"/>
              </a:solidFill>
            </a:endParaRPr>
          </a:p>
        </p:txBody>
      </p:sp>
      <p:pic>
        <p:nvPicPr>
          <p:cNvPr id="8" name="圖片版面配置區 7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矩形 9"/>
          <p:cNvSpPr/>
          <p:nvPr/>
        </p:nvSpPr>
        <p:spPr>
          <a:xfrm>
            <a:off x="542838" y="457712"/>
            <a:ext cx="570701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Image Effects 071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979667" y="1058782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12" name="矩形 11"/>
          <p:cNvSpPr/>
          <p:nvPr/>
        </p:nvSpPr>
        <p:spPr>
          <a:xfrm>
            <a:off x="1056232" y="1813451"/>
            <a:ext cx="180023" cy="769361"/>
          </a:xfrm>
          <a:prstGeom prst="rect">
            <a:avLst/>
          </a:prstGeom>
          <a:solidFill>
            <a:schemeClr val="accent1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46"/>
          <p:cNvSpPr txBox="1"/>
          <p:nvPr/>
        </p:nvSpPr>
        <p:spPr>
          <a:xfrm>
            <a:off x="1255637" y="1831518"/>
            <a:ext cx="3240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The quick brown fox jumps over the lazy dog. </a:t>
            </a:r>
          </a:p>
        </p:txBody>
      </p:sp>
      <p:sp>
        <p:nvSpPr>
          <p:cNvPr id="14" name="矩形 13"/>
          <p:cNvSpPr/>
          <p:nvPr/>
        </p:nvSpPr>
        <p:spPr>
          <a:xfrm>
            <a:off x="1056232" y="3289662"/>
            <a:ext cx="180023" cy="769361"/>
          </a:xfrm>
          <a:prstGeom prst="rect">
            <a:avLst/>
          </a:prstGeom>
          <a:solidFill>
            <a:schemeClr val="accent2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方塊 48"/>
          <p:cNvSpPr txBox="1"/>
          <p:nvPr/>
        </p:nvSpPr>
        <p:spPr>
          <a:xfrm>
            <a:off x="1255637" y="3307729"/>
            <a:ext cx="3240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The quick brown fox jumps over the lazy dog. </a:t>
            </a:r>
          </a:p>
        </p:txBody>
      </p:sp>
      <p:sp>
        <p:nvSpPr>
          <p:cNvPr id="16" name="矩形 15"/>
          <p:cNvSpPr/>
          <p:nvPr/>
        </p:nvSpPr>
        <p:spPr>
          <a:xfrm>
            <a:off x="1056232" y="4776256"/>
            <a:ext cx="180023" cy="769361"/>
          </a:xfrm>
          <a:prstGeom prst="rect">
            <a:avLst/>
          </a:prstGeom>
          <a:solidFill>
            <a:schemeClr val="accent3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文字方塊 50"/>
          <p:cNvSpPr txBox="1"/>
          <p:nvPr/>
        </p:nvSpPr>
        <p:spPr>
          <a:xfrm>
            <a:off x="1255637" y="4794323"/>
            <a:ext cx="3240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The quick brown fox jumps over the lazy dog. </a:t>
            </a:r>
          </a:p>
        </p:txBody>
      </p:sp>
    </p:spTree>
    <p:extLst>
      <p:ext uri="{BB962C8B-B14F-4D97-AF65-F5344CB8AC3E}">
        <p14:creationId xmlns:p14="http://schemas.microsoft.com/office/powerpoint/2010/main" val="148236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147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圖片版面配置區 4"/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186453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版面配置區 8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148</a:t>
            </a:fld>
            <a:endParaRPr lang="zh-TW" altLang="en-US"/>
          </a:p>
        </p:txBody>
      </p:sp>
      <p:pic>
        <p:nvPicPr>
          <p:cNvPr id="8" name="圖片版面配置區 7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矩形 9"/>
          <p:cNvSpPr/>
          <p:nvPr/>
        </p:nvSpPr>
        <p:spPr>
          <a:xfrm>
            <a:off x="5038250" y="279348"/>
            <a:ext cx="3318537" cy="107721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</a:t>
            </a:r>
            <a:b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Image Effects 072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280842" y="1375718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12" name="矩形 11"/>
          <p:cNvSpPr/>
          <p:nvPr/>
        </p:nvSpPr>
        <p:spPr>
          <a:xfrm>
            <a:off x="5280842" y="2020463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3" name="矩形 12"/>
          <p:cNvSpPr/>
          <p:nvPr/>
        </p:nvSpPr>
        <p:spPr>
          <a:xfrm>
            <a:off x="5280842" y="3072023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4" name="矩形 13"/>
          <p:cNvSpPr/>
          <p:nvPr/>
        </p:nvSpPr>
        <p:spPr>
          <a:xfrm>
            <a:off x="5280842" y="4277355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5" name="矩形 14"/>
          <p:cNvSpPr/>
          <p:nvPr/>
        </p:nvSpPr>
        <p:spPr>
          <a:xfrm>
            <a:off x="5280842" y="5328915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6" name="群組 15"/>
          <p:cNvGrpSpPr/>
          <p:nvPr/>
        </p:nvGrpSpPr>
        <p:grpSpPr>
          <a:xfrm>
            <a:off x="4794876" y="3230770"/>
            <a:ext cx="421170" cy="421170"/>
            <a:chOff x="5023476" y="3019260"/>
            <a:chExt cx="421170" cy="421170"/>
          </a:xfrm>
        </p:grpSpPr>
        <p:sp>
          <p:nvSpPr>
            <p:cNvPr id="17" name="橢圓 16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8" name="加號 17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4794876" y="2179210"/>
            <a:ext cx="421170" cy="421170"/>
            <a:chOff x="5023476" y="3019260"/>
            <a:chExt cx="421170" cy="421170"/>
          </a:xfrm>
        </p:grpSpPr>
        <p:sp>
          <p:nvSpPr>
            <p:cNvPr id="20" name="橢圓 19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1" name="加號 20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22" name="群組 21"/>
          <p:cNvGrpSpPr/>
          <p:nvPr/>
        </p:nvGrpSpPr>
        <p:grpSpPr>
          <a:xfrm>
            <a:off x="4794876" y="4436102"/>
            <a:ext cx="421170" cy="421170"/>
            <a:chOff x="5023476" y="3019260"/>
            <a:chExt cx="421170" cy="421170"/>
          </a:xfrm>
        </p:grpSpPr>
        <p:sp>
          <p:nvSpPr>
            <p:cNvPr id="23" name="橢圓 22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4" name="加號 23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25" name="群組 24"/>
          <p:cNvGrpSpPr/>
          <p:nvPr/>
        </p:nvGrpSpPr>
        <p:grpSpPr>
          <a:xfrm>
            <a:off x="4794876" y="5487662"/>
            <a:ext cx="421170" cy="421170"/>
            <a:chOff x="5023476" y="3019260"/>
            <a:chExt cx="421170" cy="421170"/>
          </a:xfrm>
        </p:grpSpPr>
        <p:sp>
          <p:nvSpPr>
            <p:cNvPr id="26" name="橢圓 25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7" name="加號 26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850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14</a:t>
            </a:fld>
            <a:endParaRPr lang="zh-TW" altLang="en-US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矩形 4"/>
          <p:cNvSpPr/>
          <p:nvPr/>
        </p:nvSpPr>
        <p:spPr>
          <a:xfrm>
            <a:off x="736550" y="2930270"/>
            <a:ext cx="3318537" cy="107721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</a:t>
            </a:r>
            <a:b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Image Effects 005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979143" y="4021200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14" name="矩形 13"/>
          <p:cNvSpPr/>
          <p:nvPr/>
        </p:nvSpPr>
        <p:spPr>
          <a:xfrm>
            <a:off x="1420485" y="4484754"/>
            <a:ext cx="292589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5" name="群組 14"/>
          <p:cNvGrpSpPr/>
          <p:nvPr/>
        </p:nvGrpSpPr>
        <p:grpSpPr>
          <a:xfrm>
            <a:off x="837555" y="4642631"/>
            <a:ext cx="582930" cy="422910"/>
            <a:chOff x="2068830" y="3314700"/>
            <a:chExt cx="582930" cy="422910"/>
          </a:xfrm>
        </p:grpSpPr>
        <p:sp>
          <p:nvSpPr>
            <p:cNvPr id="16" name="矩形 15"/>
            <p:cNvSpPr/>
            <p:nvPr/>
          </p:nvSpPr>
          <p:spPr>
            <a:xfrm>
              <a:off x="2068830" y="3314700"/>
              <a:ext cx="422910" cy="4229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7" name="Freeform 24"/>
            <p:cNvSpPr>
              <a:spLocks/>
            </p:cNvSpPr>
            <p:nvPr/>
          </p:nvSpPr>
          <p:spPr bwMode="auto">
            <a:xfrm>
              <a:off x="2145102" y="3314700"/>
              <a:ext cx="506658" cy="354070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18" name="矩形 17"/>
          <p:cNvSpPr/>
          <p:nvPr/>
        </p:nvSpPr>
        <p:spPr>
          <a:xfrm>
            <a:off x="5783213" y="4484754"/>
            <a:ext cx="292589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9" name="群組 18"/>
          <p:cNvGrpSpPr/>
          <p:nvPr/>
        </p:nvGrpSpPr>
        <p:grpSpPr>
          <a:xfrm>
            <a:off x="5200283" y="4642631"/>
            <a:ext cx="582930" cy="422910"/>
            <a:chOff x="2068830" y="3314700"/>
            <a:chExt cx="582930" cy="422910"/>
          </a:xfrm>
        </p:grpSpPr>
        <p:sp>
          <p:nvSpPr>
            <p:cNvPr id="20" name="矩形 19"/>
            <p:cNvSpPr/>
            <p:nvPr/>
          </p:nvSpPr>
          <p:spPr>
            <a:xfrm>
              <a:off x="2068830" y="3314700"/>
              <a:ext cx="422910" cy="4229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1" name="Freeform 24"/>
            <p:cNvSpPr>
              <a:spLocks/>
            </p:cNvSpPr>
            <p:nvPr/>
          </p:nvSpPr>
          <p:spPr bwMode="auto">
            <a:xfrm>
              <a:off x="2145102" y="3314700"/>
              <a:ext cx="506658" cy="354070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22" name="矩形 21"/>
          <p:cNvSpPr/>
          <p:nvPr/>
        </p:nvSpPr>
        <p:spPr>
          <a:xfrm>
            <a:off x="1420485" y="5450312"/>
            <a:ext cx="292589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23" name="群組 22"/>
          <p:cNvGrpSpPr/>
          <p:nvPr/>
        </p:nvGrpSpPr>
        <p:grpSpPr>
          <a:xfrm>
            <a:off x="837555" y="5608189"/>
            <a:ext cx="582930" cy="422910"/>
            <a:chOff x="2068830" y="3314700"/>
            <a:chExt cx="582930" cy="422910"/>
          </a:xfrm>
        </p:grpSpPr>
        <p:sp>
          <p:nvSpPr>
            <p:cNvPr id="24" name="矩形 23"/>
            <p:cNvSpPr/>
            <p:nvPr/>
          </p:nvSpPr>
          <p:spPr>
            <a:xfrm>
              <a:off x="2068830" y="3314700"/>
              <a:ext cx="422910" cy="4229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2145102" y="3314700"/>
              <a:ext cx="506658" cy="354070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26" name="矩形 25"/>
          <p:cNvSpPr/>
          <p:nvPr/>
        </p:nvSpPr>
        <p:spPr>
          <a:xfrm>
            <a:off x="5783213" y="5450312"/>
            <a:ext cx="292589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27" name="群組 26"/>
          <p:cNvGrpSpPr/>
          <p:nvPr/>
        </p:nvGrpSpPr>
        <p:grpSpPr>
          <a:xfrm>
            <a:off x="5200283" y="5608189"/>
            <a:ext cx="582930" cy="422910"/>
            <a:chOff x="2068830" y="3314700"/>
            <a:chExt cx="582930" cy="422910"/>
          </a:xfrm>
        </p:grpSpPr>
        <p:sp>
          <p:nvSpPr>
            <p:cNvPr id="28" name="矩形 27"/>
            <p:cNvSpPr/>
            <p:nvPr/>
          </p:nvSpPr>
          <p:spPr>
            <a:xfrm>
              <a:off x="2068830" y="3314700"/>
              <a:ext cx="422910" cy="4229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9" name="Freeform 24"/>
            <p:cNvSpPr>
              <a:spLocks/>
            </p:cNvSpPr>
            <p:nvPr/>
          </p:nvSpPr>
          <p:spPr bwMode="auto">
            <a:xfrm>
              <a:off x="2145102" y="3314700"/>
              <a:ext cx="506658" cy="354070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8120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149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圖片版面配置區 4"/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100166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版面配置區 8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>
                <a:solidFill>
                  <a:schemeClr val="bg1"/>
                </a:solidFill>
              </a:rPr>
              <a:t>150</a:t>
            </a:fld>
            <a:endParaRPr lang="zh-TW" altLang="en-US">
              <a:solidFill>
                <a:schemeClr val="bg1"/>
              </a:solidFill>
            </a:endParaRPr>
          </a:p>
        </p:txBody>
      </p:sp>
      <p:pic>
        <p:nvPicPr>
          <p:cNvPr id="8" name="圖片版面配置區 7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矩形 9"/>
          <p:cNvSpPr/>
          <p:nvPr/>
        </p:nvSpPr>
        <p:spPr>
          <a:xfrm>
            <a:off x="3296923" y="457712"/>
            <a:ext cx="570701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Image Effects 073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733752" y="1058782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grpSp>
        <p:nvGrpSpPr>
          <p:cNvPr id="12" name="群組 11"/>
          <p:cNvGrpSpPr/>
          <p:nvPr/>
        </p:nvGrpSpPr>
        <p:grpSpPr>
          <a:xfrm>
            <a:off x="5520863" y="1320400"/>
            <a:ext cx="3352566" cy="738664"/>
            <a:chOff x="560912" y="1927819"/>
            <a:chExt cx="3352566" cy="738664"/>
          </a:xfrm>
        </p:grpSpPr>
        <p:grpSp>
          <p:nvGrpSpPr>
            <p:cNvPr id="18" name="群組 17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0" name="橢圓 19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9" name="矩形 18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5520863" y="2163835"/>
            <a:ext cx="3352566" cy="738664"/>
            <a:chOff x="560912" y="1927819"/>
            <a:chExt cx="3352566" cy="738664"/>
          </a:xfrm>
        </p:grpSpPr>
        <p:grpSp>
          <p:nvGrpSpPr>
            <p:cNvPr id="14" name="群組 13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6" name="橢圓 15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5" name="矩形 14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22" name="群組 21"/>
          <p:cNvGrpSpPr/>
          <p:nvPr/>
        </p:nvGrpSpPr>
        <p:grpSpPr>
          <a:xfrm>
            <a:off x="268422" y="4330574"/>
            <a:ext cx="3352566" cy="738664"/>
            <a:chOff x="560912" y="1927819"/>
            <a:chExt cx="3352566" cy="738664"/>
          </a:xfrm>
        </p:grpSpPr>
        <p:grpSp>
          <p:nvGrpSpPr>
            <p:cNvPr id="23" name="群組 22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5" name="橢圓 24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4" name="矩形 23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27" name="群組 26"/>
          <p:cNvGrpSpPr/>
          <p:nvPr/>
        </p:nvGrpSpPr>
        <p:grpSpPr>
          <a:xfrm>
            <a:off x="268422" y="5174009"/>
            <a:ext cx="3352566" cy="738664"/>
            <a:chOff x="560912" y="1927819"/>
            <a:chExt cx="3352566" cy="738664"/>
          </a:xfrm>
        </p:grpSpPr>
        <p:grpSp>
          <p:nvGrpSpPr>
            <p:cNvPr id="28" name="群組 27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30" name="橢圓 29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9" name="矩形 28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6714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151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圖片版面配置區 4"/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400214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152</a:t>
            </a:fld>
            <a:endParaRPr lang="zh-TW" altLang="en-US"/>
          </a:p>
        </p:txBody>
      </p:sp>
      <p:pic>
        <p:nvPicPr>
          <p:cNvPr id="8" name="圖片版面配置區 7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1705879"/>
            <a:ext cx="4180114" cy="4369202"/>
          </a:xfrm>
        </p:spPr>
      </p:pic>
      <p:pic>
        <p:nvPicPr>
          <p:cNvPr id="9" name="圖片版面配置區 8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52685" y="1961143"/>
            <a:ext cx="4891314" cy="4388416"/>
          </a:xfrm>
        </p:spPr>
      </p:pic>
      <p:sp>
        <p:nvSpPr>
          <p:cNvPr id="10" name="矩形 9"/>
          <p:cNvSpPr/>
          <p:nvPr/>
        </p:nvSpPr>
        <p:spPr>
          <a:xfrm>
            <a:off x="1718495" y="457712"/>
            <a:ext cx="570701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Image Effects 074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155324" y="1058782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</p:spTree>
    <p:extLst>
      <p:ext uri="{BB962C8B-B14F-4D97-AF65-F5344CB8AC3E}">
        <p14:creationId xmlns:p14="http://schemas.microsoft.com/office/powerpoint/2010/main" val="151049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153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圖片版面配置區 4"/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141432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版面配置區 16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154</a:t>
            </a:fld>
            <a:endParaRPr lang="zh-TW" altLang="en-US"/>
          </a:p>
        </p:txBody>
      </p:sp>
      <p:pic>
        <p:nvPicPr>
          <p:cNvPr id="8" name="圖片版面配置區 7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8" name="矩形 17"/>
          <p:cNvSpPr/>
          <p:nvPr/>
        </p:nvSpPr>
        <p:spPr>
          <a:xfrm>
            <a:off x="5101660" y="382677"/>
            <a:ext cx="3318537" cy="107721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</a:t>
            </a:r>
            <a:b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Image Effects 075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344252" y="1477401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9" name="矩形 8"/>
          <p:cNvSpPr/>
          <p:nvPr/>
        </p:nvSpPr>
        <p:spPr>
          <a:xfrm>
            <a:off x="4894194" y="2058884"/>
            <a:ext cx="900115" cy="900115"/>
          </a:xfrm>
          <a:prstGeom prst="rect">
            <a:avLst/>
          </a:prstGeom>
          <a:solidFill>
            <a:schemeClr val="accent1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01</a:t>
            </a:r>
          </a:p>
        </p:txBody>
      </p:sp>
      <p:sp>
        <p:nvSpPr>
          <p:cNvPr id="10" name="文字方塊 11"/>
          <p:cNvSpPr txBox="1"/>
          <p:nvPr/>
        </p:nvSpPr>
        <p:spPr>
          <a:xfrm>
            <a:off x="5877846" y="2185776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1" name="矩形 10"/>
          <p:cNvSpPr/>
          <p:nvPr/>
        </p:nvSpPr>
        <p:spPr>
          <a:xfrm>
            <a:off x="4894194" y="3177821"/>
            <a:ext cx="900115" cy="900115"/>
          </a:xfrm>
          <a:prstGeom prst="rect">
            <a:avLst/>
          </a:prstGeom>
          <a:solidFill>
            <a:schemeClr val="accent2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02</a:t>
            </a:r>
          </a:p>
        </p:txBody>
      </p:sp>
      <p:sp>
        <p:nvSpPr>
          <p:cNvPr id="12" name="文字方塊 13"/>
          <p:cNvSpPr txBox="1"/>
          <p:nvPr/>
        </p:nvSpPr>
        <p:spPr>
          <a:xfrm>
            <a:off x="5877846" y="3304713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3" name="矩形 12"/>
          <p:cNvSpPr/>
          <p:nvPr/>
        </p:nvSpPr>
        <p:spPr>
          <a:xfrm>
            <a:off x="4894194" y="4326510"/>
            <a:ext cx="900115" cy="900115"/>
          </a:xfrm>
          <a:prstGeom prst="rect">
            <a:avLst/>
          </a:prstGeom>
          <a:solidFill>
            <a:schemeClr val="accent3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03</a:t>
            </a:r>
          </a:p>
        </p:txBody>
      </p:sp>
      <p:sp>
        <p:nvSpPr>
          <p:cNvPr id="14" name="文字方塊 15"/>
          <p:cNvSpPr txBox="1"/>
          <p:nvPr/>
        </p:nvSpPr>
        <p:spPr>
          <a:xfrm>
            <a:off x="5877846" y="4453402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5" name="矩形 14"/>
          <p:cNvSpPr/>
          <p:nvPr/>
        </p:nvSpPr>
        <p:spPr>
          <a:xfrm>
            <a:off x="4894194" y="5445447"/>
            <a:ext cx="900115" cy="900115"/>
          </a:xfrm>
          <a:prstGeom prst="rect">
            <a:avLst/>
          </a:prstGeom>
          <a:solidFill>
            <a:schemeClr val="accent4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04</a:t>
            </a:r>
          </a:p>
        </p:txBody>
      </p:sp>
      <p:sp>
        <p:nvSpPr>
          <p:cNvPr id="16" name="文字方塊 17"/>
          <p:cNvSpPr txBox="1"/>
          <p:nvPr/>
        </p:nvSpPr>
        <p:spPr>
          <a:xfrm>
            <a:off x="5877846" y="5572339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</p:spTree>
    <p:extLst>
      <p:ext uri="{BB962C8B-B14F-4D97-AF65-F5344CB8AC3E}">
        <p14:creationId xmlns:p14="http://schemas.microsoft.com/office/powerpoint/2010/main" val="316445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155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圖片版面配置區 4"/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310693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版面配置區 8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>
                <a:solidFill>
                  <a:schemeClr val="bg1"/>
                </a:solidFill>
              </a:rPr>
              <a:t>156</a:t>
            </a:fld>
            <a:endParaRPr lang="zh-TW" altLang="en-US">
              <a:solidFill>
                <a:schemeClr val="bg1"/>
              </a:solidFill>
            </a:endParaRPr>
          </a:p>
        </p:txBody>
      </p:sp>
      <p:pic>
        <p:nvPicPr>
          <p:cNvPr id="8" name="圖片版面配置區 7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10" name="矩形 9"/>
          <p:cNvSpPr/>
          <p:nvPr/>
        </p:nvSpPr>
        <p:spPr>
          <a:xfrm>
            <a:off x="1718495" y="1977747"/>
            <a:ext cx="570701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Image Effects 076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155324" y="2578817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grpSp>
        <p:nvGrpSpPr>
          <p:cNvPr id="12" name="群組 11"/>
          <p:cNvGrpSpPr/>
          <p:nvPr/>
        </p:nvGrpSpPr>
        <p:grpSpPr>
          <a:xfrm>
            <a:off x="916341" y="2941286"/>
            <a:ext cx="2791674" cy="954107"/>
            <a:chOff x="6149127" y="1804267"/>
            <a:chExt cx="2791674" cy="954107"/>
          </a:xfrm>
        </p:grpSpPr>
        <p:sp>
          <p:nvSpPr>
            <p:cNvPr id="13" name="矩形 12"/>
            <p:cNvSpPr/>
            <p:nvPr/>
          </p:nvSpPr>
          <p:spPr>
            <a:xfrm>
              <a:off x="6600949" y="1804267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14" name="群組 13"/>
            <p:cNvGrpSpPr/>
            <p:nvPr/>
          </p:nvGrpSpPr>
          <p:grpSpPr>
            <a:xfrm>
              <a:off x="6149127" y="1865227"/>
              <a:ext cx="364036" cy="364036"/>
              <a:chOff x="439901" y="1993616"/>
              <a:chExt cx="364036" cy="364036"/>
            </a:xfrm>
          </p:grpSpPr>
          <p:sp>
            <p:nvSpPr>
              <p:cNvPr id="15" name="圓角矩形 14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16" name="手繪多邊形 15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7" name="群組 16"/>
          <p:cNvGrpSpPr/>
          <p:nvPr/>
        </p:nvGrpSpPr>
        <p:grpSpPr>
          <a:xfrm>
            <a:off x="916341" y="3968970"/>
            <a:ext cx="2791674" cy="954107"/>
            <a:chOff x="6149127" y="2941171"/>
            <a:chExt cx="2791674" cy="954107"/>
          </a:xfrm>
        </p:grpSpPr>
        <p:sp>
          <p:nvSpPr>
            <p:cNvPr id="18" name="矩形 17"/>
            <p:cNvSpPr/>
            <p:nvPr/>
          </p:nvSpPr>
          <p:spPr>
            <a:xfrm>
              <a:off x="6600949" y="2941171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19" name="群組 18"/>
            <p:cNvGrpSpPr/>
            <p:nvPr/>
          </p:nvGrpSpPr>
          <p:grpSpPr>
            <a:xfrm>
              <a:off x="6149127" y="3002131"/>
              <a:ext cx="364036" cy="364036"/>
              <a:chOff x="439901" y="1993616"/>
              <a:chExt cx="364036" cy="364036"/>
            </a:xfrm>
          </p:grpSpPr>
          <p:sp>
            <p:nvSpPr>
              <p:cNvPr id="20" name="圓角矩形 19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1" name="手繪多邊形 20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2" name="群組 21"/>
          <p:cNvGrpSpPr/>
          <p:nvPr/>
        </p:nvGrpSpPr>
        <p:grpSpPr>
          <a:xfrm>
            <a:off x="5193265" y="2941286"/>
            <a:ext cx="2791674" cy="954107"/>
            <a:chOff x="6149127" y="3992731"/>
            <a:chExt cx="2791674" cy="954107"/>
          </a:xfrm>
        </p:grpSpPr>
        <p:sp>
          <p:nvSpPr>
            <p:cNvPr id="23" name="矩形 22"/>
            <p:cNvSpPr/>
            <p:nvPr/>
          </p:nvSpPr>
          <p:spPr>
            <a:xfrm>
              <a:off x="6600949" y="3992731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24" name="群組 23"/>
            <p:cNvGrpSpPr/>
            <p:nvPr/>
          </p:nvGrpSpPr>
          <p:grpSpPr>
            <a:xfrm>
              <a:off x="6149127" y="4053691"/>
              <a:ext cx="364036" cy="364036"/>
              <a:chOff x="439901" y="1993616"/>
              <a:chExt cx="364036" cy="364036"/>
            </a:xfrm>
          </p:grpSpPr>
          <p:sp>
            <p:nvSpPr>
              <p:cNvPr id="25" name="圓角矩形 24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6" name="手繪多邊形 25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7" name="群組 26"/>
          <p:cNvGrpSpPr/>
          <p:nvPr/>
        </p:nvGrpSpPr>
        <p:grpSpPr>
          <a:xfrm>
            <a:off x="5193265" y="3968970"/>
            <a:ext cx="2791674" cy="954107"/>
            <a:chOff x="6149127" y="5044291"/>
            <a:chExt cx="2791674" cy="954107"/>
          </a:xfrm>
        </p:grpSpPr>
        <p:sp>
          <p:nvSpPr>
            <p:cNvPr id="28" name="矩形 27"/>
            <p:cNvSpPr/>
            <p:nvPr/>
          </p:nvSpPr>
          <p:spPr>
            <a:xfrm>
              <a:off x="6600949" y="5044291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29" name="群組 28"/>
            <p:cNvGrpSpPr/>
            <p:nvPr/>
          </p:nvGrpSpPr>
          <p:grpSpPr>
            <a:xfrm>
              <a:off x="6149127" y="5105251"/>
              <a:ext cx="364036" cy="364036"/>
              <a:chOff x="439901" y="1993616"/>
              <a:chExt cx="364036" cy="364036"/>
            </a:xfrm>
          </p:grpSpPr>
          <p:sp>
            <p:nvSpPr>
              <p:cNvPr id="30" name="圓角矩形 29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31" name="手繪多邊形 30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8043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157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圖片版面配置區 4"/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27287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158</a:t>
            </a:fld>
            <a:endParaRPr lang="zh-TW" altLang="en-US"/>
          </a:p>
        </p:txBody>
      </p:sp>
      <p:pic>
        <p:nvPicPr>
          <p:cNvPr id="8" name="圖片版面配置區 7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9" name="圖片版面配置區 8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10" name="矩形 9"/>
          <p:cNvSpPr/>
          <p:nvPr/>
        </p:nvSpPr>
        <p:spPr>
          <a:xfrm>
            <a:off x="3165531" y="3986037"/>
            <a:ext cx="570701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Image Effects 077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602360" y="4587107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12" name="矩形 11"/>
          <p:cNvSpPr/>
          <p:nvPr/>
        </p:nvSpPr>
        <p:spPr>
          <a:xfrm>
            <a:off x="890901" y="5120805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4" name="群組 13"/>
          <p:cNvGrpSpPr/>
          <p:nvPr/>
        </p:nvGrpSpPr>
        <p:grpSpPr>
          <a:xfrm>
            <a:off x="404935" y="5279552"/>
            <a:ext cx="421170" cy="421170"/>
            <a:chOff x="5023476" y="1967700"/>
            <a:chExt cx="421170" cy="421170"/>
          </a:xfrm>
        </p:grpSpPr>
        <p:sp>
          <p:nvSpPr>
            <p:cNvPr id="15" name="橢圓 14"/>
            <p:cNvSpPr/>
            <p:nvPr/>
          </p:nvSpPr>
          <p:spPr>
            <a:xfrm>
              <a:off x="5023476" y="196770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6" name="Freeform 21"/>
            <p:cNvSpPr>
              <a:spLocks/>
            </p:cNvSpPr>
            <p:nvPr/>
          </p:nvSpPr>
          <p:spPr bwMode="auto">
            <a:xfrm rot="10800000" flipH="1">
              <a:off x="5165687" y="205239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20" name="矩形 19"/>
          <p:cNvSpPr/>
          <p:nvPr/>
        </p:nvSpPr>
        <p:spPr>
          <a:xfrm>
            <a:off x="5397585" y="5120805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22" name="群組 21"/>
          <p:cNvGrpSpPr/>
          <p:nvPr/>
        </p:nvGrpSpPr>
        <p:grpSpPr>
          <a:xfrm>
            <a:off x="4911619" y="5279552"/>
            <a:ext cx="421170" cy="421170"/>
            <a:chOff x="5023476" y="1967700"/>
            <a:chExt cx="421170" cy="421170"/>
          </a:xfrm>
        </p:grpSpPr>
        <p:sp>
          <p:nvSpPr>
            <p:cNvPr id="23" name="橢圓 22"/>
            <p:cNvSpPr/>
            <p:nvPr/>
          </p:nvSpPr>
          <p:spPr>
            <a:xfrm>
              <a:off x="5023476" y="196770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4" name="Freeform 21"/>
            <p:cNvSpPr>
              <a:spLocks/>
            </p:cNvSpPr>
            <p:nvPr/>
          </p:nvSpPr>
          <p:spPr bwMode="auto">
            <a:xfrm rot="10800000" flipH="1">
              <a:off x="5165687" y="205239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59253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15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9735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159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圖片版面配置區 4"/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415620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160</a:t>
            </a:fld>
            <a:endParaRPr lang="zh-TW" altLang="en-US"/>
          </a:p>
        </p:txBody>
      </p:sp>
      <p:pic>
        <p:nvPicPr>
          <p:cNvPr id="9" name="圖片版面配置區 8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圖片版面配置區 9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3" name="圖片版面配置區 12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990"/>
          <a:stretch/>
        </p:blipFill>
        <p:spPr/>
      </p:pic>
      <p:sp>
        <p:nvSpPr>
          <p:cNvPr id="14" name="矩形 13"/>
          <p:cNvSpPr/>
          <p:nvPr/>
        </p:nvSpPr>
        <p:spPr>
          <a:xfrm>
            <a:off x="301818" y="3767196"/>
            <a:ext cx="570701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Image Effects 078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738648" y="4368266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11" name="矩形 10"/>
          <p:cNvSpPr/>
          <p:nvPr/>
        </p:nvSpPr>
        <p:spPr>
          <a:xfrm>
            <a:off x="1039776" y="5051157"/>
            <a:ext cx="292589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2" name="群組 11"/>
          <p:cNvGrpSpPr/>
          <p:nvPr/>
        </p:nvGrpSpPr>
        <p:grpSpPr>
          <a:xfrm>
            <a:off x="456846" y="5209034"/>
            <a:ext cx="582930" cy="422910"/>
            <a:chOff x="2068830" y="3314700"/>
            <a:chExt cx="582930" cy="422910"/>
          </a:xfrm>
        </p:grpSpPr>
        <p:sp>
          <p:nvSpPr>
            <p:cNvPr id="16" name="矩形 15"/>
            <p:cNvSpPr/>
            <p:nvPr/>
          </p:nvSpPr>
          <p:spPr>
            <a:xfrm>
              <a:off x="2068830" y="3314700"/>
              <a:ext cx="422910" cy="4229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7" name="Freeform 24"/>
            <p:cNvSpPr>
              <a:spLocks/>
            </p:cNvSpPr>
            <p:nvPr/>
          </p:nvSpPr>
          <p:spPr bwMode="auto">
            <a:xfrm>
              <a:off x="2145102" y="3314700"/>
              <a:ext cx="506658" cy="354070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18" name="矩形 17"/>
          <p:cNvSpPr/>
          <p:nvPr/>
        </p:nvSpPr>
        <p:spPr>
          <a:xfrm>
            <a:off x="5090251" y="5051157"/>
            <a:ext cx="292589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9" name="群組 18"/>
          <p:cNvGrpSpPr/>
          <p:nvPr/>
        </p:nvGrpSpPr>
        <p:grpSpPr>
          <a:xfrm>
            <a:off x="4507321" y="5209034"/>
            <a:ext cx="582930" cy="422910"/>
            <a:chOff x="2068830" y="3314700"/>
            <a:chExt cx="582930" cy="422910"/>
          </a:xfrm>
        </p:grpSpPr>
        <p:sp>
          <p:nvSpPr>
            <p:cNvPr id="20" name="矩形 19"/>
            <p:cNvSpPr/>
            <p:nvPr/>
          </p:nvSpPr>
          <p:spPr>
            <a:xfrm>
              <a:off x="2068830" y="3314700"/>
              <a:ext cx="422910" cy="4229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1" name="Freeform 24"/>
            <p:cNvSpPr>
              <a:spLocks/>
            </p:cNvSpPr>
            <p:nvPr/>
          </p:nvSpPr>
          <p:spPr bwMode="auto">
            <a:xfrm>
              <a:off x="2145102" y="3314700"/>
              <a:ext cx="506658" cy="354070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25813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161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圖片版面配置區 4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6" name="圖片版面配置區 5"/>
          <p:cNvSpPr>
            <a:spLocks noGrp="1"/>
          </p:cNvSpPr>
          <p:nvPr>
            <p:ph type="pic" sz="quarter" idx="15"/>
          </p:nvPr>
        </p:nvSpPr>
        <p:spPr/>
      </p:sp>
    </p:spTree>
    <p:extLst>
      <p:ext uri="{BB962C8B-B14F-4D97-AF65-F5344CB8AC3E}">
        <p14:creationId xmlns:p14="http://schemas.microsoft.com/office/powerpoint/2010/main" val="20295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版面配置區 17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>
                <a:solidFill>
                  <a:schemeClr val="bg1"/>
                </a:solidFill>
              </a:rPr>
              <a:t>162</a:t>
            </a:fld>
            <a:endParaRPr lang="zh-TW" altLang="en-US">
              <a:solidFill>
                <a:schemeClr val="bg1"/>
              </a:solidFill>
            </a:endParaRPr>
          </a:p>
        </p:txBody>
      </p:sp>
      <p:pic>
        <p:nvPicPr>
          <p:cNvPr id="9" name="圖片版面配置區 8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9" name="矩形 18"/>
          <p:cNvSpPr/>
          <p:nvPr/>
        </p:nvSpPr>
        <p:spPr>
          <a:xfrm>
            <a:off x="141518" y="325055"/>
            <a:ext cx="570701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Image Effects 079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578347" y="926125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8" name="文字方塊 51"/>
          <p:cNvSpPr txBox="1"/>
          <p:nvPr/>
        </p:nvSpPr>
        <p:spPr>
          <a:xfrm>
            <a:off x="315883" y="3433446"/>
            <a:ext cx="29410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 dirty="0" smtClean="0"/>
              <a:t>The quick brown fox jumps over the lazy dog. </a:t>
            </a:r>
            <a:r>
              <a:rPr lang="en-US" altLang="zh-TW" sz="1600" dirty="0"/>
              <a:t>The quick brown fox jumps over the lazy dog. The quick brown fox jumps over the lazy dog. The quick brown fox jumps over the lazy dog. </a:t>
            </a:r>
          </a:p>
        </p:txBody>
      </p:sp>
      <p:sp>
        <p:nvSpPr>
          <p:cNvPr id="10" name="Freeform 5"/>
          <p:cNvSpPr>
            <a:spLocks noEditPoints="1"/>
          </p:cNvSpPr>
          <p:nvPr/>
        </p:nvSpPr>
        <p:spPr bwMode="auto">
          <a:xfrm rot="10800000">
            <a:off x="1008963" y="1925051"/>
            <a:ext cx="1447192" cy="1110880"/>
          </a:xfrm>
          <a:custGeom>
            <a:avLst/>
            <a:gdLst>
              <a:gd name="T0" fmla="*/ 113 w 12756"/>
              <a:gd name="T1" fmla="*/ 9690 h 9774"/>
              <a:gd name="T2" fmla="*/ 13 w 12756"/>
              <a:gd name="T3" fmla="*/ 9448 h 9774"/>
              <a:gd name="T4" fmla="*/ 8 w 12756"/>
              <a:gd name="T5" fmla="*/ 6967 h 9774"/>
              <a:gd name="T6" fmla="*/ 198 w 12756"/>
              <a:gd name="T7" fmla="*/ 3388 h 9774"/>
              <a:gd name="T8" fmla="*/ 1337 w 12756"/>
              <a:gd name="T9" fmla="*/ 1086 h 9774"/>
              <a:gd name="T10" fmla="*/ 4130 w 12756"/>
              <a:gd name="T11" fmla="*/ 34 h 9774"/>
              <a:gd name="T12" fmla="*/ 4489 w 12756"/>
              <a:gd name="T13" fmla="*/ 116 h 9774"/>
              <a:gd name="T14" fmla="*/ 4572 w 12756"/>
              <a:gd name="T15" fmla="*/ 198 h 9774"/>
              <a:gd name="T16" fmla="*/ 4572 w 12756"/>
              <a:gd name="T17" fmla="*/ 1103 h 9774"/>
              <a:gd name="T18" fmla="*/ 4572 w 12756"/>
              <a:gd name="T19" fmla="*/ 2008 h 9774"/>
              <a:gd name="T20" fmla="*/ 4494 w 12756"/>
              <a:gd name="T21" fmla="*/ 2096 h 9774"/>
              <a:gd name="T22" fmla="*/ 4162 w 12756"/>
              <a:gd name="T23" fmla="*/ 2211 h 9774"/>
              <a:gd name="T24" fmla="*/ 3219 w 12756"/>
              <a:gd name="T25" fmla="*/ 2718 h 9774"/>
              <a:gd name="T26" fmla="*/ 2895 w 12756"/>
              <a:gd name="T27" fmla="*/ 4238 h 9774"/>
              <a:gd name="T28" fmla="*/ 2893 w 12756"/>
              <a:gd name="T29" fmla="*/ 4761 h 9774"/>
              <a:gd name="T30" fmla="*/ 4092 w 12756"/>
              <a:gd name="T31" fmla="*/ 4775 h 9774"/>
              <a:gd name="T32" fmla="*/ 5335 w 12756"/>
              <a:gd name="T33" fmla="*/ 4811 h 9774"/>
              <a:gd name="T34" fmla="*/ 5427 w 12756"/>
              <a:gd name="T35" fmla="*/ 4914 h 9774"/>
              <a:gd name="T36" fmla="*/ 5475 w 12756"/>
              <a:gd name="T37" fmla="*/ 7287 h 9774"/>
              <a:gd name="T38" fmla="*/ 5475 w 12756"/>
              <a:gd name="T39" fmla="*/ 9578 h 9774"/>
              <a:gd name="T40" fmla="*/ 5379 w 12756"/>
              <a:gd name="T41" fmla="*/ 9674 h 9774"/>
              <a:gd name="T42" fmla="*/ 5283 w 12756"/>
              <a:gd name="T43" fmla="*/ 9770 h 9774"/>
              <a:gd name="T44" fmla="*/ 2738 w 12756"/>
              <a:gd name="T45" fmla="*/ 9770 h 9774"/>
              <a:gd name="T46" fmla="*/ 193 w 12756"/>
              <a:gd name="T47" fmla="*/ 9770 h 9774"/>
              <a:gd name="T48" fmla="*/ 113 w 12756"/>
              <a:gd name="T49" fmla="*/ 9690 h 9774"/>
              <a:gd name="T50" fmla="*/ 7447 w 12756"/>
              <a:gd name="T51" fmla="*/ 9728 h 9774"/>
              <a:gd name="T52" fmla="*/ 7340 w 12756"/>
              <a:gd name="T53" fmla="*/ 9606 h 9774"/>
              <a:gd name="T54" fmla="*/ 7317 w 12756"/>
              <a:gd name="T55" fmla="*/ 6959 h 9774"/>
              <a:gd name="T56" fmla="*/ 7376 w 12756"/>
              <a:gd name="T57" fmla="*/ 4055 h 9774"/>
              <a:gd name="T58" fmla="*/ 8167 w 12756"/>
              <a:gd name="T59" fmla="*/ 1632 h 9774"/>
              <a:gd name="T60" fmla="*/ 9119 w 12756"/>
              <a:gd name="T61" fmla="*/ 703 h 9774"/>
              <a:gd name="T62" fmla="*/ 11266 w 12756"/>
              <a:gd name="T63" fmla="*/ 41 h 9774"/>
              <a:gd name="T64" fmla="*/ 11881 w 12756"/>
              <a:gd name="T65" fmla="*/ 1098 h 9774"/>
              <a:gd name="T66" fmla="*/ 11851 w 12756"/>
              <a:gd name="T67" fmla="*/ 1989 h 9774"/>
              <a:gd name="T68" fmla="*/ 11527 w 12756"/>
              <a:gd name="T69" fmla="*/ 2206 h 9774"/>
              <a:gd name="T70" fmla="*/ 10246 w 12756"/>
              <a:gd name="T71" fmla="*/ 3411 h 9774"/>
              <a:gd name="T72" fmla="*/ 10196 w 12756"/>
              <a:gd name="T73" fmla="*/ 4741 h 9774"/>
              <a:gd name="T74" fmla="*/ 11427 w 12756"/>
              <a:gd name="T75" fmla="*/ 4781 h 9774"/>
              <a:gd name="T76" fmla="*/ 12620 w 12756"/>
              <a:gd name="T77" fmla="*/ 4789 h 9774"/>
              <a:gd name="T78" fmla="*/ 12688 w 12756"/>
              <a:gd name="T79" fmla="*/ 4868 h 9774"/>
              <a:gd name="T80" fmla="*/ 12756 w 12756"/>
              <a:gd name="T81" fmla="*/ 4947 h 9774"/>
              <a:gd name="T82" fmla="*/ 12756 w 12756"/>
              <a:gd name="T83" fmla="*/ 7262 h 9774"/>
              <a:gd name="T84" fmla="*/ 12727 w 12756"/>
              <a:gd name="T85" fmla="*/ 9630 h 9774"/>
              <a:gd name="T86" fmla="*/ 10027 w 12756"/>
              <a:gd name="T87" fmla="*/ 9769 h 9774"/>
              <a:gd name="T88" fmla="*/ 7447 w 12756"/>
              <a:gd name="T89" fmla="*/ 9728 h 9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2756" h="9774">
                <a:moveTo>
                  <a:pt x="113" y="9690"/>
                </a:moveTo>
                <a:cubicBezTo>
                  <a:pt x="52" y="9629"/>
                  <a:pt x="29" y="9572"/>
                  <a:pt x="13" y="9448"/>
                </a:cubicBezTo>
                <a:cubicBezTo>
                  <a:pt x="2" y="9358"/>
                  <a:pt x="0" y="8242"/>
                  <a:pt x="8" y="6967"/>
                </a:cubicBezTo>
                <a:cubicBezTo>
                  <a:pt x="25" y="4432"/>
                  <a:pt x="37" y="4197"/>
                  <a:pt x="198" y="3388"/>
                </a:cubicBezTo>
                <a:cubicBezTo>
                  <a:pt x="404" y="2354"/>
                  <a:pt x="770" y="1616"/>
                  <a:pt x="1337" y="1086"/>
                </a:cubicBezTo>
                <a:cubicBezTo>
                  <a:pt x="2061" y="411"/>
                  <a:pt x="3054" y="36"/>
                  <a:pt x="4130" y="34"/>
                </a:cubicBezTo>
                <a:cubicBezTo>
                  <a:pt x="4399" y="33"/>
                  <a:pt x="4409" y="36"/>
                  <a:pt x="4489" y="116"/>
                </a:cubicBezTo>
                <a:lnTo>
                  <a:pt x="4572" y="198"/>
                </a:lnTo>
                <a:lnTo>
                  <a:pt x="4572" y="1103"/>
                </a:lnTo>
                <a:lnTo>
                  <a:pt x="4572" y="2008"/>
                </a:lnTo>
                <a:lnTo>
                  <a:pt x="4494" y="2096"/>
                </a:lnTo>
                <a:cubicBezTo>
                  <a:pt x="4422" y="2176"/>
                  <a:pt x="4393" y="2186"/>
                  <a:pt x="4162" y="2211"/>
                </a:cubicBezTo>
                <a:cubicBezTo>
                  <a:pt x="3699" y="2262"/>
                  <a:pt x="3426" y="2409"/>
                  <a:pt x="3219" y="2718"/>
                </a:cubicBezTo>
                <a:cubicBezTo>
                  <a:pt x="2992" y="3059"/>
                  <a:pt x="2899" y="3494"/>
                  <a:pt x="2895" y="4238"/>
                </a:cubicBezTo>
                <a:lnTo>
                  <a:pt x="2893" y="4761"/>
                </a:lnTo>
                <a:lnTo>
                  <a:pt x="4092" y="4775"/>
                </a:lnTo>
                <a:cubicBezTo>
                  <a:pt x="4752" y="4782"/>
                  <a:pt x="5311" y="4799"/>
                  <a:pt x="5335" y="4811"/>
                </a:cubicBezTo>
                <a:cubicBezTo>
                  <a:pt x="5360" y="4823"/>
                  <a:pt x="5401" y="4869"/>
                  <a:pt x="5427" y="4914"/>
                </a:cubicBezTo>
                <a:cubicBezTo>
                  <a:pt x="5471" y="4988"/>
                  <a:pt x="5475" y="5182"/>
                  <a:pt x="5475" y="7287"/>
                </a:cubicBezTo>
                <a:lnTo>
                  <a:pt x="5475" y="9578"/>
                </a:lnTo>
                <a:lnTo>
                  <a:pt x="5379" y="9674"/>
                </a:lnTo>
                <a:lnTo>
                  <a:pt x="5283" y="9770"/>
                </a:lnTo>
                <a:lnTo>
                  <a:pt x="2738" y="9770"/>
                </a:lnTo>
                <a:lnTo>
                  <a:pt x="193" y="9770"/>
                </a:lnTo>
                <a:lnTo>
                  <a:pt x="113" y="9690"/>
                </a:lnTo>
                <a:close/>
                <a:moveTo>
                  <a:pt x="7447" y="9728"/>
                </a:moveTo>
                <a:cubicBezTo>
                  <a:pt x="7407" y="9706"/>
                  <a:pt x="7359" y="9651"/>
                  <a:pt x="7340" y="9606"/>
                </a:cubicBezTo>
                <a:cubicBezTo>
                  <a:pt x="7314" y="9544"/>
                  <a:pt x="7309" y="8912"/>
                  <a:pt x="7317" y="6959"/>
                </a:cubicBezTo>
                <a:cubicBezTo>
                  <a:pt x="7327" y="4762"/>
                  <a:pt x="7336" y="4345"/>
                  <a:pt x="7376" y="4055"/>
                </a:cubicBezTo>
                <a:cubicBezTo>
                  <a:pt x="7526" y="2973"/>
                  <a:pt x="7769" y="2230"/>
                  <a:pt x="8167" y="1632"/>
                </a:cubicBezTo>
                <a:cubicBezTo>
                  <a:pt x="8358" y="1345"/>
                  <a:pt x="8797" y="916"/>
                  <a:pt x="9119" y="703"/>
                </a:cubicBezTo>
                <a:cubicBezTo>
                  <a:pt x="9727" y="299"/>
                  <a:pt x="10452" y="76"/>
                  <a:pt x="11266" y="41"/>
                </a:cubicBezTo>
                <a:cubicBezTo>
                  <a:pt x="11890" y="15"/>
                  <a:pt x="11882" y="0"/>
                  <a:pt x="11881" y="1098"/>
                </a:cubicBezTo>
                <a:cubicBezTo>
                  <a:pt x="11881" y="1561"/>
                  <a:pt x="11869" y="1926"/>
                  <a:pt x="11851" y="1989"/>
                </a:cubicBezTo>
                <a:cubicBezTo>
                  <a:pt x="11815" y="2122"/>
                  <a:pt x="11688" y="2206"/>
                  <a:pt x="11527" y="2206"/>
                </a:cubicBezTo>
                <a:cubicBezTo>
                  <a:pt x="10850" y="2207"/>
                  <a:pt x="10403" y="2627"/>
                  <a:pt x="10246" y="3411"/>
                </a:cubicBezTo>
                <a:cubicBezTo>
                  <a:pt x="10171" y="3781"/>
                  <a:pt x="10137" y="4693"/>
                  <a:pt x="10196" y="4741"/>
                </a:cubicBezTo>
                <a:cubicBezTo>
                  <a:pt x="10222" y="4763"/>
                  <a:pt x="10602" y="4775"/>
                  <a:pt x="11427" y="4781"/>
                </a:cubicBezTo>
                <a:lnTo>
                  <a:pt x="12620" y="4789"/>
                </a:lnTo>
                <a:lnTo>
                  <a:pt x="12688" y="4868"/>
                </a:lnTo>
                <a:lnTo>
                  <a:pt x="12756" y="4947"/>
                </a:lnTo>
                <a:lnTo>
                  <a:pt x="12756" y="7262"/>
                </a:lnTo>
                <a:cubicBezTo>
                  <a:pt x="12756" y="8795"/>
                  <a:pt x="12747" y="9594"/>
                  <a:pt x="12727" y="9630"/>
                </a:cubicBezTo>
                <a:cubicBezTo>
                  <a:pt x="12651" y="9774"/>
                  <a:pt x="12720" y="9770"/>
                  <a:pt x="10027" y="9769"/>
                </a:cubicBezTo>
                <a:cubicBezTo>
                  <a:pt x="7918" y="9768"/>
                  <a:pt x="7510" y="9761"/>
                  <a:pt x="7447" y="9728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935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163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圖片版面配置區 4"/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363495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版面配置區 8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>
                <a:solidFill>
                  <a:schemeClr val="bg1"/>
                </a:solidFill>
              </a:rPr>
              <a:t>164</a:t>
            </a:fld>
            <a:endParaRPr lang="zh-TW" altLang="en-US">
              <a:solidFill>
                <a:schemeClr val="bg1"/>
              </a:solidFill>
            </a:endParaRPr>
          </a:p>
        </p:txBody>
      </p:sp>
      <p:pic>
        <p:nvPicPr>
          <p:cNvPr id="8" name="圖片版面配置區 7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矩形 9"/>
          <p:cNvSpPr/>
          <p:nvPr/>
        </p:nvSpPr>
        <p:spPr>
          <a:xfrm>
            <a:off x="3037117" y="457712"/>
            <a:ext cx="570701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Image Effects 080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473947" y="1058782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12" name="矩形 11"/>
          <p:cNvSpPr/>
          <p:nvPr/>
        </p:nvSpPr>
        <p:spPr>
          <a:xfrm>
            <a:off x="3311274" y="1758997"/>
            <a:ext cx="180023" cy="769361"/>
          </a:xfrm>
          <a:prstGeom prst="rect">
            <a:avLst/>
          </a:prstGeom>
          <a:solidFill>
            <a:schemeClr val="accent1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46"/>
          <p:cNvSpPr txBox="1"/>
          <p:nvPr/>
        </p:nvSpPr>
        <p:spPr>
          <a:xfrm>
            <a:off x="3510679" y="1777064"/>
            <a:ext cx="3240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The quick brown fox jumps over the lazy dog. </a:t>
            </a:r>
          </a:p>
        </p:txBody>
      </p:sp>
      <p:sp>
        <p:nvSpPr>
          <p:cNvPr id="14" name="矩形 13"/>
          <p:cNvSpPr/>
          <p:nvPr/>
        </p:nvSpPr>
        <p:spPr>
          <a:xfrm>
            <a:off x="3311274" y="3235208"/>
            <a:ext cx="180023" cy="769361"/>
          </a:xfrm>
          <a:prstGeom prst="rect">
            <a:avLst/>
          </a:prstGeom>
          <a:solidFill>
            <a:schemeClr val="accent2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方塊 48"/>
          <p:cNvSpPr txBox="1"/>
          <p:nvPr/>
        </p:nvSpPr>
        <p:spPr>
          <a:xfrm>
            <a:off x="3510679" y="3253275"/>
            <a:ext cx="3240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The quick brown fox jumps over the lazy dog. </a:t>
            </a:r>
          </a:p>
        </p:txBody>
      </p:sp>
      <p:sp>
        <p:nvSpPr>
          <p:cNvPr id="16" name="矩形 15"/>
          <p:cNvSpPr/>
          <p:nvPr/>
        </p:nvSpPr>
        <p:spPr>
          <a:xfrm>
            <a:off x="1602217" y="4721802"/>
            <a:ext cx="180023" cy="769361"/>
          </a:xfrm>
          <a:prstGeom prst="rect">
            <a:avLst/>
          </a:prstGeom>
          <a:solidFill>
            <a:schemeClr val="accent3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文字方塊 50"/>
          <p:cNvSpPr txBox="1"/>
          <p:nvPr/>
        </p:nvSpPr>
        <p:spPr>
          <a:xfrm>
            <a:off x="1801622" y="4739869"/>
            <a:ext cx="3240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The quick brown fox jumps over the lazy dog. </a:t>
            </a:r>
          </a:p>
        </p:txBody>
      </p:sp>
    </p:spTree>
    <p:extLst>
      <p:ext uri="{BB962C8B-B14F-4D97-AF65-F5344CB8AC3E}">
        <p14:creationId xmlns:p14="http://schemas.microsoft.com/office/powerpoint/2010/main" val="117420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165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圖片版面配置區 4"/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162775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版面配置區 6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schemeClr val="bg1"/>
                </a:solidFill>
              </a:rPr>
              <a:t>商業簡報網 </a:t>
            </a:r>
            <a:r>
              <a:rPr lang="en-US" altLang="zh-TW" smtClean="0">
                <a:solidFill>
                  <a:schemeClr val="bg1"/>
                </a:solidFill>
              </a:rPr>
              <a:t>X Matter Lab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>
                <a:solidFill>
                  <a:schemeClr val="bg1"/>
                </a:solidFill>
              </a:rPr>
              <a:t>166</a:t>
            </a:fld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718494" y="457712"/>
            <a:ext cx="570701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Image Effects 081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3155324" y="1058782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grpSp>
        <p:nvGrpSpPr>
          <p:cNvPr id="10" name="群組 9"/>
          <p:cNvGrpSpPr/>
          <p:nvPr/>
        </p:nvGrpSpPr>
        <p:grpSpPr>
          <a:xfrm>
            <a:off x="696802" y="1383767"/>
            <a:ext cx="3352566" cy="738664"/>
            <a:chOff x="560912" y="1927819"/>
            <a:chExt cx="3352566" cy="738664"/>
          </a:xfrm>
        </p:grpSpPr>
        <p:grpSp>
          <p:nvGrpSpPr>
            <p:cNvPr id="16" name="群組 15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8" name="橢圓 17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7" name="矩形 16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11" name="群組 10"/>
          <p:cNvGrpSpPr/>
          <p:nvPr/>
        </p:nvGrpSpPr>
        <p:grpSpPr>
          <a:xfrm>
            <a:off x="696802" y="2227202"/>
            <a:ext cx="3352566" cy="738664"/>
            <a:chOff x="560912" y="1927819"/>
            <a:chExt cx="3352566" cy="738664"/>
          </a:xfrm>
        </p:grpSpPr>
        <p:grpSp>
          <p:nvGrpSpPr>
            <p:cNvPr id="12" name="群組 11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4" name="橢圓 13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3" name="矩形 12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20" name="群組 19"/>
          <p:cNvGrpSpPr/>
          <p:nvPr/>
        </p:nvGrpSpPr>
        <p:grpSpPr>
          <a:xfrm>
            <a:off x="4147549" y="1805485"/>
            <a:ext cx="3352566" cy="738664"/>
            <a:chOff x="560912" y="1927819"/>
            <a:chExt cx="3352566" cy="738664"/>
          </a:xfrm>
        </p:grpSpPr>
        <p:grpSp>
          <p:nvGrpSpPr>
            <p:cNvPr id="21" name="群組 20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3" name="橢圓 22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2" name="矩形 21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7744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167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263104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168</a:t>
            </a:fld>
            <a:endParaRPr lang="zh-TW" altLang="en-US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268412"/>
            <a:ext cx="9144000" cy="4909004"/>
          </a:xfrm>
        </p:spPr>
      </p:pic>
      <p:sp>
        <p:nvSpPr>
          <p:cNvPr id="7" name="矩形 6"/>
          <p:cNvSpPr/>
          <p:nvPr/>
        </p:nvSpPr>
        <p:spPr>
          <a:xfrm>
            <a:off x="1718494" y="370626"/>
            <a:ext cx="570701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Image Effects 082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155324" y="971696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</p:spTree>
    <p:extLst>
      <p:ext uri="{BB962C8B-B14F-4D97-AF65-F5344CB8AC3E}">
        <p14:creationId xmlns:p14="http://schemas.microsoft.com/office/powerpoint/2010/main" val="276950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16</a:t>
            </a:fld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3037117" y="457712"/>
            <a:ext cx="570701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Image Effects 006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4473947" y="1058782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8" name="矩形 7"/>
          <p:cNvSpPr/>
          <p:nvPr/>
        </p:nvSpPr>
        <p:spPr>
          <a:xfrm>
            <a:off x="4473947" y="2247527"/>
            <a:ext cx="180023" cy="769361"/>
          </a:xfrm>
          <a:prstGeom prst="rect">
            <a:avLst/>
          </a:prstGeom>
          <a:solidFill>
            <a:schemeClr val="accent1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方塊 46"/>
          <p:cNvSpPr txBox="1"/>
          <p:nvPr/>
        </p:nvSpPr>
        <p:spPr>
          <a:xfrm>
            <a:off x="4673352" y="2265594"/>
            <a:ext cx="3240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The quick brown fox jumps over the lazy dog. </a:t>
            </a:r>
          </a:p>
        </p:txBody>
      </p:sp>
      <p:sp>
        <p:nvSpPr>
          <p:cNvPr id="10" name="矩形 9"/>
          <p:cNvSpPr/>
          <p:nvPr/>
        </p:nvSpPr>
        <p:spPr>
          <a:xfrm>
            <a:off x="4473947" y="3723738"/>
            <a:ext cx="180023" cy="769361"/>
          </a:xfrm>
          <a:prstGeom prst="rect">
            <a:avLst/>
          </a:prstGeom>
          <a:solidFill>
            <a:schemeClr val="accent2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48"/>
          <p:cNvSpPr txBox="1"/>
          <p:nvPr/>
        </p:nvSpPr>
        <p:spPr>
          <a:xfrm>
            <a:off x="4673352" y="3741805"/>
            <a:ext cx="3240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The quick brown fox jumps over the lazy dog. </a:t>
            </a:r>
          </a:p>
        </p:txBody>
      </p:sp>
      <p:sp>
        <p:nvSpPr>
          <p:cNvPr id="12" name="矩形 11"/>
          <p:cNvSpPr/>
          <p:nvPr/>
        </p:nvSpPr>
        <p:spPr>
          <a:xfrm>
            <a:off x="4473947" y="5210332"/>
            <a:ext cx="180023" cy="769361"/>
          </a:xfrm>
          <a:prstGeom prst="rect">
            <a:avLst/>
          </a:prstGeom>
          <a:solidFill>
            <a:schemeClr val="accent3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50"/>
          <p:cNvSpPr txBox="1"/>
          <p:nvPr/>
        </p:nvSpPr>
        <p:spPr>
          <a:xfrm>
            <a:off x="4673352" y="5228399"/>
            <a:ext cx="3240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The quick brown fox jumps over the lazy dog. </a:t>
            </a:r>
          </a:p>
        </p:txBody>
      </p:sp>
    </p:spTree>
    <p:extLst>
      <p:ext uri="{BB962C8B-B14F-4D97-AF65-F5344CB8AC3E}">
        <p14:creationId xmlns:p14="http://schemas.microsoft.com/office/powerpoint/2010/main" val="33370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169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312157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170</a:t>
            </a:fld>
            <a:endParaRPr lang="zh-TW" altLang="en-US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矩形 6"/>
          <p:cNvSpPr/>
          <p:nvPr/>
        </p:nvSpPr>
        <p:spPr>
          <a:xfrm>
            <a:off x="3155324" y="4942406"/>
            <a:ext cx="570701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Image Effects 083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4592154" y="5543476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</p:spTree>
    <p:extLst>
      <p:ext uri="{BB962C8B-B14F-4D97-AF65-F5344CB8AC3E}">
        <p14:creationId xmlns:p14="http://schemas.microsoft.com/office/powerpoint/2010/main" val="202287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171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357026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版面配置區 7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schemeClr val="bg1"/>
                </a:solidFill>
              </a:rPr>
              <a:t>商業簡報網 </a:t>
            </a:r>
            <a:r>
              <a:rPr lang="en-US" altLang="zh-TW" smtClean="0">
                <a:solidFill>
                  <a:schemeClr val="bg1"/>
                </a:solidFill>
              </a:rPr>
              <a:t>X Matter Lab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172</a:t>
            </a:fld>
            <a:endParaRPr lang="zh-TW" altLang="en-US"/>
          </a:p>
        </p:txBody>
      </p:sp>
      <p:pic>
        <p:nvPicPr>
          <p:cNvPr id="7" name="圖片版面配置區 6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矩形 8"/>
          <p:cNvSpPr/>
          <p:nvPr/>
        </p:nvSpPr>
        <p:spPr>
          <a:xfrm>
            <a:off x="4562191" y="361564"/>
            <a:ext cx="3318537" cy="107721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</a:t>
            </a:r>
            <a:b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Image Effects 084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804783" y="1430383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11" name="矩形 10"/>
          <p:cNvSpPr/>
          <p:nvPr/>
        </p:nvSpPr>
        <p:spPr>
          <a:xfrm>
            <a:off x="5487687" y="2000707"/>
            <a:ext cx="180023" cy="769361"/>
          </a:xfrm>
          <a:prstGeom prst="rect">
            <a:avLst/>
          </a:prstGeom>
          <a:solidFill>
            <a:schemeClr val="accent1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46"/>
          <p:cNvSpPr txBox="1"/>
          <p:nvPr/>
        </p:nvSpPr>
        <p:spPr>
          <a:xfrm>
            <a:off x="5687092" y="2018774"/>
            <a:ext cx="3240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The quick brown fox jumps over the lazy dog. </a:t>
            </a:r>
          </a:p>
        </p:txBody>
      </p:sp>
      <p:sp>
        <p:nvSpPr>
          <p:cNvPr id="13" name="矩形 12"/>
          <p:cNvSpPr/>
          <p:nvPr/>
        </p:nvSpPr>
        <p:spPr>
          <a:xfrm>
            <a:off x="5487687" y="3259198"/>
            <a:ext cx="180023" cy="769361"/>
          </a:xfrm>
          <a:prstGeom prst="rect">
            <a:avLst/>
          </a:prstGeom>
          <a:solidFill>
            <a:schemeClr val="accent2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字方塊 48"/>
          <p:cNvSpPr txBox="1"/>
          <p:nvPr/>
        </p:nvSpPr>
        <p:spPr>
          <a:xfrm>
            <a:off x="5687092" y="3277265"/>
            <a:ext cx="3240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The quick brown fox jumps over the lazy dog. </a:t>
            </a:r>
          </a:p>
        </p:txBody>
      </p:sp>
      <p:sp>
        <p:nvSpPr>
          <p:cNvPr id="15" name="矩形 14"/>
          <p:cNvSpPr/>
          <p:nvPr/>
        </p:nvSpPr>
        <p:spPr>
          <a:xfrm>
            <a:off x="5487687" y="4528072"/>
            <a:ext cx="180023" cy="769361"/>
          </a:xfrm>
          <a:prstGeom prst="rect">
            <a:avLst/>
          </a:prstGeom>
          <a:solidFill>
            <a:schemeClr val="accent3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文字方塊 50"/>
          <p:cNvSpPr txBox="1"/>
          <p:nvPr/>
        </p:nvSpPr>
        <p:spPr>
          <a:xfrm>
            <a:off x="5687092" y="4546139"/>
            <a:ext cx="3240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The quick brown fox jumps over the lazy dog. </a:t>
            </a:r>
          </a:p>
        </p:txBody>
      </p:sp>
    </p:spTree>
    <p:extLst>
      <p:ext uri="{BB962C8B-B14F-4D97-AF65-F5344CB8AC3E}">
        <p14:creationId xmlns:p14="http://schemas.microsoft.com/office/powerpoint/2010/main" val="401498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173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圖片版面配置區 4"/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421266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174</a:t>
            </a:fld>
            <a:endParaRPr lang="zh-TW" altLang="en-US"/>
          </a:p>
        </p:txBody>
      </p:sp>
      <p:pic>
        <p:nvPicPr>
          <p:cNvPr id="7" name="圖片版面配置區 6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8" name="矩形 7"/>
          <p:cNvSpPr/>
          <p:nvPr/>
        </p:nvSpPr>
        <p:spPr>
          <a:xfrm>
            <a:off x="1718494" y="3284366"/>
            <a:ext cx="570701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Image Effects 085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3155324" y="3885436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10" name="矩形 9"/>
          <p:cNvSpPr/>
          <p:nvPr/>
        </p:nvSpPr>
        <p:spPr>
          <a:xfrm>
            <a:off x="1637756" y="4621869"/>
            <a:ext cx="245745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1" name="橢圓 10"/>
          <p:cNvSpPr/>
          <p:nvPr/>
        </p:nvSpPr>
        <p:spPr>
          <a:xfrm>
            <a:off x="803366" y="4126605"/>
            <a:ext cx="834390" cy="83439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12" name="直線接點 11"/>
          <p:cNvCxnSpPr/>
          <p:nvPr/>
        </p:nvCxnSpPr>
        <p:spPr>
          <a:xfrm>
            <a:off x="1226276" y="4543800"/>
            <a:ext cx="286893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88"/>
          <p:cNvSpPr txBox="1"/>
          <p:nvPr/>
        </p:nvSpPr>
        <p:spPr>
          <a:xfrm>
            <a:off x="1637756" y="4078928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 smtClean="0">
                <a:solidFill>
                  <a:schemeClr val="accent1"/>
                </a:solidFill>
              </a:rPr>
              <a:t>Business</a:t>
            </a:r>
            <a:endParaRPr lang="zh-TW" altLang="en-US" sz="2400" b="1" dirty="0">
              <a:solidFill>
                <a:schemeClr val="accent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37756" y="5804239"/>
            <a:ext cx="245745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5" name="橢圓 14"/>
          <p:cNvSpPr/>
          <p:nvPr/>
        </p:nvSpPr>
        <p:spPr>
          <a:xfrm>
            <a:off x="803366" y="5308975"/>
            <a:ext cx="834390" cy="8343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16" name="直線接點 15"/>
          <p:cNvCxnSpPr/>
          <p:nvPr/>
        </p:nvCxnSpPr>
        <p:spPr>
          <a:xfrm>
            <a:off x="1226276" y="5726170"/>
            <a:ext cx="286893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88"/>
          <p:cNvSpPr txBox="1"/>
          <p:nvPr/>
        </p:nvSpPr>
        <p:spPr>
          <a:xfrm>
            <a:off x="1637756" y="5261298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 smtClean="0">
                <a:solidFill>
                  <a:schemeClr val="accent2"/>
                </a:solidFill>
              </a:rPr>
              <a:t>Business</a:t>
            </a:r>
            <a:endParaRPr lang="zh-TW" altLang="en-US" sz="2400" b="1" dirty="0">
              <a:solidFill>
                <a:schemeClr val="accent2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854156" y="4618662"/>
            <a:ext cx="245745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9" name="橢圓 18"/>
          <p:cNvSpPr/>
          <p:nvPr/>
        </p:nvSpPr>
        <p:spPr>
          <a:xfrm>
            <a:off x="5019766" y="4123398"/>
            <a:ext cx="834390" cy="83439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20" name="直線接點 19"/>
          <p:cNvCxnSpPr/>
          <p:nvPr/>
        </p:nvCxnSpPr>
        <p:spPr>
          <a:xfrm>
            <a:off x="5442676" y="4540593"/>
            <a:ext cx="286893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88"/>
          <p:cNvSpPr txBox="1"/>
          <p:nvPr/>
        </p:nvSpPr>
        <p:spPr>
          <a:xfrm>
            <a:off x="5854156" y="4075721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 smtClean="0">
                <a:solidFill>
                  <a:schemeClr val="accent3"/>
                </a:solidFill>
              </a:rPr>
              <a:t>Business</a:t>
            </a:r>
            <a:endParaRPr lang="zh-TW" altLang="en-US" sz="2400" b="1" dirty="0">
              <a:solidFill>
                <a:schemeClr val="accent3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854156" y="5804239"/>
            <a:ext cx="245745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23" name="橢圓 22"/>
          <p:cNvSpPr/>
          <p:nvPr/>
        </p:nvSpPr>
        <p:spPr>
          <a:xfrm>
            <a:off x="5019766" y="5308975"/>
            <a:ext cx="834390" cy="83439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24" name="直線接點 23"/>
          <p:cNvCxnSpPr/>
          <p:nvPr/>
        </p:nvCxnSpPr>
        <p:spPr>
          <a:xfrm>
            <a:off x="5442676" y="5726170"/>
            <a:ext cx="286893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字方塊 88"/>
          <p:cNvSpPr txBox="1"/>
          <p:nvPr/>
        </p:nvSpPr>
        <p:spPr>
          <a:xfrm>
            <a:off x="5854156" y="5261298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 smtClean="0">
                <a:solidFill>
                  <a:schemeClr val="accent4"/>
                </a:solidFill>
              </a:rPr>
              <a:t>Business</a:t>
            </a:r>
            <a:endParaRPr lang="zh-TW" altLang="en-US" sz="24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58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175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177571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>
                <a:solidFill>
                  <a:schemeClr val="bg1"/>
                </a:solidFill>
              </a:rPr>
              <a:t>176</a:t>
            </a:fld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718494" y="430498"/>
            <a:ext cx="570701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Image Effects 086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155324" y="1031568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</p:spTree>
    <p:extLst>
      <p:ext uri="{BB962C8B-B14F-4D97-AF65-F5344CB8AC3E}">
        <p14:creationId xmlns:p14="http://schemas.microsoft.com/office/powerpoint/2010/main" val="162818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177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147942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178</a:t>
            </a:fld>
            <a:endParaRPr lang="zh-TW" altLang="en-US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矩形 6"/>
          <p:cNvSpPr/>
          <p:nvPr/>
        </p:nvSpPr>
        <p:spPr>
          <a:xfrm>
            <a:off x="5632793" y="3004020"/>
            <a:ext cx="3318537" cy="107721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</a:t>
            </a:r>
            <a:b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Image Effects 087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5875386" y="4083171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9" name="矩形 8"/>
          <p:cNvSpPr/>
          <p:nvPr/>
        </p:nvSpPr>
        <p:spPr>
          <a:xfrm>
            <a:off x="1038688" y="4570992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0" name="矩形 9"/>
          <p:cNvSpPr/>
          <p:nvPr/>
        </p:nvSpPr>
        <p:spPr>
          <a:xfrm>
            <a:off x="1038688" y="5383068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1" name="群組 10"/>
          <p:cNvGrpSpPr/>
          <p:nvPr/>
        </p:nvGrpSpPr>
        <p:grpSpPr>
          <a:xfrm>
            <a:off x="552722" y="4729739"/>
            <a:ext cx="421170" cy="421170"/>
            <a:chOff x="5023476" y="1967700"/>
            <a:chExt cx="421170" cy="421170"/>
          </a:xfrm>
        </p:grpSpPr>
        <p:sp>
          <p:nvSpPr>
            <p:cNvPr id="12" name="橢圓 11"/>
            <p:cNvSpPr/>
            <p:nvPr/>
          </p:nvSpPr>
          <p:spPr>
            <a:xfrm>
              <a:off x="5023476" y="196770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3" name="Freeform 21"/>
            <p:cNvSpPr>
              <a:spLocks/>
            </p:cNvSpPr>
            <p:nvPr/>
          </p:nvSpPr>
          <p:spPr bwMode="auto">
            <a:xfrm rot="10800000" flipH="1">
              <a:off x="5165687" y="205239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552722" y="5541815"/>
            <a:ext cx="421170" cy="421170"/>
            <a:chOff x="5023476" y="3019260"/>
            <a:chExt cx="421170" cy="421170"/>
          </a:xfrm>
        </p:grpSpPr>
        <p:sp>
          <p:nvSpPr>
            <p:cNvPr id="15" name="橢圓 14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6" name="Freeform 21"/>
            <p:cNvSpPr>
              <a:spLocks/>
            </p:cNvSpPr>
            <p:nvPr/>
          </p:nvSpPr>
          <p:spPr bwMode="auto">
            <a:xfrm rot="10800000" flipH="1">
              <a:off x="5165687" y="310395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17" name="矩形 16"/>
          <p:cNvSpPr/>
          <p:nvPr/>
        </p:nvSpPr>
        <p:spPr>
          <a:xfrm>
            <a:off x="5545372" y="4570992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8" name="矩形 17"/>
          <p:cNvSpPr/>
          <p:nvPr/>
        </p:nvSpPr>
        <p:spPr>
          <a:xfrm>
            <a:off x="5545372" y="5383068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9" name="群組 18"/>
          <p:cNvGrpSpPr/>
          <p:nvPr/>
        </p:nvGrpSpPr>
        <p:grpSpPr>
          <a:xfrm>
            <a:off x="5059406" y="4729739"/>
            <a:ext cx="421170" cy="421170"/>
            <a:chOff x="5023476" y="1967700"/>
            <a:chExt cx="421170" cy="421170"/>
          </a:xfrm>
        </p:grpSpPr>
        <p:sp>
          <p:nvSpPr>
            <p:cNvPr id="20" name="橢圓 19"/>
            <p:cNvSpPr/>
            <p:nvPr/>
          </p:nvSpPr>
          <p:spPr>
            <a:xfrm>
              <a:off x="5023476" y="196770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1" name="Freeform 21"/>
            <p:cNvSpPr>
              <a:spLocks/>
            </p:cNvSpPr>
            <p:nvPr/>
          </p:nvSpPr>
          <p:spPr bwMode="auto">
            <a:xfrm rot="10800000" flipH="1">
              <a:off x="5165687" y="205239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22" name="群組 21"/>
          <p:cNvGrpSpPr/>
          <p:nvPr/>
        </p:nvGrpSpPr>
        <p:grpSpPr>
          <a:xfrm>
            <a:off x="5059406" y="5541815"/>
            <a:ext cx="421170" cy="421170"/>
            <a:chOff x="5023476" y="3019260"/>
            <a:chExt cx="421170" cy="421170"/>
          </a:xfrm>
        </p:grpSpPr>
        <p:sp>
          <p:nvSpPr>
            <p:cNvPr id="23" name="橢圓 22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4" name="Freeform 21"/>
            <p:cNvSpPr>
              <a:spLocks/>
            </p:cNvSpPr>
            <p:nvPr/>
          </p:nvSpPr>
          <p:spPr bwMode="auto">
            <a:xfrm rot="10800000" flipH="1">
              <a:off x="5165687" y="310395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8301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17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163882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179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44666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版面配置區 7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7710"/>
          <a:stretch/>
        </p:blipFill>
        <p:spPr/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180</a:t>
            </a:fld>
            <a:endParaRPr lang="zh-TW" altLang="en-US"/>
          </a:p>
        </p:txBody>
      </p:sp>
      <p:pic>
        <p:nvPicPr>
          <p:cNvPr id="7" name="圖片版面配置區 6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9" name="矩形 8"/>
          <p:cNvSpPr/>
          <p:nvPr/>
        </p:nvSpPr>
        <p:spPr>
          <a:xfrm>
            <a:off x="301818" y="457712"/>
            <a:ext cx="570701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Image Effects 088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738648" y="1058782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grpSp>
        <p:nvGrpSpPr>
          <p:cNvPr id="11" name="群組 10"/>
          <p:cNvGrpSpPr/>
          <p:nvPr/>
        </p:nvGrpSpPr>
        <p:grpSpPr>
          <a:xfrm>
            <a:off x="1234442" y="2035274"/>
            <a:ext cx="3352566" cy="738664"/>
            <a:chOff x="560912" y="1927819"/>
            <a:chExt cx="3352566" cy="738664"/>
          </a:xfrm>
        </p:grpSpPr>
        <p:grpSp>
          <p:nvGrpSpPr>
            <p:cNvPr id="17" name="群組 16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9" name="橢圓 18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8" name="矩形 17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2518956" y="2962389"/>
            <a:ext cx="3352566" cy="738664"/>
            <a:chOff x="560912" y="1927819"/>
            <a:chExt cx="3352566" cy="738664"/>
          </a:xfrm>
        </p:grpSpPr>
        <p:grpSp>
          <p:nvGrpSpPr>
            <p:cNvPr id="22" name="群組 21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4" name="橢圓 23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3" name="矩形 22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26" name="群組 25"/>
          <p:cNvGrpSpPr/>
          <p:nvPr/>
        </p:nvGrpSpPr>
        <p:grpSpPr>
          <a:xfrm>
            <a:off x="3803470" y="3889504"/>
            <a:ext cx="3352566" cy="738664"/>
            <a:chOff x="560912" y="1927819"/>
            <a:chExt cx="3352566" cy="738664"/>
          </a:xfrm>
        </p:grpSpPr>
        <p:grpSp>
          <p:nvGrpSpPr>
            <p:cNvPr id="27" name="群組 26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9" name="橢圓 28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8" name="矩形 27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31" name="群組 30"/>
          <p:cNvGrpSpPr/>
          <p:nvPr/>
        </p:nvGrpSpPr>
        <p:grpSpPr>
          <a:xfrm>
            <a:off x="5087984" y="4816619"/>
            <a:ext cx="3352566" cy="738664"/>
            <a:chOff x="560912" y="1927819"/>
            <a:chExt cx="3352566" cy="738664"/>
          </a:xfrm>
        </p:grpSpPr>
        <p:grpSp>
          <p:nvGrpSpPr>
            <p:cNvPr id="32" name="群組 31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34" name="橢圓 33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33" name="矩形 32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8117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181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圖片版面配置區 4"/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368694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版面配置區 10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pic>
        <p:nvPicPr>
          <p:cNvPr id="9" name="圖片版面配置區 8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圖片版面配置區 9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投影片編號版面配置區 2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93B68095-C8B2-4A76-90AA-E601358CCBC3}" type="slidenum">
              <a:rPr lang="zh-TW" altLang="en-US" smtClean="0">
                <a:solidFill>
                  <a:schemeClr val="bg1"/>
                </a:solidFill>
              </a:rPr>
              <a:t>182</a:t>
            </a:fld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33734" y="338823"/>
            <a:ext cx="3318537" cy="107721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</a:t>
            </a:r>
            <a:b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Image Effects 089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76326" y="1405884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14" name="矩形 13"/>
          <p:cNvSpPr/>
          <p:nvPr/>
        </p:nvSpPr>
        <p:spPr>
          <a:xfrm>
            <a:off x="433734" y="1785971"/>
            <a:ext cx="900115" cy="900115"/>
          </a:xfrm>
          <a:prstGeom prst="rect">
            <a:avLst/>
          </a:prstGeom>
          <a:solidFill>
            <a:schemeClr val="accent1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01</a:t>
            </a:r>
          </a:p>
        </p:txBody>
      </p:sp>
      <p:sp>
        <p:nvSpPr>
          <p:cNvPr id="15" name="文字方塊 11"/>
          <p:cNvSpPr txBox="1"/>
          <p:nvPr/>
        </p:nvSpPr>
        <p:spPr>
          <a:xfrm>
            <a:off x="1417386" y="1912863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6" name="矩形 15"/>
          <p:cNvSpPr/>
          <p:nvPr/>
        </p:nvSpPr>
        <p:spPr>
          <a:xfrm>
            <a:off x="433734" y="2904908"/>
            <a:ext cx="900115" cy="900115"/>
          </a:xfrm>
          <a:prstGeom prst="rect">
            <a:avLst/>
          </a:prstGeom>
          <a:solidFill>
            <a:schemeClr val="accent2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02</a:t>
            </a:r>
          </a:p>
        </p:txBody>
      </p:sp>
      <p:sp>
        <p:nvSpPr>
          <p:cNvPr id="17" name="文字方塊 13"/>
          <p:cNvSpPr txBox="1"/>
          <p:nvPr/>
        </p:nvSpPr>
        <p:spPr>
          <a:xfrm>
            <a:off x="1417386" y="3031800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8" name="矩形 17"/>
          <p:cNvSpPr/>
          <p:nvPr/>
        </p:nvSpPr>
        <p:spPr>
          <a:xfrm>
            <a:off x="433734" y="4053597"/>
            <a:ext cx="900115" cy="900115"/>
          </a:xfrm>
          <a:prstGeom prst="rect">
            <a:avLst/>
          </a:prstGeom>
          <a:solidFill>
            <a:schemeClr val="accent3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03</a:t>
            </a:r>
          </a:p>
        </p:txBody>
      </p:sp>
      <p:sp>
        <p:nvSpPr>
          <p:cNvPr id="19" name="文字方塊 15"/>
          <p:cNvSpPr txBox="1"/>
          <p:nvPr/>
        </p:nvSpPr>
        <p:spPr>
          <a:xfrm>
            <a:off x="1417386" y="4180489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20" name="矩形 19"/>
          <p:cNvSpPr/>
          <p:nvPr/>
        </p:nvSpPr>
        <p:spPr>
          <a:xfrm>
            <a:off x="433734" y="5172534"/>
            <a:ext cx="900115" cy="900115"/>
          </a:xfrm>
          <a:prstGeom prst="rect">
            <a:avLst/>
          </a:prstGeom>
          <a:solidFill>
            <a:schemeClr val="accent4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04</a:t>
            </a:r>
          </a:p>
        </p:txBody>
      </p:sp>
      <p:sp>
        <p:nvSpPr>
          <p:cNvPr id="21" name="文字方塊 17"/>
          <p:cNvSpPr txBox="1"/>
          <p:nvPr/>
        </p:nvSpPr>
        <p:spPr>
          <a:xfrm>
            <a:off x="1417386" y="5299426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</p:spTree>
    <p:extLst>
      <p:ext uri="{BB962C8B-B14F-4D97-AF65-F5344CB8AC3E}">
        <p14:creationId xmlns:p14="http://schemas.microsoft.com/office/powerpoint/2010/main" val="208005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圖片版面配置區 4"/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131967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版面配置區 11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3" name="圖片版面配置區 12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pic>
        <p:nvPicPr>
          <p:cNvPr id="9" name="圖片版面配置區 8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4" name="矩形 13"/>
          <p:cNvSpPr/>
          <p:nvPr/>
        </p:nvSpPr>
        <p:spPr>
          <a:xfrm>
            <a:off x="141517" y="531557"/>
            <a:ext cx="3318537" cy="107721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</a:t>
            </a:r>
            <a:b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Image Effects 090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84110" y="1611600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>
                <a:solidFill>
                  <a:schemeClr val="bg1"/>
                </a:solidFill>
              </a:rPr>
              <a:t>184</a:t>
            </a:fld>
            <a:endParaRPr lang="zh-TW" alt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42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185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圖片版面配置區 4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6" name="圖片版面配置區 5"/>
          <p:cNvSpPr>
            <a:spLocks noGrp="1"/>
          </p:cNvSpPr>
          <p:nvPr>
            <p:ph type="pic" sz="quarter" idx="15"/>
          </p:nvPr>
        </p:nvSpPr>
        <p:spPr/>
      </p:sp>
    </p:spTree>
    <p:extLst>
      <p:ext uri="{BB962C8B-B14F-4D97-AF65-F5344CB8AC3E}">
        <p14:creationId xmlns:p14="http://schemas.microsoft.com/office/powerpoint/2010/main" val="34426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版面配置區 13"/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1" name="圖片版面配置區 10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>
                <a:solidFill>
                  <a:schemeClr val="bg1"/>
                </a:solidFill>
              </a:rPr>
              <a:t>186</a:t>
            </a:fld>
            <a:endParaRPr lang="zh-TW" altLang="en-US">
              <a:solidFill>
                <a:schemeClr val="bg1"/>
              </a:solidFill>
            </a:endParaRPr>
          </a:p>
        </p:txBody>
      </p:sp>
      <p:pic>
        <p:nvPicPr>
          <p:cNvPr id="10" name="圖片版面配置區 9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5" name="矩形 14"/>
          <p:cNvSpPr/>
          <p:nvPr/>
        </p:nvSpPr>
        <p:spPr>
          <a:xfrm>
            <a:off x="5723580" y="487053"/>
            <a:ext cx="3318537" cy="107721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</a:t>
            </a:r>
            <a:b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Image Effects 091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966173" y="1557978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</p:spTree>
    <p:extLst>
      <p:ext uri="{BB962C8B-B14F-4D97-AF65-F5344CB8AC3E}">
        <p14:creationId xmlns:p14="http://schemas.microsoft.com/office/powerpoint/2010/main" val="354910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187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5" name="圖片版面配置區 4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6" name="圖片版面配置區 5"/>
          <p:cNvSpPr>
            <a:spLocks noGrp="1"/>
          </p:cNvSpPr>
          <p:nvPr>
            <p:ph type="pic" sz="quarter" idx="18"/>
          </p:nvPr>
        </p:nvSpPr>
        <p:spPr/>
      </p:sp>
    </p:spTree>
    <p:extLst>
      <p:ext uri="{BB962C8B-B14F-4D97-AF65-F5344CB8AC3E}">
        <p14:creationId xmlns:p14="http://schemas.microsoft.com/office/powerpoint/2010/main" val="391072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版面配置區 13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188</a:t>
            </a:fld>
            <a:endParaRPr lang="zh-TW" altLang="en-US"/>
          </a:p>
        </p:txBody>
      </p:sp>
      <p:pic>
        <p:nvPicPr>
          <p:cNvPr id="12" name="圖片版面配置區 11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5" name="矩形 14"/>
          <p:cNvSpPr/>
          <p:nvPr/>
        </p:nvSpPr>
        <p:spPr>
          <a:xfrm>
            <a:off x="5330163" y="399531"/>
            <a:ext cx="3318537" cy="107721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</a:t>
            </a:r>
            <a:b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Image Effects 092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572755" y="1495901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20" name="文字方塊 51"/>
          <p:cNvSpPr txBox="1"/>
          <p:nvPr/>
        </p:nvSpPr>
        <p:spPr>
          <a:xfrm>
            <a:off x="6042527" y="3795156"/>
            <a:ext cx="29410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 dirty="0" smtClean="0"/>
              <a:t>The quick brown fox jumps over the lazy dog. </a:t>
            </a:r>
            <a:r>
              <a:rPr lang="en-US" altLang="zh-TW" sz="1600" dirty="0"/>
              <a:t>The quick brown fox jumps over the lazy dog. The quick brown fox jumps over the lazy dog. The quick brown fox jumps over the lazy dog. </a:t>
            </a:r>
          </a:p>
        </p:txBody>
      </p:sp>
      <p:sp>
        <p:nvSpPr>
          <p:cNvPr id="21" name="Freeform 5"/>
          <p:cNvSpPr>
            <a:spLocks noEditPoints="1"/>
          </p:cNvSpPr>
          <p:nvPr/>
        </p:nvSpPr>
        <p:spPr bwMode="auto">
          <a:xfrm rot="10800000">
            <a:off x="6735607" y="2286761"/>
            <a:ext cx="1447192" cy="1110880"/>
          </a:xfrm>
          <a:custGeom>
            <a:avLst/>
            <a:gdLst>
              <a:gd name="T0" fmla="*/ 113 w 12756"/>
              <a:gd name="T1" fmla="*/ 9690 h 9774"/>
              <a:gd name="T2" fmla="*/ 13 w 12756"/>
              <a:gd name="T3" fmla="*/ 9448 h 9774"/>
              <a:gd name="T4" fmla="*/ 8 w 12756"/>
              <a:gd name="T5" fmla="*/ 6967 h 9774"/>
              <a:gd name="T6" fmla="*/ 198 w 12756"/>
              <a:gd name="T7" fmla="*/ 3388 h 9774"/>
              <a:gd name="T8" fmla="*/ 1337 w 12756"/>
              <a:gd name="T9" fmla="*/ 1086 h 9774"/>
              <a:gd name="T10" fmla="*/ 4130 w 12756"/>
              <a:gd name="T11" fmla="*/ 34 h 9774"/>
              <a:gd name="T12" fmla="*/ 4489 w 12756"/>
              <a:gd name="T13" fmla="*/ 116 h 9774"/>
              <a:gd name="T14" fmla="*/ 4572 w 12756"/>
              <a:gd name="T15" fmla="*/ 198 h 9774"/>
              <a:gd name="T16" fmla="*/ 4572 w 12756"/>
              <a:gd name="T17" fmla="*/ 1103 h 9774"/>
              <a:gd name="T18" fmla="*/ 4572 w 12756"/>
              <a:gd name="T19" fmla="*/ 2008 h 9774"/>
              <a:gd name="T20" fmla="*/ 4494 w 12756"/>
              <a:gd name="T21" fmla="*/ 2096 h 9774"/>
              <a:gd name="T22" fmla="*/ 4162 w 12756"/>
              <a:gd name="T23" fmla="*/ 2211 h 9774"/>
              <a:gd name="T24" fmla="*/ 3219 w 12756"/>
              <a:gd name="T25" fmla="*/ 2718 h 9774"/>
              <a:gd name="T26" fmla="*/ 2895 w 12756"/>
              <a:gd name="T27" fmla="*/ 4238 h 9774"/>
              <a:gd name="T28" fmla="*/ 2893 w 12756"/>
              <a:gd name="T29" fmla="*/ 4761 h 9774"/>
              <a:gd name="T30" fmla="*/ 4092 w 12756"/>
              <a:gd name="T31" fmla="*/ 4775 h 9774"/>
              <a:gd name="T32" fmla="*/ 5335 w 12756"/>
              <a:gd name="T33" fmla="*/ 4811 h 9774"/>
              <a:gd name="T34" fmla="*/ 5427 w 12756"/>
              <a:gd name="T35" fmla="*/ 4914 h 9774"/>
              <a:gd name="T36" fmla="*/ 5475 w 12756"/>
              <a:gd name="T37" fmla="*/ 7287 h 9774"/>
              <a:gd name="T38" fmla="*/ 5475 w 12756"/>
              <a:gd name="T39" fmla="*/ 9578 h 9774"/>
              <a:gd name="T40" fmla="*/ 5379 w 12756"/>
              <a:gd name="T41" fmla="*/ 9674 h 9774"/>
              <a:gd name="T42" fmla="*/ 5283 w 12756"/>
              <a:gd name="T43" fmla="*/ 9770 h 9774"/>
              <a:gd name="T44" fmla="*/ 2738 w 12756"/>
              <a:gd name="T45" fmla="*/ 9770 h 9774"/>
              <a:gd name="T46" fmla="*/ 193 w 12756"/>
              <a:gd name="T47" fmla="*/ 9770 h 9774"/>
              <a:gd name="T48" fmla="*/ 113 w 12756"/>
              <a:gd name="T49" fmla="*/ 9690 h 9774"/>
              <a:gd name="T50" fmla="*/ 7447 w 12756"/>
              <a:gd name="T51" fmla="*/ 9728 h 9774"/>
              <a:gd name="T52" fmla="*/ 7340 w 12756"/>
              <a:gd name="T53" fmla="*/ 9606 h 9774"/>
              <a:gd name="T54" fmla="*/ 7317 w 12756"/>
              <a:gd name="T55" fmla="*/ 6959 h 9774"/>
              <a:gd name="T56" fmla="*/ 7376 w 12756"/>
              <a:gd name="T57" fmla="*/ 4055 h 9774"/>
              <a:gd name="T58" fmla="*/ 8167 w 12756"/>
              <a:gd name="T59" fmla="*/ 1632 h 9774"/>
              <a:gd name="T60" fmla="*/ 9119 w 12756"/>
              <a:gd name="T61" fmla="*/ 703 h 9774"/>
              <a:gd name="T62" fmla="*/ 11266 w 12756"/>
              <a:gd name="T63" fmla="*/ 41 h 9774"/>
              <a:gd name="T64" fmla="*/ 11881 w 12756"/>
              <a:gd name="T65" fmla="*/ 1098 h 9774"/>
              <a:gd name="T66" fmla="*/ 11851 w 12756"/>
              <a:gd name="T67" fmla="*/ 1989 h 9774"/>
              <a:gd name="T68" fmla="*/ 11527 w 12756"/>
              <a:gd name="T69" fmla="*/ 2206 h 9774"/>
              <a:gd name="T70" fmla="*/ 10246 w 12756"/>
              <a:gd name="T71" fmla="*/ 3411 h 9774"/>
              <a:gd name="T72" fmla="*/ 10196 w 12756"/>
              <a:gd name="T73" fmla="*/ 4741 h 9774"/>
              <a:gd name="T74" fmla="*/ 11427 w 12756"/>
              <a:gd name="T75" fmla="*/ 4781 h 9774"/>
              <a:gd name="T76" fmla="*/ 12620 w 12756"/>
              <a:gd name="T77" fmla="*/ 4789 h 9774"/>
              <a:gd name="T78" fmla="*/ 12688 w 12756"/>
              <a:gd name="T79" fmla="*/ 4868 h 9774"/>
              <a:gd name="T80" fmla="*/ 12756 w 12756"/>
              <a:gd name="T81" fmla="*/ 4947 h 9774"/>
              <a:gd name="T82" fmla="*/ 12756 w 12756"/>
              <a:gd name="T83" fmla="*/ 7262 h 9774"/>
              <a:gd name="T84" fmla="*/ 12727 w 12756"/>
              <a:gd name="T85" fmla="*/ 9630 h 9774"/>
              <a:gd name="T86" fmla="*/ 10027 w 12756"/>
              <a:gd name="T87" fmla="*/ 9769 h 9774"/>
              <a:gd name="T88" fmla="*/ 7447 w 12756"/>
              <a:gd name="T89" fmla="*/ 9728 h 9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2756" h="9774">
                <a:moveTo>
                  <a:pt x="113" y="9690"/>
                </a:moveTo>
                <a:cubicBezTo>
                  <a:pt x="52" y="9629"/>
                  <a:pt x="29" y="9572"/>
                  <a:pt x="13" y="9448"/>
                </a:cubicBezTo>
                <a:cubicBezTo>
                  <a:pt x="2" y="9358"/>
                  <a:pt x="0" y="8242"/>
                  <a:pt x="8" y="6967"/>
                </a:cubicBezTo>
                <a:cubicBezTo>
                  <a:pt x="25" y="4432"/>
                  <a:pt x="37" y="4197"/>
                  <a:pt x="198" y="3388"/>
                </a:cubicBezTo>
                <a:cubicBezTo>
                  <a:pt x="404" y="2354"/>
                  <a:pt x="770" y="1616"/>
                  <a:pt x="1337" y="1086"/>
                </a:cubicBezTo>
                <a:cubicBezTo>
                  <a:pt x="2061" y="411"/>
                  <a:pt x="3054" y="36"/>
                  <a:pt x="4130" y="34"/>
                </a:cubicBezTo>
                <a:cubicBezTo>
                  <a:pt x="4399" y="33"/>
                  <a:pt x="4409" y="36"/>
                  <a:pt x="4489" y="116"/>
                </a:cubicBezTo>
                <a:lnTo>
                  <a:pt x="4572" y="198"/>
                </a:lnTo>
                <a:lnTo>
                  <a:pt x="4572" y="1103"/>
                </a:lnTo>
                <a:lnTo>
                  <a:pt x="4572" y="2008"/>
                </a:lnTo>
                <a:lnTo>
                  <a:pt x="4494" y="2096"/>
                </a:lnTo>
                <a:cubicBezTo>
                  <a:pt x="4422" y="2176"/>
                  <a:pt x="4393" y="2186"/>
                  <a:pt x="4162" y="2211"/>
                </a:cubicBezTo>
                <a:cubicBezTo>
                  <a:pt x="3699" y="2262"/>
                  <a:pt x="3426" y="2409"/>
                  <a:pt x="3219" y="2718"/>
                </a:cubicBezTo>
                <a:cubicBezTo>
                  <a:pt x="2992" y="3059"/>
                  <a:pt x="2899" y="3494"/>
                  <a:pt x="2895" y="4238"/>
                </a:cubicBezTo>
                <a:lnTo>
                  <a:pt x="2893" y="4761"/>
                </a:lnTo>
                <a:lnTo>
                  <a:pt x="4092" y="4775"/>
                </a:lnTo>
                <a:cubicBezTo>
                  <a:pt x="4752" y="4782"/>
                  <a:pt x="5311" y="4799"/>
                  <a:pt x="5335" y="4811"/>
                </a:cubicBezTo>
                <a:cubicBezTo>
                  <a:pt x="5360" y="4823"/>
                  <a:pt x="5401" y="4869"/>
                  <a:pt x="5427" y="4914"/>
                </a:cubicBezTo>
                <a:cubicBezTo>
                  <a:pt x="5471" y="4988"/>
                  <a:pt x="5475" y="5182"/>
                  <a:pt x="5475" y="7287"/>
                </a:cubicBezTo>
                <a:lnTo>
                  <a:pt x="5475" y="9578"/>
                </a:lnTo>
                <a:lnTo>
                  <a:pt x="5379" y="9674"/>
                </a:lnTo>
                <a:lnTo>
                  <a:pt x="5283" y="9770"/>
                </a:lnTo>
                <a:lnTo>
                  <a:pt x="2738" y="9770"/>
                </a:lnTo>
                <a:lnTo>
                  <a:pt x="193" y="9770"/>
                </a:lnTo>
                <a:lnTo>
                  <a:pt x="113" y="9690"/>
                </a:lnTo>
                <a:close/>
                <a:moveTo>
                  <a:pt x="7447" y="9728"/>
                </a:moveTo>
                <a:cubicBezTo>
                  <a:pt x="7407" y="9706"/>
                  <a:pt x="7359" y="9651"/>
                  <a:pt x="7340" y="9606"/>
                </a:cubicBezTo>
                <a:cubicBezTo>
                  <a:pt x="7314" y="9544"/>
                  <a:pt x="7309" y="8912"/>
                  <a:pt x="7317" y="6959"/>
                </a:cubicBezTo>
                <a:cubicBezTo>
                  <a:pt x="7327" y="4762"/>
                  <a:pt x="7336" y="4345"/>
                  <a:pt x="7376" y="4055"/>
                </a:cubicBezTo>
                <a:cubicBezTo>
                  <a:pt x="7526" y="2973"/>
                  <a:pt x="7769" y="2230"/>
                  <a:pt x="8167" y="1632"/>
                </a:cubicBezTo>
                <a:cubicBezTo>
                  <a:pt x="8358" y="1345"/>
                  <a:pt x="8797" y="916"/>
                  <a:pt x="9119" y="703"/>
                </a:cubicBezTo>
                <a:cubicBezTo>
                  <a:pt x="9727" y="299"/>
                  <a:pt x="10452" y="76"/>
                  <a:pt x="11266" y="41"/>
                </a:cubicBezTo>
                <a:cubicBezTo>
                  <a:pt x="11890" y="15"/>
                  <a:pt x="11882" y="0"/>
                  <a:pt x="11881" y="1098"/>
                </a:cubicBezTo>
                <a:cubicBezTo>
                  <a:pt x="11881" y="1561"/>
                  <a:pt x="11869" y="1926"/>
                  <a:pt x="11851" y="1989"/>
                </a:cubicBezTo>
                <a:cubicBezTo>
                  <a:pt x="11815" y="2122"/>
                  <a:pt x="11688" y="2206"/>
                  <a:pt x="11527" y="2206"/>
                </a:cubicBezTo>
                <a:cubicBezTo>
                  <a:pt x="10850" y="2207"/>
                  <a:pt x="10403" y="2627"/>
                  <a:pt x="10246" y="3411"/>
                </a:cubicBezTo>
                <a:cubicBezTo>
                  <a:pt x="10171" y="3781"/>
                  <a:pt x="10137" y="4693"/>
                  <a:pt x="10196" y="4741"/>
                </a:cubicBezTo>
                <a:cubicBezTo>
                  <a:pt x="10222" y="4763"/>
                  <a:pt x="10602" y="4775"/>
                  <a:pt x="11427" y="4781"/>
                </a:cubicBezTo>
                <a:lnTo>
                  <a:pt x="12620" y="4789"/>
                </a:lnTo>
                <a:lnTo>
                  <a:pt x="12688" y="4868"/>
                </a:lnTo>
                <a:lnTo>
                  <a:pt x="12756" y="4947"/>
                </a:lnTo>
                <a:lnTo>
                  <a:pt x="12756" y="7262"/>
                </a:lnTo>
                <a:cubicBezTo>
                  <a:pt x="12756" y="8795"/>
                  <a:pt x="12747" y="9594"/>
                  <a:pt x="12727" y="9630"/>
                </a:cubicBezTo>
                <a:cubicBezTo>
                  <a:pt x="12651" y="9774"/>
                  <a:pt x="12720" y="9770"/>
                  <a:pt x="10027" y="9769"/>
                </a:cubicBezTo>
                <a:cubicBezTo>
                  <a:pt x="7918" y="9768"/>
                  <a:pt x="7510" y="9761"/>
                  <a:pt x="7447" y="9728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450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18</a:t>
            </a:fld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0" y="523028"/>
            <a:ext cx="5475514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800" b="1" spc="-150" dirty="0" smtClean="0">
                <a:solidFill>
                  <a:schemeClr val="bg1">
                    <a:lumMod val="50000"/>
                  </a:schemeClr>
                </a:solidFill>
              </a:rPr>
              <a:t>Curve Shape Image Effects 007</a:t>
            </a:r>
            <a:endParaRPr lang="en-US" altLang="zh-TW" sz="28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425947" y="1058782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8" name="文字方塊 51"/>
          <p:cNvSpPr txBox="1"/>
          <p:nvPr/>
        </p:nvSpPr>
        <p:spPr>
          <a:xfrm>
            <a:off x="1099738" y="3688914"/>
            <a:ext cx="29410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 dirty="0" smtClean="0"/>
              <a:t>The quick brown fox jumps over the lazy dog. </a:t>
            </a:r>
            <a:r>
              <a:rPr lang="en-US" altLang="zh-TW" sz="1600" dirty="0"/>
              <a:t>The quick brown fox jumps over the lazy dog. The quick brown fox jumps over the lazy dog. The quick brown fox jumps over the lazy dog. </a:t>
            </a:r>
          </a:p>
        </p:txBody>
      </p:sp>
      <p:sp>
        <p:nvSpPr>
          <p:cNvPr id="9" name="Freeform 5"/>
          <p:cNvSpPr>
            <a:spLocks noEditPoints="1"/>
          </p:cNvSpPr>
          <p:nvPr/>
        </p:nvSpPr>
        <p:spPr bwMode="auto">
          <a:xfrm rot="10800000">
            <a:off x="1792818" y="2180519"/>
            <a:ext cx="1447192" cy="1110880"/>
          </a:xfrm>
          <a:custGeom>
            <a:avLst/>
            <a:gdLst>
              <a:gd name="T0" fmla="*/ 113 w 12756"/>
              <a:gd name="T1" fmla="*/ 9690 h 9774"/>
              <a:gd name="T2" fmla="*/ 13 w 12756"/>
              <a:gd name="T3" fmla="*/ 9448 h 9774"/>
              <a:gd name="T4" fmla="*/ 8 w 12756"/>
              <a:gd name="T5" fmla="*/ 6967 h 9774"/>
              <a:gd name="T6" fmla="*/ 198 w 12756"/>
              <a:gd name="T7" fmla="*/ 3388 h 9774"/>
              <a:gd name="T8" fmla="*/ 1337 w 12756"/>
              <a:gd name="T9" fmla="*/ 1086 h 9774"/>
              <a:gd name="T10" fmla="*/ 4130 w 12756"/>
              <a:gd name="T11" fmla="*/ 34 h 9774"/>
              <a:gd name="T12" fmla="*/ 4489 w 12756"/>
              <a:gd name="T13" fmla="*/ 116 h 9774"/>
              <a:gd name="T14" fmla="*/ 4572 w 12756"/>
              <a:gd name="T15" fmla="*/ 198 h 9774"/>
              <a:gd name="T16" fmla="*/ 4572 w 12756"/>
              <a:gd name="T17" fmla="*/ 1103 h 9774"/>
              <a:gd name="T18" fmla="*/ 4572 w 12756"/>
              <a:gd name="T19" fmla="*/ 2008 h 9774"/>
              <a:gd name="T20" fmla="*/ 4494 w 12756"/>
              <a:gd name="T21" fmla="*/ 2096 h 9774"/>
              <a:gd name="T22" fmla="*/ 4162 w 12756"/>
              <a:gd name="T23" fmla="*/ 2211 h 9774"/>
              <a:gd name="T24" fmla="*/ 3219 w 12756"/>
              <a:gd name="T25" fmla="*/ 2718 h 9774"/>
              <a:gd name="T26" fmla="*/ 2895 w 12756"/>
              <a:gd name="T27" fmla="*/ 4238 h 9774"/>
              <a:gd name="T28" fmla="*/ 2893 w 12756"/>
              <a:gd name="T29" fmla="*/ 4761 h 9774"/>
              <a:gd name="T30" fmla="*/ 4092 w 12756"/>
              <a:gd name="T31" fmla="*/ 4775 h 9774"/>
              <a:gd name="T32" fmla="*/ 5335 w 12756"/>
              <a:gd name="T33" fmla="*/ 4811 h 9774"/>
              <a:gd name="T34" fmla="*/ 5427 w 12756"/>
              <a:gd name="T35" fmla="*/ 4914 h 9774"/>
              <a:gd name="T36" fmla="*/ 5475 w 12756"/>
              <a:gd name="T37" fmla="*/ 7287 h 9774"/>
              <a:gd name="T38" fmla="*/ 5475 w 12756"/>
              <a:gd name="T39" fmla="*/ 9578 h 9774"/>
              <a:gd name="T40" fmla="*/ 5379 w 12756"/>
              <a:gd name="T41" fmla="*/ 9674 h 9774"/>
              <a:gd name="T42" fmla="*/ 5283 w 12756"/>
              <a:gd name="T43" fmla="*/ 9770 h 9774"/>
              <a:gd name="T44" fmla="*/ 2738 w 12756"/>
              <a:gd name="T45" fmla="*/ 9770 h 9774"/>
              <a:gd name="T46" fmla="*/ 193 w 12756"/>
              <a:gd name="T47" fmla="*/ 9770 h 9774"/>
              <a:gd name="T48" fmla="*/ 113 w 12756"/>
              <a:gd name="T49" fmla="*/ 9690 h 9774"/>
              <a:gd name="T50" fmla="*/ 7447 w 12756"/>
              <a:gd name="T51" fmla="*/ 9728 h 9774"/>
              <a:gd name="T52" fmla="*/ 7340 w 12756"/>
              <a:gd name="T53" fmla="*/ 9606 h 9774"/>
              <a:gd name="T54" fmla="*/ 7317 w 12756"/>
              <a:gd name="T55" fmla="*/ 6959 h 9774"/>
              <a:gd name="T56" fmla="*/ 7376 w 12756"/>
              <a:gd name="T57" fmla="*/ 4055 h 9774"/>
              <a:gd name="T58" fmla="*/ 8167 w 12756"/>
              <a:gd name="T59" fmla="*/ 1632 h 9774"/>
              <a:gd name="T60" fmla="*/ 9119 w 12756"/>
              <a:gd name="T61" fmla="*/ 703 h 9774"/>
              <a:gd name="T62" fmla="*/ 11266 w 12756"/>
              <a:gd name="T63" fmla="*/ 41 h 9774"/>
              <a:gd name="T64" fmla="*/ 11881 w 12756"/>
              <a:gd name="T65" fmla="*/ 1098 h 9774"/>
              <a:gd name="T66" fmla="*/ 11851 w 12756"/>
              <a:gd name="T67" fmla="*/ 1989 h 9774"/>
              <a:gd name="T68" fmla="*/ 11527 w 12756"/>
              <a:gd name="T69" fmla="*/ 2206 h 9774"/>
              <a:gd name="T70" fmla="*/ 10246 w 12756"/>
              <a:gd name="T71" fmla="*/ 3411 h 9774"/>
              <a:gd name="T72" fmla="*/ 10196 w 12756"/>
              <a:gd name="T73" fmla="*/ 4741 h 9774"/>
              <a:gd name="T74" fmla="*/ 11427 w 12756"/>
              <a:gd name="T75" fmla="*/ 4781 h 9774"/>
              <a:gd name="T76" fmla="*/ 12620 w 12756"/>
              <a:gd name="T77" fmla="*/ 4789 h 9774"/>
              <a:gd name="T78" fmla="*/ 12688 w 12756"/>
              <a:gd name="T79" fmla="*/ 4868 h 9774"/>
              <a:gd name="T80" fmla="*/ 12756 w 12756"/>
              <a:gd name="T81" fmla="*/ 4947 h 9774"/>
              <a:gd name="T82" fmla="*/ 12756 w 12756"/>
              <a:gd name="T83" fmla="*/ 7262 h 9774"/>
              <a:gd name="T84" fmla="*/ 12727 w 12756"/>
              <a:gd name="T85" fmla="*/ 9630 h 9774"/>
              <a:gd name="T86" fmla="*/ 10027 w 12756"/>
              <a:gd name="T87" fmla="*/ 9769 h 9774"/>
              <a:gd name="T88" fmla="*/ 7447 w 12756"/>
              <a:gd name="T89" fmla="*/ 9728 h 9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2756" h="9774">
                <a:moveTo>
                  <a:pt x="113" y="9690"/>
                </a:moveTo>
                <a:cubicBezTo>
                  <a:pt x="52" y="9629"/>
                  <a:pt x="29" y="9572"/>
                  <a:pt x="13" y="9448"/>
                </a:cubicBezTo>
                <a:cubicBezTo>
                  <a:pt x="2" y="9358"/>
                  <a:pt x="0" y="8242"/>
                  <a:pt x="8" y="6967"/>
                </a:cubicBezTo>
                <a:cubicBezTo>
                  <a:pt x="25" y="4432"/>
                  <a:pt x="37" y="4197"/>
                  <a:pt x="198" y="3388"/>
                </a:cubicBezTo>
                <a:cubicBezTo>
                  <a:pt x="404" y="2354"/>
                  <a:pt x="770" y="1616"/>
                  <a:pt x="1337" y="1086"/>
                </a:cubicBezTo>
                <a:cubicBezTo>
                  <a:pt x="2061" y="411"/>
                  <a:pt x="3054" y="36"/>
                  <a:pt x="4130" y="34"/>
                </a:cubicBezTo>
                <a:cubicBezTo>
                  <a:pt x="4399" y="33"/>
                  <a:pt x="4409" y="36"/>
                  <a:pt x="4489" y="116"/>
                </a:cubicBezTo>
                <a:lnTo>
                  <a:pt x="4572" y="198"/>
                </a:lnTo>
                <a:lnTo>
                  <a:pt x="4572" y="1103"/>
                </a:lnTo>
                <a:lnTo>
                  <a:pt x="4572" y="2008"/>
                </a:lnTo>
                <a:lnTo>
                  <a:pt x="4494" y="2096"/>
                </a:lnTo>
                <a:cubicBezTo>
                  <a:pt x="4422" y="2176"/>
                  <a:pt x="4393" y="2186"/>
                  <a:pt x="4162" y="2211"/>
                </a:cubicBezTo>
                <a:cubicBezTo>
                  <a:pt x="3699" y="2262"/>
                  <a:pt x="3426" y="2409"/>
                  <a:pt x="3219" y="2718"/>
                </a:cubicBezTo>
                <a:cubicBezTo>
                  <a:pt x="2992" y="3059"/>
                  <a:pt x="2899" y="3494"/>
                  <a:pt x="2895" y="4238"/>
                </a:cubicBezTo>
                <a:lnTo>
                  <a:pt x="2893" y="4761"/>
                </a:lnTo>
                <a:lnTo>
                  <a:pt x="4092" y="4775"/>
                </a:lnTo>
                <a:cubicBezTo>
                  <a:pt x="4752" y="4782"/>
                  <a:pt x="5311" y="4799"/>
                  <a:pt x="5335" y="4811"/>
                </a:cubicBezTo>
                <a:cubicBezTo>
                  <a:pt x="5360" y="4823"/>
                  <a:pt x="5401" y="4869"/>
                  <a:pt x="5427" y="4914"/>
                </a:cubicBezTo>
                <a:cubicBezTo>
                  <a:pt x="5471" y="4988"/>
                  <a:pt x="5475" y="5182"/>
                  <a:pt x="5475" y="7287"/>
                </a:cubicBezTo>
                <a:lnTo>
                  <a:pt x="5475" y="9578"/>
                </a:lnTo>
                <a:lnTo>
                  <a:pt x="5379" y="9674"/>
                </a:lnTo>
                <a:lnTo>
                  <a:pt x="5283" y="9770"/>
                </a:lnTo>
                <a:lnTo>
                  <a:pt x="2738" y="9770"/>
                </a:lnTo>
                <a:lnTo>
                  <a:pt x="193" y="9770"/>
                </a:lnTo>
                <a:lnTo>
                  <a:pt x="113" y="9690"/>
                </a:lnTo>
                <a:close/>
                <a:moveTo>
                  <a:pt x="7447" y="9728"/>
                </a:moveTo>
                <a:cubicBezTo>
                  <a:pt x="7407" y="9706"/>
                  <a:pt x="7359" y="9651"/>
                  <a:pt x="7340" y="9606"/>
                </a:cubicBezTo>
                <a:cubicBezTo>
                  <a:pt x="7314" y="9544"/>
                  <a:pt x="7309" y="8912"/>
                  <a:pt x="7317" y="6959"/>
                </a:cubicBezTo>
                <a:cubicBezTo>
                  <a:pt x="7327" y="4762"/>
                  <a:pt x="7336" y="4345"/>
                  <a:pt x="7376" y="4055"/>
                </a:cubicBezTo>
                <a:cubicBezTo>
                  <a:pt x="7526" y="2973"/>
                  <a:pt x="7769" y="2230"/>
                  <a:pt x="8167" y="1632"/>
                </a:cubicBezTo>
                <a:cubicBezTo>
                  <a:pt x="8358" y="1345"/>
                  <a:pt x="8797" y="916"/>
                  <a:pt x="9119" y="703"/>
                </a:cubicBezTo>
                <a:cubicBezTo>
                  <a:pt x="9727" y="299"/>
                  <a:pt x="10452" y="76"/>
                  <a:pt x="11266" y="41"/>
                </a:cubicBezTo>
                <a:cubicBezTo>
                  <a:pt x="11890" y="15"/>
                  <a:pt x="11882" y="0"/>
                  <a:pt x="11881" y="1098"/>
                </a:cubicBezTo>
                <a:cubicBezTo>
                  <a:pt x="11881" y="1561"/>
                  <a:pt x="11869" y="1926"/>
                  <a:pt x="11851" y="1989"/>
                </a:cubicBezTo>
                <a:cubicBezTo>
                  <a:pt x="11815" y="2122"/>
                  <a:pt x="11688" y="2206"/>
                  <a:pt x="11527" y="2206"/>
                </a:cubicBezTo>
                <a:cubicBezTo>
                  <a:pt x="10850" y="2207"/>
                  <a:pt x="10403" y="2627"/>
                  <a:pt x="10246" y="3411"/>
                </a:cubicBezTo>
                <a:cubicBezTo>
                  <a:pt x="10171" y="3781"/>
                  <a:pt x="10137" y="4693"/>
                  <a:pt x="10196" y="4741"/>
                </a:cubicBezTo>
                <a:cubicBezTo>
                  <a:pt x="10222" y="4763"/>
                  <a:pt x="10602" y="4775"/>
                  <a:pt x="11427" y="4781"/>
                </a:cubicBezTo>
                <a:lnTo>
                  <a:pt x="12620" y="4789"/>
                </a:lnTo>
                <a:lnTo>
                  <a:pt x="12688" y="4868"/>
                </a:lnTo>
                <a:lnTo>
                  <a:pt x="12756" y="4947"/>
                </a:lnTo>
                <a:lnTo>
                  <a:pt x="12756" y="7262"/>
                </a:lnTo>
                <a:cubicBezTo>
                  <a:pt x="12756" y="8795"/>
                  <a:pt x="12747" y="9594"/>
                  <a:pt x="12727" y="9630"/>
                </a:cubicBezTo>
                <a:cubicBezTo>
                  <a:pt x="12651" y="9774"/>
                  <a:pt x="12720" y="9770"/>
                  <a:pt x="10027" y="9769"/>
                </a:cubicBezTo>
                <a:cubicBezTo>
                  <a:pt x="7918" y="9768"/>
                  <a:pt x="7510" y="9761"/>
                  <a:pt x="7447" y="9728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947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189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圖片版面配置區 4"/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225202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版面配置區 11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8" name="圖片版面配置區 17"/>
          <p:cNvPicPr>
            <a:picLocks noGrp="1" noChangeAspect="1"/>
          </p:cNvPicPr>
          <p:nvPr>
            <p:ph type="pic" sz="quarter" idx="2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190</a:t>
            </a:fld>
            <a:endParaRPr lang="zh-TW" altLang="en-US"/>
          </a:p>
        </p:txBody>
      </p:sp>
      <p:pic>
        <p:nvPicPr>
          <p:cNvPr id="13" name="圖片版面配置區 12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11" name="圖片版面配置區 10"/>
          <p:cNvPicPr>
            <a:picLocks noGrp="1" noChangeAspect="1"/>
          </p:cNvPicPr>
          <p:nvPr>
            <p:ph type="pic" sz="quarter" idx="18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9" name="圖片版面配置區 18"/>
          <p:cNvPicPr>
            <a:picLocks noGrp="1" noChangeAspect="1"/>
          </p:cNvPicPr>
          <p:nvPr>
            <p:ph type="pic" sz="quarter" idx="19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0" name="矩形 19"/>
          <p:cNvSpPr/>
          <p:nvPr/>
        </p:nvSpPr>
        <p:spPr>
          <a:xfrm>
            <a:off x="5020410" y="126793"/>
            <a:ext cx="3318537" cy="107721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</a:t>
            </a:r>
            <a:b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Image Effects 093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263002" y="1223163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grpSp>
        <p:nvGrpSpPr>
          <p:cNvPr id="14" name="群組 13"/>
          <p:cNvGrpSpPr/>
          <p:nvPr/>
        </p:nvGrpSpPr>
        <p:grpSpPr>
          <a:xfrm>
            <a:off x="5672149" y="1673864"/>
            <a:ext cx="3352566" cy="738664"/>
            <a:chOff x="560912" y="1927819"/>
            <a:chExt cx="3352566" cy="738664"/>
          </a:xfrm>
        </p:grpSpPr>
        <p:grpSp>
          <p:nvGrpSpPr>
            <p:cNvPr id="24" name="群組 23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6" name="橢圓 25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5" name="矩形 24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5672149" y="2517299"/>
            <a:ext cx="3352566" cy="738664"/>
            <a:chOff x="560912" y="1927819"/>
            <a:chExt cx="3352566" cy="738664"/>
          </a:xfrm>
        </p:grpSpPr>
        <p:grpSp>
          <p:nvGrpSpPr>
            <p:cNvPr id="16" name="群組 15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2" name="橢圓 21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7" name="矩形 16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5047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191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圖片版面配置區 4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6" name="圖片版面配置區 5"/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7" name="圖片版面配置區 6"/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8" name="圖片版面配置區 7"/>
          <p:cNvSpPr>
            <a:spLocks noGrp="1"/>
          </p:cNvSpPr>
          <p:nvPr>
            <p:ph type="pic" sz="quarter" idx="20"/>
          </p:nvPr>
        </p:nvSpPr>
        <p:spPr/>
      </p:sp>
    </p:spTree>
    <p:extLst>
      <p:ext uri="{BB962C8B-B14F-4D97-AF65-F5344CB8AC3E}">
        <p14:creationId xmlns:p14="http://schemas.microsoft.com/office/powerpoint/2010/main" val="275329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版面配置區 13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>
                <a:solidFill>
                  <a:schemeClr val="bg1"/>
                </a:solidFill>
              </a:rPr>
              <a:t>192</a:t>
            </a:fld>
            <a:endParaRPr lang="zh-TW" altLang="en-US">
              <a:solidFill>
                <a:schemeClr val="bg1"/>
              </a:solidFill>
            </a:endParaRPr>
          </a:p>
        </p:txBody>
      </p:sp>
      <p:pic>
        <p:nvPicPr>
          <p:cNvPr id="12" name="圖片版面配置區 11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0" name="圖片版面配置區 19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1" name="矩形 20"/>
          <p:cNvSpPr/>
          <p:nvPr/>
        </p:nvSpPr>
        <p:spPr>
          <a:xfrm>
            <a:off x="441677" y="290122"/>
            <a:ext cx="3318537" cy="107721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</a:t>
            </a:r>
            <a:b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Image Effects 094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84269" y="1359276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9" name="矩形 8"/>
          <p:cNvSpPr/>
          <p:nvPr/>
        </p:nvSpPr>
        <p:spPr>
          <a:xfrm>
            <a:off x="652230" y="2049095"/>
            <a:ext cx="180023" cy="769361"/>
          </a:xfrm>
          <a:prstGeom prst="rect">
            <a:avLst/>
          </a:prstGeom>
          <a:solidFill>
            <a:schemeClr val="accent1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46"/>
          <p:cNvSpPr txBox="1"/>
          <p:nvPr/>
        </p:nvSpPr>
        <p:spPr>
          <a:xfrm>
            <a:off x="851635" y="2067162"/>
            <a:ext cx="3240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The quick brown fox jumps over the lazy dog. </a:t>
            </a:r>
          </a:p>
        </p:txBody>
      </p:sp>
      <p:sp>
        <p:nvSpPr>
          <p:cNvPr id="11" name="矩形 10"/>
          <p:cNvSpPr/>
          <p:nvPr/>
        </p:nvSpPr>
        <p:spPr>
          <a:xfrm>
            <a:off x="652230" y="3525306"/>
            <a:ext cx="180023" cy="769361"/>
          </a:xfrm>
          <a:prstGeom prst="rect">
            <a:avLst/>
          </a:prstGeom>
          <a:solidFill>
            <a:schemeClr val="accent2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48"/>
          <p:cNvSpPr txBox="1"/>
          <p:nvPr/>
        </p:nvSpPr>
        <p:spPr>
          <a:xfrm>
            <a:off x="851635" y="3543373"/>
            <a:ext cx="3240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The quick brown fox jumps over the lazy dog. </a:t>
            </a:r>
          </a:p>
        </p:txBody>
      </p:sp>
      <p:sp>
        <p:nvSpPr>
          <p:cNvPr id="15" name="矩形 14"/>
          <p:cNvSpPr/>
          <p:nvPr/>
        </p:nvSpPr>
        <p:spPr>
          <a:xfrm>
            <a:off x="652230" y="5011900"/>
            <a:ext cx="180023" cy="769361"/>
          </a:xfrm>
          <a:prstGeom prst="rect">
            <a:avLst/>
          </a:prstGeom>
          <a:solidFill>
            <a:schemeClr val="accent3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文字方塊 50"/>
          <p:cNvSpPr txBox="1"/>
          <p:nvPr/>
        </p:nvSpPr>
        <p:spPr>
          <a:xfrm>
            <a:off x="851635" y="5029967"/>
            <a:ext cx="3240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The quick brown fox jumps over the lazy dog. </a:t>
            </a:r>
          </a:p>
        </p:txBody>
      </p:sp>
    </p:spTree>
    <p:extLst>
      <p:ext uri="{BB962C8B-B14F-4D97-AF65-F5344CB8AC3E}">
        <p14:creationId xmlns:p14="http://schemas.microsoft.com/office/powerpoint/2010/main" val="17058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193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圖片版面配置區 4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6" name="圖片版面配置區 5"/>
          <p:cNvSpPr>
            <a:spLocks noGrp="1"/>
          </p:cNvSpPr>
          <p:nvPr>
            <p:ph type="pic" sz="quarter" idx="15"/>
          </p:nvPr>
        </p:nvSpPr>
        <p:spPr/>
      </p:sp>
    </p:spTree>
    <p:extLst>
      <p:ext uri="{BB962C8B-B14F-4D97-AF65-F5344CB8AC3E}">
        <p14:creationId xmlns:p14="http://schemas.microsoft.com/office/powerpoint/2010/main" val="350886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版面配置區 7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194</a:t>
            </a:fld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1718495" y="457712"/>
            <a:ext cx="570701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Image Effects 095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155324" y="1058782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7" name="矩形 6"/>
          <p:cNvSpPr/>
          <p:nvPr/>
        </p:nvSpPr>
        <p:spPr>
          <a:xfrm>
            <a:off x="1354637" y="1598136"/>
            <a:ext cx="292589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1" name="群組 10"/>
          <p:cNvGrpSpPr/>
          <p:nvPr/>
        </p:nvGrpSpPr>
        <p:grpSpPr>
          <a:xfrm>
            <a:off x="771707" y="1756013"/>
            <a:ext cx="582930" cy="422910"/>
            <a:chOff x="2068830" y="3314700"/>
            <a:chExt cx="582930" cy="422910"/>
          </a:xfrm>
        </p:grpSpPr>
        <p:sp>
          <p:nvSpPr>
            <p:cNvPr id="12" name="矩形 11"/>
            <p:cNvSpPr/>
            <p:nvPr/>
          </p:nvSpPr>
          <p:spPr>
            <a:xfrm>
              <a:off x="2068830" y="3314700"/>
              <a:ext cx="422910" cy="4229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auto">
            <a:xfrm>
              <a:off x="2145102" y="3314700"/>
              <a:ext cx="506658" cy="354070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14" name="矩形 13"/>
          <p:cNvSpPr/>
          <p:nvPr/>
        </p:nvSpPr>
        <p:spPr>
          <a:xfrm>
            <a:off x="5760902" y="1598136"/>
            <a:ext cx="292589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5" name="群組 14"/>
          <p:cNvGrpSpPr/>
          <p:nvPr/>
        </p:nvGrpSpPr>
        <p:grpSpPr>
          <a:xfrm>
            <a:off x="5177972" y="1756013"/>
            <a:ext cx="582930" cy="422910"/>
            <a:chOff x="2068830" y="3314700"/>
            <a:chExt cx="582930" cy="422910"/>
          </a:xfrm>
        </p:grpSpPr>
        <p:sp>
          <p:nvSpPr>
            <p:cNvPr id="16" name="矩形 15"/>
            <p:cNvSpPr/>
            <p:nvPr/>
          </p:nvSpPr>
          <p:spPr>
            <a:xfrm>
              <a:off x="2068830" y="3314700"/>
              <a:ext cx="422910" cy="4229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7" name="Freeform 24"/>
            <p:cNvSpPr>
              <a:spLocks/>
            </p:cNvSpPr>
            <p:nvPr/>
          </p:nvSpPr>
          <p:spPr bwMode="auto">
            <a:xfrm>
              <a:off x="2145102" y="3314700"/>
              <a:ext cx="506658" cy="354070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18" name="矩形 17"/>
          <p:cNvSpPr/>
          <p:nvPr/>
        </p:nvSpPr>
        <p:spPr>
          <a:xfrm>
            <a:off x="1354637" y="2702637"/>
            <a:ext cx="292589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9" name="群組 18"/>
          <p:cNvGrpSpPr/>
          <p:nvPr/>
        </p:nvGrpSpPr>
        <p:grpSpPr>
          <a:xfrm>
            <a:off x="771707" y="2860514"/>
            <a:ext cx="582930" cy="422910"/>
            <a:chOff x="2068830" y="3314700"/>
            <a:chExt cx="582930" cy="422910"/>
          </a:xfrm>
        </p:grpSpPr>
        <p:sp>
          <p:nvSpPr>
            <p:cNvPr id="20" name="矩形 19"/>
            <p:cNvSpPr/>
            <p:nvPr/>
          </p:nvSpPr>
          <p:spPr>
            <a:xfrm>
              <a:off x="2068830" y="3314700"/>
              <a:ext cx="422910" cy="4229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1" name="Freeform 24"/>
            <p:cNvSpPr>
              <a:spLocks/>
            </p:cNvSpPr>
            <p:nvPr/>
          </p:nvSpPr>
          <p:spPr bwMode="auto">
            <a:xfrm>
              <a:off x="2145102" y="3314700"/>
              <a:ext cx="506658" cy="354070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22" name="矩形 21"/>
          <p:cNvSpPr/>
          <p:nvPr/>
        </p:nvSpPr>
        <p:spPr>
          <a:xfrm>
            <a:off x="5760902" y="2702637"/>
            <a:ext cx="292589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23" name="群組 22"/>
          <p:cNvGrpSpPr/>
          <p:nvPr/>
        </p:nvGrpSpPr>
        <p:grpSpPr>
          <a:xfrm>
            <a:off x="5177972" y="2860514"/>
            <a:ext cx="582930" cy="422910"/>
            <a:chOff x="2068830" y="3314700"/>
            <a:chExt cx="582930" cy="422910"/>
          </a:xfrm>
        </p:grpSpPr>
        <p:sp>
          <p:nvSpPr>
            <p:cNvPr id="24" name="矩形 23"/>
            <p:cNvSpPr/>
            <p:nvPr/>
          </p:nvSpPr>
          <p:spPr>
            <a:xfrm>
              <a:off x="2068830" y="3314700"/>
              <a:ext cx="422910" cy="4229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2145102" y="3314700"/>
              <a:ext cx="506658" cy="354070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2536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195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21627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196</a:t>
            </a:fld>
            <a:endParaRPr lang="zh-TW" altLang="en-US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7" name="矩形 6"/>
          <p:cNvSpPr/>
          <p:nvPr/>
        </p:nvSpPr>
        <p:spPr>
          <a:xfrm>
            <a:off x="5705002" y="2061540"/>
            <a:ext cx="3318537" cy="107721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</a:t>
            </a:r>
            <a:b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Image Effects 096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5947594" y="3145210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9" name="矩形 8"/>
          <p:cNvSpPr/>
          <p:nvPr/>
        </p:nvSpPr>
        <p:spPr>
          <a:xfrm>
            <a:off x="1663156" y="4088469"/>
            <a:ext cx="245745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0" name="橢圓 9"/>
          <p:cNvSpPr/>
          <p:nvPr/>
        </p:nvSpPr>
        <p:spPr>
          <a:xfrm>
            <a:off x="828766" y="3593205"/>
            <a:ext cx="834390" cy="83439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11" name="直線接點 10"/>
          <p:cNvCxnSpPr/>
          <p:nvPr/>
        </p:nvCxnSpPr>
        <p:spPr>
          <a:xfrm>
            <a:off x="1251676" y="4010400"/>
            <a:ext cx="286893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88"/>
          <p:cNvSpPr txBox="1"/>
          <p:nvPr/>
        </p:nvSpPr>
        <p:spPr>
          <a:xfrm>
            <a:off x="1663156" y="3545528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 smtClean="0">
                <a:solidFill>
                  <a:schemeClr val="accent1"/>
                </a:solidFill>
              </a:rPr>
              <a:t>Business</a:t>
            </a:r>
            <a:endParaRPr lang="zh-TW" altLang="en-US" sz="2400" b="1" dirty="0">
              <a:solidFill>
                <a:schemeClr val="accent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663156" y="5562939"/>
            <a:ext cx="245745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4" name="橢圓 13"/>
          <p:cNvSpPr/>
          <p:nvPr/>
        </p:nvSpPr>
        <p:spPr>
          <a:xfrm>
            <a:off x="828766" y="5067675"/>
            <a:ext cx="834390" cy="8343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15" name="直線接點 14"/>
          <p:cNvCxnSpPr/>
          <p:nvPr/>
        </p:nvCxnSpPr>
        <p:spPr>
          <a:xfrm>
            <a:off x="1251676" y="5484870"/>
            <a:ext cx="286893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字方塊 88"/>
          <p:cNvSpPr txBox="1"/>
          <p:nvPr/>
        </p:nvSpPr>
        <p:spPr>
          <a:xfrm>
            <a:off x="1663156" y="5019998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 smtClean="0">
                <a:solidFill>
                  <a:schemeClr val="accent2"/>
                </a:solidFill>
              </a:rPr>
              <a:t>Business</a:t>
            </a:r>
            <a:endParaRPr lang="zh-TW" altLang="en-US" sz="2400" b="1" dirty="0">
              <a:solidFill>
                <a:schemeClr val="accent2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879556" y="4085262"/>
            <a:ext cx="245745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8" name="橢圓 17"/>
          <p:cNvSpPr/>
          <p:nvPr/>
        </p:nvSpPr>
        <p:spPr>
          <a:xfrm>
            <a:off x="5045166" y="3589998"/>
            <a:ext cx="834390" cy="83439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19" name="直線接點 18"/>
          <p:cNvCxnSpPr/>
          <p:nvPr/>
        </p:nvCxnSpPr>
        <p:spPr>
          <a:xfrm>
            <a:off x="5468076" y="4007193"/>
            <a:ext cx="286893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字方塊 88"/>
          <p:cNvSpPr txBox="1"/>
          <p:nvPr/>
        </p:nvSpPr>
        <p:spPr>
          <a:xfrm>
            <a:off x="5879556" y="3542321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 smtClean="0">
                <a:solidFill>
                  <a:schemeClr val="accent3"/>
                </a:solidFill>
              </a:rPr>
              <a:t>Business</a:t>
            </a:r>
            <a:endParaRPr lang="zh-TW" altLang="en-US" sz="2400" b="1" dirty="0">
              <a:solidFill>
                <a:schemeClr val="accent3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879556" y="5562939"/>
            <a:ext cx="245745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22" name="橢圓 21"/>
          <p:cNvSpPr/>
          <p:nvPr/>
        </p:nvSpPr>
        <p:spPr>
          <a:xfrm>
            <a:off x="5045166" y="5067675"/>
            <a:ext cx="834390" cy="83439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23" name="直線接點 22"/>
          <p:cNvCxnSpPr/>
          <p:nvPr/>
        </p:nvCxnSpPr>
        <p:spPr>
          <a:xfrm>
            <a:off x="5468076" y="5484870"/>
            <a:ext cx="286893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字方塊 88"/>
          <p:cNvSpPr txBox="1"/>
          <p:nvPr/>
        </p:nvSpPr>
        <p:spPr>
          <a:xfrm>
            <a:off x="5879556" y="5019998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 smtClean="0">
                <a:solidFill>
                  <a:schemeClr val="accent4"/>
                </a:solidFill>
              </a:rPr>
              <a:t>Business</a:t>
            </a:r>
            <a:endParaRPr lang="zh-TW" altLang="en-US" sz="24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4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197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97584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版面配置區 10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schemeClr val="bg1"/>
                </a:solidFill>
              </a:rPr>
              <a:t>商業簡報網 </a:t>
            </a:r>
            <a:r>
              <a:rPr lang="en-US" altLang="zh-TW" smtClean="0">
                <a:solidFill>
                  <a:schemeClr val="bg1"/>
                </a:solidFill>
              </a:rPr>
              <a:t>X Matter Lab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>
                <a:solidFill>
                  <a:schemeClr val="bg1"/>
                </a:solidFill>
              </a:rPr>
              <a:t>198</a:t>
            </a:fld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718495" y="457712"/>
            <a:ext cx="570701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Image Effects 097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155324" y="1058782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cxnSp>
        <p:nvCxnSpPr>
          <p:cNvPr id="26" name="直線接點 25"/>
          <p:cNvCxnSpPr/>
          <p:nvPr/>
        </p:nvCxnSpPr>
        <p:spPr>
          <a:xfrm>
            <a:off x="481117" y="2302683"/>
            <a:ext cx="2556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 26"/>
          <p:cNvSpPr/>
          <p:nvPr/>
        </p:nvSpPr>
        <p:spPr>
          <a:xfrm>
            <a:off x="433625" y="1592852"/>
            <a:ext cx="24637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28" name="矩形 27"/>
          <p:cNvSpPr/>
          <p:nvPr/>
        </p:nvSpPr>
        <p:spPr>
          <a:xfrm>
            <a:off x="2897417" y="1604183"/>
            <a:ext cx="139700" cy="698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29" name="直線接點 28"/>
          <p:cNvCxnSpPr/>
          <p:nvPr/>
        </p:nvCxnSpPr>
        <p:spPr>
          <a:xfrm>
            <a:off x="481117" y="3483783"/>
            <a:ext cx="2556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/>
        </p:nvSpPr>
        <p:spPr>
          <a:xfrm>
            <a:off x="433625" y="2773952"/>
            <a:ext cx="24637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31" name="矩形 30"/>
          <p:cNvSpPr/>
          <p:nvPr/>
        </p:nvSpPr>
        <p:spPr>
          <a:xfrm>
            <a:off x="2897417" y="2785283"/>
            <a:ext cx="139700" cy="698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32" name="直線接點 31"/>
          <p:cNvCxnSpPr/>
          <p:nvPr/>
        </p:nvCxnSpPr>
        <p:spPr>
          <a:xfrm>
            <a:off x="3948217" y="2317997"/>
            <a:ext cx="2556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 32"/>
          <p:cNvSpPr/>
          <p:nvPr/>
        </p:nvSpPr>
        <p:spPr>
          <a:xfrm>
            <a:off x="3900725" y="1608166"/>
            <a:ext cx="24637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34" name="矩形 33"/>
          <p:cNvSpPr/>
          <p:nvPr/>
        </p:nvSpPr>
        <p:spPr>
          <a:xfrm>
            <a:off x="6364517" y="1619497"/>
            <a:ext cx="139700" cy="698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04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pPr/>
              <a:t>1</a:t>
            </a:fld>
            <a:endParaRPr lang="zh-TW" altLang="en-US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6" name="手繪多邊形 5"/>
          <p:cNvSpPr/>
          <p:nvPr/>
        </p:nvSpPr>
        <p:spPr>
          <a:xfrm rot="10800000">
            <a:off x="3243942" y="571499"/>
            <a:ext cx="5900058" cy="1905000"/>
          </a:xfrm>
          <a:custGeom>
            <a:avLst/>
            <a:gdLst>
              <a:gd name="connsiteX0" fmla="*/ 16329 w 5900058"/>
              <a:gd name="connsiteY0" fmla="*/ 0 h 1905000"/>
              <a:gd name="connsiteX1" fmla="*/ 4947558 w 5900058"/>
              <a:gd name="connsiteY1" fmla="*/ 0 h 1905000"/>
              <a:gd name="connsiteX2" fmla="*/ 5900058 w 5900058"/>
              <a:gd name="connsiteY2" fmla="*/ 952500 h 1905000"/>
              <a:gd name="connsiteX3" fmla="*/ 4947558 w 5900058"/>
              <a:gd name="connsiteY3" fmla="*/ 1905000 h 1905000"/>
              <a:gd name="connsiteX4" fmla="*/ 16329 w 5900058"/>
              <a:gd name="connsiteY4" fmla="*/ 1905000 h 1905000"/>
              <a:gd name="connsiteX5" fmla="*/ 0 w 5900058"/>
              <a:gd name="connsiteY5" fmla="*/ 1904176 h 1905000"/>
              <a:gd name="connsiteX6" fmla="*/ 0 w 5900058"/>
              <a:gd name="connsiteY6" fmla="*/ 825 h 1905000"/>
              <a:gd name="connsiteX7" fmla="*/ 16329 w 5900058"/>
              <a:gd name="connsiteY7" fmla="*/ 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00058" h="1905000">
                <a:moveTo>
                  <a:pt x="16329" y="0"/>
                </a:moveTo>
                <a:lnTo>
                  <a:pt x="4947558" y="0"/>
                </a:lnTo>
                <a:cubicBezTo>
                  <a:pt x="5473609" y="0"/>
                  <a:pt x="5900058" y="426449"/>
                  <a:pt x="5900058" y="952500"/>
                </a:cubicBezTo>
                <a:cubicBezTo>
                  <a:pt x="5900058" y="1478551"/>
                  <a:pt x="5473609" y="1905000"/>
                  <a:pt x="4947558" y="1905000"/>
                </a:cubicBezTo>
                <a:lnTo>
                  <a:pt x="16329" y="1905000"/>
                </a:lnTo>
                <a:lnTo>
                  <a:pt x="0" y="1904176"/>
                </a:lnTo>
                <a:lnTo>
                  <a:pt x="0" y="825"/>
                </a:lnTo>
                <a:lnTo>
                  <a:pt x="16329" y="0"/>
                </a:lnTo>
                <a:close/>
              </a:path>
            </a:pathLst>
          </a:cu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5688413" y="1082748"/>
            <a:ext cx="31685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 smtClean="0">
                <a:solidFill>
                  <a:schemeClr val="bg1"/>
                </a:solidFill>
              </a:rPr>
              <a:t>獨家贊助</a:t>
            </a:r>
            <a:endParaRPr lang="zh-TW" altLang="en-US" sz="5400" dirty="0">
              <a:solidFill>
                <a:schemeClr val="bg1"/>
              </a:solidFill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5151022" y="5563552"/>
            <a:ext cx="270707" cy="270707"/>
            <a:chOff x="5151022" y="5563552"/>
            <a:chExt cx="270707" cy="270707"/>
          </a:xfrm>
        </p:grpSpPr>
        <p:sp>
          <p:nvSpPr>
            <p:cNvPr id="26" name="橢圓 25"/>
            <p:cNvSpPr/>
            <p:nvPr/>
          </p:nvSpPr>
          <p:spPr>
            <a:xfrm>
              <a:off x="5151022" y="5563552"/>
              <a:ext cx="270707" cy="270707"/>
            </a:xfrm>
            <a:prstGeom prst="ellipse">
              <a:avLst/>
            </a:prstGeom>
            <a:solidFill>
              <a:srgbClr val="0472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/>
            </a:p>
          </p:txBody>
        </p:sp>
        <p:sp>
          <p:nvSpPr>
            <p:cNvPr id="27" name="Freeform 11"/>
            <p:cNvSpPr>
              <a:spLocks/>
            </p:cNvSpPr>
            <p:nvPr/>
          </p:nvSpPr>
          <p:spPr bwMode="auto">
            <a:xfrm>
              <a:off x="5211851" y="5630585"/>
              <a:ext cx="149048" cy="149048"/>
            </a:xfrm>
            <a:custGeom>
              <a:avLst/>
              <a:gdLst>
                <a:gd name="T0" fmla="*/ 0 w 4098"/>
                <a:gd name="T1" fmla="*/ 0 h 4098"/>
                <a:gd name="T2" fmla="*/ 4098 w 4098"/>
                <a:gd name="T3" fmla="*/ 1465 h 4098"/>
                <a:gd name="T4" fmla="*/ 2843 w 4098"/>
                <a:gd name="T5" fmla="*/ 2277 h 4098"/>
                <a:gd name="T6" fmla="*/ 3722 w 4098"/>
                <a:gd name="T7" fmla="*/ 3158 h 4098"/>
                <a:gd name="T8" fmla="*/ 3755 w 4098"/>
                <a:gd name="T9" fmla="*/ 3195 h 4098"/>
                <a:gd name="T10" fmla="*/ 3783 w 4098"/>
                <a:gd name="T11" fmla="*/ 3236 h 4098"/>
                <a:gd name="T12" fmla="*/ 3805 w 4098"/>
                <a:gd name="T13" fmla="*/ 3278 h 4098"/>
                <a:gd name="T14" fmla="*/ 3821 w 4098"/>
                <a:gd name="T15" fmla="*/ 3323 h 4098"/>
                <a:gd name="T16" fmla="*/ 3832 w 4098"/>
                <a:gd name="T17" fmla="*/ 3369 h 4098"/>
                <a:gd name="T18" fmla="*/ 3838 w 4098"/>
                <a:gd name="T19" fmla="*/ 3416 h 4098"/>
                <a:gd name="T20" fmla="*/ 3838 w 4098"/>
                <a:gd name="T21" fmla="*/ 3463 h 4098"/>
                <a:gd name="T22" fmla="*/ 3832 w 4098"/>
                <a:gd name="T23" fmla="*/ 3511 h 4098"/>
                <a:gd name="T24" fmla="*/ 3821 w 4098"/>
                <a:gd name="T25" fmla="*/ 3557 h 4098"/>
                <a:gd name="T26" fmla="*/ 3805 w 4098"/>
                <a:gd name="T27" fmla="*/ 3601 h 4098"/>
                <a:gd name="T28" fmla="*/ 3783 w 4098"/>
                <a:gd name="T29" fmla="*/ 3643 h 4098"/>
                <a:gd name="T30" fmla="*/ 3755 w 4098"/>
                <a:gd name="T31" fmla="*/ 3684 h 4098"/>
                <a:gd name="T32" fmla="*/ 3722 w 4098"/>
                <a:gd name="T33" fmla="*/ 3722 h 4098"/>
                <a:gd name="T34" fmla="*/ 3684 w 4098"/>
                <a:gd name="T35" fmla="*/ 3755 h 4098"/>
                <a:gd name="T36" fmla="*/ 3643 w 4098"/>
                <a:gd name="T37" fmla="*/ 3783 h 4098"/>
                <a:gd name="T38" fmla="*/ 3601 w 4098"/>
                <a:gd name="T39" fmla="*/ 3805 h 4098"/>
                <a:gd name="T40" fmla="*/ 3557 w 4098"/>
                <a:gd name="T41" fmla="*/ 3821 h 4098"/>
                <a:gd name="T42" fmla="*/ 3511 w 4098"/>
                <a:gd name="T43" fmla="*/ 3832 h 4098"/>
                <a:gd name="T44" fmla="*/ 3463 w 4098"/>
                <a:gd name="T45" fmla="*/ 3838 h 4098"/>
                <a:gd name="T46" fmla="*/ 3416 w 4098"/>
                <a:gd name="T47" fmla="*/ 3838 h 4098"/>
                <a:gd name="T48" fmla="*/ 3369 w 4098"/>
                <a:gd name="T49" fmla="*/ 3832 h 4098"/>
                <a:gd name="T50" fmla="*/ 3323 w 4098"/>
                <a:gd name="T51" fmla="*/ 3821 h 4098"/>
                <a:gd name="T52" fmla="*/ 3278 w 4098"/>
                <a:gd name="T53" fmla="*/ 3805 h 4098"/>
                <a:gd name="T54" fmla="*/ 3236 w 4098"/>
                <a:gd name="T55" fmla="*/ 3783 h 4098"/>
                <a:gd name="T56" fmla="*/ 3195 w 4098"/>
                <a:gd name="T57" fmla="*/ 3755 h 4098"/>
                <a:gd name="T58" fmla="*/ 3158 w 4098"/>
                <a:gd name="T59" fmla="*/ 3722 h 4098"/>
                <a:gd name="T60" fmla="*/ 2277 w 4098"/>
                <a:gd name="T61" fmla="*/ 2843 h 4098"/>
                <a:gd name="T62" fmla="*/ 1465 w 4098"/>
                <a:gd name="T63" fmla="*/ 4098 h 4098"/>
                <a:gd name="T64" fmla="*/ 0 w 4098"/>
                <a:gd name="T65" fmla="*/ 0 h 40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098" h="4098">
                  <a:moveTo>
                    <a:pt x="0" y="0"/>
                  </a:moveTo>
                  <a:lnTo>
                    <a:pt x="4098" y="1465"/>
                  </a:lnTo>
                  <a:lnTo>
                    <a:pt x="2843" y="2277"/>
                  </a:lnTo>
                  <a:lnTo>
                    <a:pt x="3722" y="3158"/>
                  </a:lnTo>
                  <a:lnTo>
                    <a:pt x="3755" y="3195"/>
                  </a:lnTo>
                  <a:lnTo>
                    <a:pt x="3783" y="3236"/>
                  </a:lnTo>
                  <a:lnTo>
                    <a:pt x="3805" y="3278"/>
                  </a:lnTo>
                  <a:lnTo>
                    <a:pt x="3821" y="3323"/>
                  </a:lnTo>
                  <a:lnTo>
                    <a:pt x="3832" y="3369"/>
                  </a:lnTo>
                  <a:lnTo>
                    <a:pt x="3838" y="3416"/>
                  </a:lnTo>
                  <a:lnTo>
                    <a:pt x="3838" y="3463"/>
                  </a:lnTo>
                  <a:lnTo>
                    <a:pt x="3832" y="3511"/>
                  </a:lnTo>
                  <a:lnTo>
                    <a:pt x="3821" y="3557"/>
                  </a:lnTo>
                  <a:lnTo>
                    <a:pt x="3805" y="3601"/>
                  </a:lnTo>
                  <a:lnTo>
                    <a:pt x="3783" y="3643"/>
                  </a:lnTo>
                  <a:lnTo>
                    <a:pt x="3755" y="3684"/>
                  </a:lnTo>
                  <a:lnTo>
                    <a:pt x="3722" y="3722"/>
                  </a:lnTo>
                  <a:lnTo>
                    <a:pt x="3684" y="3755"/>
                  </a:lnTo>
                  <a:lnTo>
                    <a:pt x="3643" y="3783"/>
                  </a:lnTo>
                  <a:lnTo>
                    <a:pt x="3601" y="3805"/>
                  </a:lnTo>
                  <a:lnTo>
                    <a:pt x="3557" y="3821"/>
                  </a:lnTo>
                  <a:lnTo>
                    <a:pt x="3511" y="3832"/>
                  </a:lnTo>
                  <a:lnTo>
                    <a:pt x="3463" y="3838"/>
                  </a:lnTo>
                  <a:lnTo>
                    <a:pt x="3416" y="3838"/>
                  </a:lnTo>
                  <a:lnTo>
                    <a:pt x="3369" y="3832"/>
                  </a:lnTo>
                  <a:lnTo>
                    <a:pt x="3323" y="3821"/>
                  </a:lnTo>
                  <a:lnTo>
                    <a:pt x="3278" y="3805"/>
                  </a:lnTo>
                  <a:lnTo>
                    <a:pt x="3236" y="3783"/>
                  </a:lnTo>
                  <a:lnTo>
                    <a:pt x="3195" y="3755"/>
                  </a:lnTo>
                  <a:lnTo>
                    <a:pt x="3158" y="3722"/>
                  </a:lnTo>
                  <a:lnTo>
                    <a:pt x="2277" y="2843"/>
                  </a:lnTo>
                  <a:lnTo>
                    <a:pt x="1465" y="40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</p:grpSp>
      <p:grpSp>
        <p:nvGrpSpPr>
          <p:cNvPr id="5" name="群組 4"/>
          <p:cNvGrpSpPr/>
          <p:nvPr/>
        </p:nvGrpSpPr>
        <p:grpSpPr>
          <a:xfrm>
            <a:off x="5151022" y="5887402"/>
            <a:ext cx="270707" cy="270707"/>
            <a:chOff x="5151022" y="5887402"/>
            <a:chExt cx="270707" cy="270707"/>
          </a:xfrm>
        </p:grpSpPr>
        <p:sp>
          <p:nvSpPr>
            <p:cNvPr id="29" name="橢圓 28"/>
            <p:cNvSpPr/>
            <p:nvPr/>
          </p:nvSpPr>
          <p:spPr>
            <a:xfrm>
              <a:off x="5151022" y="5887402"/>
              <a:ext cx="270707" cy="270707"/>
            </a:xfrm>
            <a:prstGeom prst="ellipse">
              <a:avLst/>
            </a:prstGeom>
            <a:solidFill>
              <a:srgbClr val="0472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/>
            </a:p>
          </p:txBody>
        </p:sp>
        <p:sp>
          <p:nvSpPr>
            <p:cNvPr id="30" name="Freeform 16"/>
            <p:cNvSpPr>
              <a:spLocks/>
            </p:cNvSpPr>
            <p:nvPr/>
          </p:nvSpPr>
          <p:spPr bwMode="auto">
            <a:xfrm>
              <a:off x="5231444" y="5931646"/>
              <a:ext cx="97160" cy="179440"/>
            </a:xfrm>
            <a:custGeom>
              <a:avLst/>
              <a:gdLst>
                <a:gd name="T0" fmla="*/ 1921 w 1996"/>
                <a:gd name="T1" fmla="*/ 1 h 3691"/>
                <a:gd name="T2" fmla="*/ 1959 w 1996"/>
                <a:gd name="T3" fmla="*/ 11 h 3691"/>
                <a:gd name="T4" fmla="*/ 1985 w 1996"/>
                <a:gd name="T5" fmla="*/ 38 h 3691"/>
                <a:gd name="T6" fmla="*/ 1996 w 1996"/>
                <a:gd name="T7" fmla="*/ 76 h 3691"/>
                <a:gd name="T8" fmla="*/ 1993 w 1996"/>
                <a:gd name="T9" fmla="*/ 660 h 3691"/>
                <a:gd name="T10" fmla="*/ 1974 w 1996"/>
                <a:gd name="T11" fmla="*/ 693 h 3691"/>
                <a:gd name="T12" fmla="*/ 1941 w 1996"/>
                <a:gd name="T13" fmla="*/ 712 h 3691"/>
                <a:gd name="T14" fmla="*/ 1598 w 1996"/>
                <a:gd name="T15" fmla="*/ 714 h 3691"/>
                <a:gd name="T16" fmla="*/ 1513 w 1996"/>
                <a:gd name="T17" fmla="*/ 720 h 3691"/>
                <a:gd name="T18" fmla="*/ 1448 w 1996"/>
                <a:gd name="T19" fmla="*/ 736 h 3691"/>
                <a:gd name="T20" fmla="*/ 1401 w 1996"/>
                <a:gd name="T21" fmla="*/ 762 h 3691"/>
                <a:gd name="T22" fmla="*/ 1369 w 1996"/>
                <a:gd name="T23" fmla="*/ 799 h 3691"/>
                <a:gd name="T24" fmla="*/ 1349 w 1996"/>
                <a:gd name="T25" fmla="*/ 846 h 3691"/>
                <a:gd name="T26" fmla="*/ 1338 w 1996"/>
                <a:gd name="T27" fmla="*/ 904 h 3691"/>
                <a:gd name="T28" fmla="*/ 1335 w 1996"/>
                <a:gd name="T29" fmla="*/ 972 h 3691"/>
                <a:gd name="T30" fmla="*/ 1898 w 1996"/>
                <a:gd name="T31" fmla="*/ 1327 h 3691"/>
                <a:gd name="T32" fmla="*/ 1937 w 1996"/>
                <a:gd name="T33" fmla="*/ 1337 h 3691"/>
                <a:gd name="T34" fmla="*/ 1964 w 1996"/>
                <a:gd name="T35" fmla="*/ 1364 h 3691"/>
                <a:gd name="T36" fmla="*/ 1974 w 1996"/>
                <a:gd name="T37" fmla="*/ 1402 h 3691"/>
                <a:gd name="T38" fmla="*/ 1971 w 1996"/>
                <a:gd name="T39" fmla="*/ 2029 h 3691"/>
                <a:gd name="T40" fmla="*/ 1951 w 1996"/>
                <a:gd name="T41" fmla="*/ 2062 h 3691"/>
                <a:gd name="T42" fmla="*/ 1918 w 1996"/>
                <a:gd name="T43" fmla="*/ 2081 h 3691"/>
                <a:gd name="T44" fmla="*/ 1335 w 1996"/>
                <a:gd name="T45" fmla="*/ 2085 h 3691"/>
                <a:gd name="T46" fmla="*/ 1333 w 1996"/>
                <a:gd name="T47" fmla="*/ 3636 h 3691"/>
                <a:gd name="T48" fmla="*/ 1313 w 1996"/>
                <a:gd name="T49" fmla="*/ 3669 h 3691"/>
                <a:gd name="T50" fmla="*/ 1279 w 1996"/>
                <a:gd name="T51" fmla="*/ 3688 h 3691"/>
                <a:gd name="T52" fmla="*/ 631 w 1996"/>
                <a:gd name="T53" fmla="*/ 3691 h 3691"/>
                <a:gd name="T54" fmla="*/ 594 w 1996"/>
                <a:gd name="T55" fmla="*/ 3681 h 3691"/>
                <a:gd name="T56" fmla="*/ 566 w 1996"/>
                <a:gd name="T57" fmla="*/ 3654 h 3691"/>
                <a:gd name="T58" fmla="*/ 556 w 1996"/>
                <a:gd name="T59" fmla="*/ 3615 h 3691"/>
                <a:gd name="T60" fmla="*/ 75 w 1996"/>
                <a:gd name="T61" fmla="*/ 2085 h 3691"/>
                <a:gd name="T62" fmla="*/ 36 w 1996"/>
                <a:gd name="T63" fmla="*/ 2075 h 3691"/>
                <a:gd name="T64" fmla="*/ 10 w 1996"/>
                <a:gd name="T65" fmla="*/ 2047 h 3691"/>
                <a:gd name="T66" fmla="*/ 0 w 1996"/>
                <a:gd name="T67" fmla="*/ 2009 h 3691"/>
                <a:gd name="T68" fmla="*/ 2 w 1996"/>
                <a:gd name="T69" fmla="*/ 1383 h 3691"/>
                <a:gd name="T70" fmla="*/ 22 w 1996"/>
                <a:gd name="T71" fmla="*/ 1350 h 3691"/>
                <a:gd name="T72" fmla="*/ 54 w 1996"/>
                <a:gd name="T73" fmla="*/ 1330 h 3691"/>
                <a:gd name="T74" fmla="*/ 556 w 1996"/>
                <a:gd name="T75" fmla="*/ 1327 h 3691"/>
                <a:gd name="T76" fmla="*/ 558 w 1996"/>
                <a:gd name="T77" fmla="*/ 827 h 3691"/>
                <a:gd name="T78" fmla="*/ 579 w 1996"/>
                <a:gd name="T79" fmla="*/ 673 h 3691"/>
                <a:gd name="T80" fmla="*/ 619 w 1996"/>
                <a:gd name="T81" fmla="*/ 534 h 3691"/>
                <a:gd name="T82" fmla="*/ 678 w 1996"/>
                <a:gd name="T83" fmla="*/ 408 h 3691"/>
                <a:gd name="T84" fmla="*/ 754 w 1996"/>
                <a:gd name="T85" fmla="*/ 297 h 3691"/>
                <a:gd name="T86" fmla="*/ 846 w 1996"/>
                <a:gd name="T87" fmla="*/ 201 h 3691"/>
                <a:gd name="T88" fmla="*/ 954 w 1996"/>
                <a:gd name="T89" fmla="*/ 124 h 3691"/>
                <a:gd name="T90" fmla="*/ 1077 w 1996"/>
                <a:gd name="T91" fmla="*/ 64 h 3691"/>
                <a:gd name="T92" fmla="*/ 1213 w 1996"/>
                <a:gd name="T93" fmla="*/ 23 h 3691"/>
                <a:gd name="T94" fmla="*/ 1363 w 1996"/>
                <a:gd name="T95" fmla="*/ 3 h 3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6" h="3691">
                  <a:moveTo>
                    <a:pt x="1442" y="0"/>
                  </a:moveTo>
                  <a:lnTo>
                    <a:pt x="1921" y="1"/>
                  </a:lnTo>
                  <a:lnTo>
                    <a:pt x="1941" y="3"/>
                  </a:lnTo>
                  <a:lnTo>
                    <a:pt x="1959" y="11"/>
                  </a:lnTo>
                  <a:lnTo>
                    <a:pt x="1974" y="22"/>
                  </a:lnTo>
                  <a:lnTo>
                    <a:pt x="1985" y="38"/>
                  </a:lnTo>
                  <a:lnTo>
                    <a:pt x="1993" y="56"/>
                  </a:lnTo>
                  <a:lnTo>
                    <a:pt x="1996" y="76"/>
                  </a:lnTo>
                  <a:lnTo>
                    <a:pt x="1996" y="639"/>
                  </a:lnTo>
                  <a:lnTo>
                    <a:pt x="1993" y="660"/>
                  </a:lnTo>
                  <a:lnTo>
                    <a:pt x="1985" y="677"/>
                  </a:lnTo>
                  <a:lnTo>
                    <a:pt x="1974" y="693"/>
                  </a:lnTo>
                  <a:lnTo>
                    <a:pt x="1959" y="704"/>
                  </a:lnTo>
                  <a:lnTo>
                    <a:pt x="1941" y="712"/>
                  </a:lnTo>
                  <a:lnTo>
                    <a:pt x="1921" y="714"/>
                  </a:lnTo>
                  <a:lnTo>
                    <a:pt x="1598" y="714"/>
                  </a:lnTo>
                  <a:lnTo>
                    <a:pt x="1553" y="717"/>
                  </a:lnTo>
                  <a:lnTo>
                    <a:pt x="1513" y="720"/>
                  </a:lnTo>
                  <a:lnTo>
                    <a:pt x="1479" y="727"/>
                  </a:lnTo>
                  <a:lnTo>
                    <a:pt x="1448" y="736"/>
                  </a:lnTo>
                  <a:lnTo>
                    <a:pt x="1423" y="748"/>
                  </a:lnTo>
                  <a:lnTo>
                    <a:pt x="1401" y="762"/>
                  </a:lnTo>
                  <a:lnTo>
                    <a:pt x="1384" y="779"/>
                  </a:lnTo>
                  <a:lnTo>
                    <a:pt x="1369" y="799"/>
                  </a:lnTo>
                  <a:lnTo>
                    <a:pt x="1358" y="822"/>
                  </a:lnTo>
                  <a:lnTo>
                    <a:pt x="1349" y="846"/>
                  </a:lnTo>
                  <a:lnTo>
                    <a:pt x="1342" y="874"/>
                  </a:lnTo>
                  <a:lnTo>
                    <a:pt x="1338" y="904"/>
                  </a:lnTo>
                  <a:lnTo>
                    <a:pt x="1336" y="937"/>
                  </a:lnTo>
                  <a:lnTo>
                    <a:pt x="1335" y="972"/>
                  </a:lnTo>
                  <a:lnTo>
                    <a:pt x="1335" y="1327"/>
                  </a:lnTo>
                  <a:lnTo>
                    <a:pt x="1898" y="1327"/>
                  </a:lnTo>
                  <a:lnTo>
                    <a:pt x="1918" y="1329"/>
                  </a:lnTo>
                  <a:lnTo>
                    <a:pt x="1937" y="1337"/>
                  </a:lnTo>
                  <a:lnTo>
                    <a:pt x="1951" y="1350"/>
                  </a:lnTo>
                  <a:lnTo>
                    <a:pt x="1964" y="1364"/>
                  </a:lnTo>
                  <a:lnTo>
                    <a:pt x="1971" y="1383"/>
                  </a:lnTo>
                  <a:lnTo>
                    <a:pt x="1974" y="1402"/>
                  </a:lnTo>
                  <a:lnTo>
                    <a:pt x="1973" y="2009"/>
                  </a:lnTo>
                  <a:lnTo>
                    <a:pt x="1971" y="2029"/>
                  </a:lnTo>
                  <a:lnTo>
                    <a:pt x="1963" y="2047"/>
                  </a:lnTo>
                  <a:lnTo>
                    <a:pt x="1951" y="2062"/>
                  </a:lnTo>
                  <a:lnTo>
                    <a:pt x="1937" y="2075"/>
                  </a:lnTo>
                  <a:lnTo>
                    <a:pt x="1918" y="2081"/>
                  </a:lnTo>
                  <a:lnTo>
                    <a:pt x="1898" y="2085"/>
                  </a:lnTo>
                  <a:lnTo>
                    <a:pt x="1335" y="2085"/>
                  </a:lnTo>
                  <a:lnTo>
                    <a:pt x="1335" y="3615"/>
                  </a:lnTo>
                  <a:lnTo>
                    <a:pt x="1333" y="3636"/>
                  </a:lnTo>
                  <a:lnTo>
                    <a:pt x="1325" y="3654"/>
                  </a:lnTo>
                  <a:lnTo>
                    <a:pt x="1313" y="3669"/>
                  </a:lnTo>
                  <a:lnTo>
                    <a:pt x="1297" y="3681"/>
                  </a:lnTo>
                  <a:lnTo>
                    <a:pt x="1279" y="3688"/>
                  </a:lnTo>
                  <a:lnTo>
                    <a:pt x="1260" y="3691"/>
                  </a:lnTo>
                  <a:lnTo>
                    <a:pt x="631" y="3691"/>
                  </a:lnTo>
                  <a:lnTo>
                    <a:pt x="612" y="3688"/>
                  </a:lnTo>
                  <a:lnTo>
                    <a:pt x="594" y="3681"/>
                  </a:lnTo>
                  <a:lnTo>
                    <a:pt x="579" y="3669"/>
                  </a:lnTo>
                  <a:lnTo>
                    <a:pt x="566" y="3654"/>
                  </a:lnTo>
                  <a:lnTo>
                    <a:pt x="558" y="3636"/>
                  </a:lnTo>
                  <a:lnTo>
                    <a:pt x="556" y="3615"/>
                  </a:lnTo>
                  <a:lnTo>
                    <a:pt x="556" y="2085"/>
                  </a:lnTo>
                  <a:lnTo>
                    <a:pt x="75" y="2085"/>
                  </a:lnTo>
                  <a:lnTo>
                    <a:pt x="54" y="2081"/>
                  </a:lnTo>
                  <a:lnTo>
                    <a:pt x="36" y="2075"/>
                  </a:lnTo>
                  <a:lnTo>
                    <a:pt x="22" y="2062"/>
                  </a:lnTo>
                  <a:lnTo>
                    <a:pt x="10" y="2047"/>
                  </a:lnTo>
                  <a:lnTo>
                    <a:pt x="2" y="2029"/>
                  </a:lnTo>
                  <a:lnTo>
                    <a:pt x="0" y="2009"/>
                  </a:lnTo>
                  <a:lnTo>
                    <a:pt x="0" y="1402"/>
                  </a:lnTo>
                  <a:lnTo>
                    <a:pt x="2" y="1383"/>
                  </a:lnTo>
                  <a:lnTo>
                    <a:pt x="10" y="1364"/>
                  </a:lnTo>
                  <a:lnTo>
                    <a:pt x="22" y="1350"/>
                  </a:lnTo>
                  <a:lnTo>
                    <a:pt x="36" y="1337"/>
                  </a:lnTo>
                  <a:lnTo>
                    <a:pt x="54" y="1330"/>
                  </a:lnTo>
                  <a:lnTo>
                    <a:pt x="75" y="1327"/>
                  </a:lnTo>
                  <a:lnTo>
                    <a:pt x="556" y="1327"/>
                  </a:lnTo>
                  <a:lnTo>
                    <a:pt x="556" y="908"/>
                  </a:lnTo>
                  <a:lnTo>
                    <a:pt x="558" y="827"/>
                  </a:lnTo>
                  <a:lnTo>
                    <a:pt x="566" y="748"/>
                  </a:lnTo>
                  <a:lnTo>
                    <a:pt x="579" y="673"/>
                  </a:lnTo>
                  <a:lnTo>
                    <a:pt x="597" y="602"/>
                  </a:lnTo>
                  <a:lnTo>
                    <a:pt x="619" y="534"/>
                  </a:lnTo>
                  <a:lnTo>
                    <a:pt x="646" y="469"/>
                  </a:lnTo>
                  <a:lnTo>
                    <a:pt x="678" y="408"/>
                  </a:lnTo>
                  <a:lnTo>
                    <a:pt x="713" y="350"/>
                  </a:lnTo>
                  <a:lnTo>
                    <a:pt x="754" y="297"/>
                  </a:lnTo>
                  <a:lnTo>
                    <a:pt x="797" y="247"/>
                  </a:lnTo>
                  <a:lnTo>
                    <a:pt x="846" y="201"/>
                  </a:lnTo>
                  <a:lnTo>
                    <a:pt x="898" y="161"/>
                  </a:lnTo>
                  <a:lnTo>
                    <a:pt x="954" y="124"/>
                  </a:lnTo>
                  <a:lnTo>
                    <a:pt x="1014" y="91"/>
                  </a:lnTo>
                  <a:lnTo>
                    <a:pt x="1077" y="64"/>
                  </a:lnTo>
                  <a:lnTo>
                    <a:pt x="1143" y="42"/>
                  </a:lnTo>
                  <a:lnTo>
                    <a:pt x="1213" y="23"/>
                  </a:lnTo>
                  <a:lnTo>
                    <a:pt x="1286" y="11"/>
                  </a:lnTo>
                  <a:lnTo>
                    <a:pt x="1363" y="3"/>
                  </a:lnTo>
                  <a:lnTo>
                    <a:pt x="1442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</p:grpSp>
      <p:sp>
        <p:nvSpPr>
          <p:cNvPr id="34" name="矩形 33">
            <a:hlinkClick r:id="rId2"/>
          </p:cNvPr>
          <p:cNvSpPr/>
          <p:nvPr/>
        </p:nvSpPr>
        <p:spPr>
          <a:xfrm>
            <a:off x="5388464" y="5539142"/>
            <a:ext cx="2575321" cy="282129"/>
          </a:xfrm>
          <a:prstGeom prst="rect">
            <a:avLst/>
          </a:prstGeom>
        </p:spPr>
        <p:txBody>
          <a:bodyPr wrap="square" tIns="0" rIns="90000" bIns="0" anchor="ctr">
            <a:spAutoFit/>
          </a:bodyPr>
          <a:lstStyle/>
          <a:p>
            <a:pPr>
              <a:lnSpc>
                <a:spcPts val="2200"/>
              </a:lnSpc>
            </a:pPr>
            <a:r>
              <a:rPr lang="en-US" altLang="zh-TW" sz="1400" dirty="0" smtClean="0"/>
              <a:t>www.matter-lab.com</a:t>
            </a:r>
          </a:p>
        </p:txBody>
      </p:sp>
      <p:sp>
        <p:nvSpPr>
          <p:cNvPr id="35" name="矩形 34">
            <a:hlinkClick r:id="rId3"/>
          </p:cNvPr>
          <p:cNvSpPr/>
          <p:nvPr/>
        </p:nvSpPr>
        <p:spPr>
          <a:xfrm>
            <a:off x="5388464" y="5856551"/>
            <a:ext cx="3298336" cy="282129"/>
          </a:xfrm>
          <a:prstGeom prst="rect">
            <a:avLst/>
          </a:prstGeom>
        </p:spPr>
        <p:txBody>
          <a:bodyPr wrap="square" tIns="0" rIns="90000" bIns="0" anchor="ctr">
            <a:spAutoFit/>
          </a:bodyPr>
          <a:lstStyle/>
          <a:p>
            <a:pPr>
              <a:lnSpc>
                <a:spcPts val="2200"/>
              </a:lnSpc>
            </a:pPr>
            <a:r>
              <a:rPr lang="en-US" altLang="zh-TW" sz="1400" dirty="0" smtClean="0"/>
              <a:t>www.facebook.com/matterlab.taiwan</a:t>
            </a:r>
          </a:p>
        </p:txBody>
      </p:sp>
      <p:sp>
        <p:nvSpPr>
          <p:cNvPr id="38" name="文字方塊 37"/>
          <p:cNvSpPr txBox="1"/>
          <p:nvPr/>
        </p:nvSpPr>
        <p:spPr>
          <a:xfrm>
            <a:off x="2790409" y="3291351"/>
            <a:ext cx="5332003" cy="1320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en-US" altLang="zh-TW" sz="3600" dirty="0" smtClean="0"/>
              <a:t>Make Organizing Fun!</a:t>
            </a:r>
          </a:p>
          <a:p>
            <a:pPr>
              <a:lnSpc>
                <a:spcPts val="5000"/>
              </a:lnSpc>
            </a:pPr>
            <a:r>
              <a:rPr lang="zh-TW" altLang="en-US" sz="3600" dirty="0" smtClean="0"/>
              <a:t>讓收納更有趣</a:t>
            </a:r>
            <a:r>
              <a:rPr lang="en-US" altLang="zh-TW" sz="3600" dirty="0" smtClean="0"/>
              <a:t>!</a:t>
            </a:r>
            <a:endParaRPr lang="zh-TW" altLang="en-US" sz="3600" dirty="0"/>
          </a:p>
        </p:txBody>
      </p:sp>
      <p:pic>
        <p:nvPicPr>
          <p:cNvPr id="16" name="圖片 15" descr="matter-lab.co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4254" y="5019841"/>
            <a:ext cx="769531" cy="769531"/>
          </a:xfrm>
          <a:prstGeom prst="rect">
            <a:avLst/>
          </a:prstGeom>
        </p:spPr>
      </p:pic>
      <p:pic>
        <p:nvPicPr>
          <p:cNvPr id="18" name="圖片 17" descr="logo-white--vertical-750X750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9889" y="760110"/>
            <a:ext cx="1536522" cy="153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8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19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244305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199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299462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版面配置區 13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>
                <a:solidFill>
                  <a:schemeClr val="bg1"/>
                </a:solidFill>
              </a:rPr>
              <a:t>200</a:t>
            </a:fld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718494" y="457712"/>
            <a:ext cx="570701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Image Effects 098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155324" y="1058782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7" name="矩形 6"/>
          <p:cNvSpPr/>
          <p:nvPr/>
        </p:nvSpPr>
        <p:spPr>
          <a:xfrm>
            <a:off x="1841701" y="1545952"/>
            <a:ext cx="180023" cy="769361"/>
          </a:xfrm>
          <a:prstGeom prst="rect">
            <a:avLst/>
          </a:prstGeom>
          <a:solidFill>
            <a:schemeClr val="accent1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46"/>
          <p:cNvSpPr txBox="1"/>
          <p:nvPr/>
        </p:nvSpPr>
        <p:spPr>
          <a:xfrm>
            <a:off x="2041106" y="1564019"/>
            <a:ext cx="3240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The quick brown fox jumps over the lazy dog. </a:t>
            </a:r>
          </a:p>
        </p:txBody>
      </p:sp>
      <p:sp>
        <p:nvSpPr>
          <p:cNvPr id="9" name="矩形 8"/>
          <p:cNvSpPr/>
          <p:nvPr/>
        </p:nvSpPr>
        <p:spPr>
          <a:xfrm>
            <a:off x="5605894" y="2597168"/>
            <a:ext cx="180023" cy="769361"/>
          </a:xfrm>
          <a:prstGeom prst="rect">
            <a:avLst/>
          </a:prstGeom>
          <a:solidFill>
            <a:schemeClr val="accent2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48"/>
          <p:cNvSpPr txBox="1"/>
          <p:nvPr/>
        </p:nvSpPr>
        <p:spPr>
          <a:xfrm>
            <a:off x="5805299" y="2615235"/>
            <a:ext cx="3240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The quick brown fox jumps over the lazy dog. </a:t>
            </a:r>
          </a:p>
        </p:txBody>
      </p:sp>
      <p:sp>
        <p:nvSpPr>
          <p:cNvPr id="11" name="矩形 10"/>
          <p:cNvSpPr/>
          <p:nvPr/>
        </p:nvSpPr>
        <p:spPr>
          <a:xfrm>
            <a:off x="5605894" y="4083762"/>
            <a:ext cx="180023" cy="769361"/>
          </a:xfrm>
          <a:prstGeom prst="rect">
            <a:avLst/>
          </a:prstGeom>
          <a:solidFill>
            <a:schemeClr val="accent3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50"/>
          <p:cNvSpPr txBox="1"/>
          <p:nvPr/>
        </p:nvSpPr>
        <p:spPr>
          <a:xfrm>
            <a:off x="5805299" y="4101829"/>
            <a:ext cx="3240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The quick brown fox jumps over the lazy dog. </a:t>
            </a:r>
          </a:p>
        </p:txBody>
      </p:sp>
    </p:spTree>
    <p:extLst>
      <p:ext uri="{BB962C8B-B14F-4D97-AF65-F5344CB8AC3E}">
        <p14:creationId xmlns:p14="http://schemas.microsoft.com/office/powerpoint/2010/main" val="168109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201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41277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版面配置區 9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schemeClr val="bg1"/>
                </a:solidFill>
              </a:rPr>
              <a:t>商業簡報網 </a:t>
            </a:r>
            <a:r>
              <a:rPr lang="en-US" altLang="zh-TW" smtClean="0">
                <a:solidFill>
                  <a:schemeClr val="bg1"/>
                </a:solidFill>
              </a:rPr>
              <a:t>X Matter Lab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>
                <a:solidFill>
                  <a:schemeClr val="bg1"/>
                </a:solidFill>
              </a:rPr>
              <a:t>202</a:t>
            </a:fld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718495" y="457712"/>
            <a:ext cx="570701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Image Effects 099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155324" y="1058782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7" name="矩形 6"/>
          <p:cNvSpPr/>
          <p:nvPr/>
        </p:nvSpPr>
        <p:spPr>
          <a:xfrm>
            <a:off x="890901" y="1773365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8" name="矩形 7"/>
          <p:cNvSpPr/>
          <p:nvPr/>
        </p:nvSpPr>
        <p:spPr>
          <a:xfrm>
            <a:off x="890901" y="2824925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9" name="群組 8"/>
          <p:cNvGrpSpPr/>
          <p:nvPr/>
        </p:nvGrpSpPr>
        <p:grpSpPr>
          <a:xfrm>
            <a:off x="404935" y="1932112"/>
            <a:ext cx="421170" cy="421170"/>
            <a:chOff x="5023476" y="1967700"/>
            <a:chExt cx="421170" cy="421170"/>
          </a:xfrm>
        </p:grpSpPr>
        <p:sp>
          <p:nvSpPr>
            <p:cNvPr id="13" name="橢圓 12"/>
            <p:cNvSpPr/>
            <p:nvPr/>
          </p:nvSpPr>
          <p:spPr>
            <a:xfrm>
              <a:off x="5023476" y="196770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4" name="Freeform 21"/>
            <p:cNvSpPr>
              <a:spLocks/>
            </p:cNvSpPr>
            <p:nvPr/>
          </p:nvSpPr>
          <p:spPr bwMode="auto">
            <a:xfrm rot="10800000" flipH="1">
              <a:off x="5165687" y="205239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404935" y="2983672"/>
            <a:ext cx="421170" cy="421170"/>
            <a:chOff x="5023476" y="3019260"/>
            <a:chExt cx="421170" cy="421170"/>
          </a:xfrm>
        </p:grpSpPr>
        <p:sp>
          <p:nvSpPr>
            <p:cNvPr id="16" name="橢圓 15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auto">
            <a:xfrm rot="10800000" flipH="1">
              <a:off x="5165687" y="310395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18" name="矩形 17"/>
          <p:cNvSpPr/>
          <p:nvPr/>
        </p:nvSpPr>
        <p:spPr>
          <a:xfrm>
            <a:off x="5397585" y="1773365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9" name="矩形 18"/>
          <p:cNvSpPr/>
          <p:nvPr/>
        </p:nvSpPr>
        <p:spPr>
          <a:xfrm>
            <a:off x="5397585" y="2824925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20" name="群組 19"/>
          <p:cNvGrpSpPr/>
          <p:nvPr/>
        </p:nvGrpSpPr>
        <p:grpSpPr>
          <a:xfrm>
            <a:off x="4911619" y="1932112"/>
            <a:ext cx="421170" cy="421170"/>
            <a:chOff x="5023476" y="1967700"/>
            <a:chExt cx="421170" cy="421170"/>
          </a:xfrm>
        </p:grpSpPr>
        <p:sp>
          <p:nvSpPr>
            <p:cNvPr id="21" name="橢圓 20"/>
            <p:cNvSpPr/>
            <p:nvPr/>
          </p:nvSpPr>
          <p:spPr>
            <a:xfrm>
              <a:off x="5023476" y="196770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 rot="10800000" flipH="1">
              <a:off x="5165687" y="205239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4911619" y="2983672"/>
            <a:ext cx="421170" cy="421170"/>
            <a:chOff x="5023476" y="3019260"/>
            <a:chExt cx="421170" cy="421170"/>
          </a:xfrm>
        </p:grpSpPr>
        <p:sp>
          <p:nvSpPr>
            <p:cNvPr id="24" name="橢圓 23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5" name="Freeform 21"/>
            <p:cNvSpPr>
              <a:spLocks/>
            </p:cNvSpPr>
            <p:nvPr/>
          </p:nvSpPr>
          <p:spPr bwMode="auto">
            <a:xfrm rot="10800000" flipH="1">
              <a:off x="5165687" y="310395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1025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203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50692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版面配置區 7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>
                <a:solidFill>
                  <a:schemeClr val="bg1"/>
                </a:solidFill>
              </a:rPr>
              <a:t>204</a:t>
            </a:fld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1718494" y="457712"/>
            <a:ext cx="570701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Image Effects 100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155324" y="1058782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grpSp>
        <p:nvGrpSpPr>
          <p:cNvPr id="7" name="群組 6"/>
          <p:cNvGrpSpPr/>
          <p:nvPr/>
        </p:nvGrpSpPr>
        <p:grpSpPr>
          <a:xfrm>
            <a:off x="598831" y="1899286"/>
            <a:ext cx="3352566" cy="738664"/>
            <a:chOff x="560912" y="1927819"/>
            <a:chExt cx="3352566" cy="738664"/>
          </a:xfrm>
        </p:grpSpPr>
        <p:grpSp>
          <p:nvGrpSpPr>
            <p:cNvPr id="16" name="群組 15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8" name="橢圓 17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7" name="矩形 16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11" name="群組 10"/>
          <p:cNvGrpSpPr/>
          <p:nvPr/>
        </p:nvGrpSpPr>
        <p:grpSpPr>
          <a:xfrm>
            <a:off x="598831" y="2742721"/>
            <a:ext cx="3352566" cy="738664"/>
            <a:chOff x="560912" y="1927819"/>
            <a:chExt cx="3352566" cy="738664"/>
          </a:xfrm>
        </p:grpSpPr>
        <p:grpSp>
          <p:nvGrpSpPr>
            <p:cNvPr id="12" name="群組 11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4" name="橢圓 13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3" name="矩形 12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20" name="群組 19"/>
          <p:cNvGrpSpPr/>
          <p:nvPr/>
        </p:nvGrpSpPr>
        <p:grpSpPr>
          <a:xfrm>
            <a:off x="5181717" y="1899286"/>
            <a:ext cx="3352566" cy="738664"/>
            <a:chOff x="560912" y="1927819"/>
            <a:chExt cx="3352566" cy="738664"/>
          </a:xfrm>
        </p:grpSpPr>
        <p:grpSp>
          <p:nvGrpSpPr>
            <p:cNvPr id="21" name="群組 20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3" name="橢圓 22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2" name="矩形 21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25" name="群組 24"/>
          <p:cNvGrpSpPr/>
          <p:nvPr/>
        </p:nvGrpSpPr>
        <p:grpSpPr>
          <a:xfrm>
            <a:off x="5181717" y="2742721"/>
            <a:ext cx="3352566" cy="738664"/>
            <a:chOff x="560912" y="1927819"/>
            <a:chExt cx="3352566" cy="738664"/>
          </a:xfrm>
        </p:grpSpPr>
        <p:grpSp>
          <p:nvGrpSpPr>
            <p:cNvPr id="26" name="群組 25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8" name="橢圓 27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7" name="矩形 26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237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205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335571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>
                <a:solidFill>
                  <a:schemeClr val="bg1"/>
                </a:solidFill>
              </a:rPr>
              <a:t>206</a:t>
            </a:fld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718494" y="457712"/>
            <a:ext cx="570701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Image Effects 101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155324" y="1058782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grpSp>
        <p:nvGrpSpPr>
          <p:cNvPr id="9" name="群組 8"/>
          <p:cNvGrpSpPr/>
          <p:nvPr/>
        </p:nvGrpSpPr>
        <p:grpSpPr>
          <a:xfrm>
            <a:off x="1166712" y="1864544"/>
            <a:ext cx="2791674" cy="954107"/>
            <a:chOff x="6149127" y="1804267"/>
            <a:chExt cx="2791674" cy="954107"/>
          </a:xfrm>
        </p:grpSpPr>
        <p:sp>
          <p:nvSpPr>
            <p:cNvPr id="25" name="矩形 24"/>
            <p:cNvSpPr/>
            <p:nvPr/>
          </p:nvSpPr>
          <p:spPr>
            <a:xfrm>
              <a:off x="6600949" y="1804267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26" name="群組 25"/>
            <p:cNvGrpSpPr/>
            <p:nvPr/>
          </p:nvGrpSpPr>
          <p:grpSpPr>
            <a:xfrm>
              <a:off x="6149127" y="1865227"/>
              <a:ext cx="364036" cy="364036"/>
              <a:chOff x="439901" y="1993616"/>
              <a:chExt cx="364036" cy="364036"/>
            </a:xfrm>
          </p:grpSpPr>
          <p:sp>
            <p:nvSpPr>
              <p:cNvPr id="27" name="圓角矩形 26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8" name="手繪多邊形 27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0" name="群組 9"/>
          <p:cNvGrpSpPr/>
          <p:nvPr/>
        </p:nvGrpSpPr>
        <p:grpSpPr>
          <a:xfrm>
            <a:off x="1166712" y="2981128"/>
            <a:ext cx="2791674" cy="954107"/>
            <a:chOff x="6149127" y="2941171"/>
            <a:chExt cx="2791674" cy="954107"/>
          </a:xfrm>
        </p:grpSpPr>
        <p:sp>
          <p:nvSpPr>
            <p:cNvPr id="21" name="矩形 20"/>
            <p:cNvSpPr/>
            <p:nvPr/>
          </p:nvSpPr>
          <p:spPr>
            <a:xfrm>
              <a:off x="6600949" y="2941171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22" name="群組 21"/>
            <p:cNvGrpSpPr/>
            <p:nvPr/>
          </p:nvGrpSpPr>
          <p:grpSpPr>
            <a:xfrm>
              <a:off x="6149127" y="3002131"/>
              <a:ext cx="364036" cy="364036"/>
              <a:chOff x="439901" y="1993616"/>
              <a:chExt cx="364036" cy="364036"/>
            </a:xfrm>
          </p:grpSpPr>
          <p:sp>
            <p:nvSpPr>
              <p:cNvPr id="23" name="圓角矩形 22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4" name="手繪多邊形 23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1" name="群組 10"/>
          <p:cNvGrpSpPr/>
          <p:nvPr/>
        </p:nvGrpSpPr>
        <p:grpSpPr>
          <a:xfrm>
            <a:off x="5443636" y="1864544"/>
            <a:ext cx="2791674" cy="954107"/>
            <a:chOff x="6149127" y="3992731"/>
            <a:chExt cx="2791674" cy="954107"/>
          </a:xfrm>
        </p:grpSpPr>
        <p:sp>
          <p:nvSpPr>
            <p:cNvPr id="17" name="矩形 16"/>
            <p:cNvSpPr/>
            <p:nvPr/>
          </p:nvSpPr>
          <p:spPr>
            <a:xfrm>
              <a:off x="6600949" y="3992731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18" name="群組 17"/>
            <p:cNvGrpSpPr/>
            <p:nvPr/>
          </p:nvGrpSpPr>
          <p:grpSpPr>
            <a:xfrm>
              <a:off x="6149127" y="4053691"/>
              <a:ext cx="364036" cy="364036"/>
              <a:chOff x="439901" y="1993616"/>
              <a:chExt cx="364036" cy="364036"/>
            </a:xfrm>
          </p:grpSpPr>
          <p:sp>
            <p:nvSpPr>
              <p:cNvPr id="19" name="圓角矩形 18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0" name="手繪多邊形 19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2" name="群組 11"/>
          <p:cNvGrpSpPr/>
          <p:nvPr/>
        </p:nvGrpSpPr>
        <p:grpSpPr>
          <a:xfrm>
            <a:off x="5443636" y="2981128"/>
            <a:ext cx="2791674" cy="954107"/>
            <a:chOff x="6149127" y="5044291"/>
            <a:chExt cx="2791674" cy="954107"/>
          </a:xfrm>
        </p:grpSpPr>
        <p:sp>
          <p:nvSpPr>
            <p:cNvPr id="13" name="矩形 12"/>
            <p:cNvSpPr/>
            <p:nvPr/>
          </p:nvSpPr>
          <p:spPr>
            <a:xfrm>
              <a:off x="6600949" y="5044291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14" name="群組 13"/>
            <p:cNvGrpSpPr/>
            <p:nvPr/>
          </p:nvGrpSpPr>
          <p:grpSpPr>
            <a:xfrm>
              <a:off x="6149127" y="5105251"/>
              <a:ext cx="364036" cy="364036"/>
              <a:chOff x="439901" y="1993616"/>
              <a:chExt cx="364036" cy="364036"/>
            </a:xfrm>
          </p:grpSpPr>
          <p:sp>
            <p:nvSpPr>
              <p:cNvPr id="15" name="圓角矩形 14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16" name="手繪多邊形 15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503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207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116614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208</a:t>
            </a:fld>
            <a:endParaRPr lang="zh-TW" altLang="en-US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矩形 6"/>
          <p:cNvSpPr/>
          <p:nvPr/>
        </p:nvSpPr>
        <p:spPr>
          <a:xfrm>
            <a:off x="1718494" y="5477828"/>
            <a:ext cx="570701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Image Effects 102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155324" y="6078898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</p:spTree>
    <p:extLst>
      <p:ext uri="{BB962C8B-B14F-4D97-AF65-F5344CB8AC3E}">
        <p14:creationId xmlns:p14="http://schemas.microsoft.com/office/powerpoint/2010/main" val="73238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版面配置區 6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1718494" y="457712"/>
            <a:ext cx="570701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Image Effects 008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3155324" y="1058782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grpSp>
        <p:nvGrpSpPr>
          <p:cNvPr id="8" name="群組 7"/>
          <p:cNvGrpSpPr/>
          <p:nvPr/>
        </p:nvGrpSpPr>
        <p:grpSpPr>
          <a:xfrm>
            <a:off x="1166712" y="1864544"/>
            <a:ext cx="2791674" cy="954107"/>
            <a:chOff x="6149127" y="1804267"/>
            <a:chExt cx="2791674" cy="954107"/>
          </a:xfrm>
        </p:grpSpPr>
        <p:sp>
          <p:nvSpPr>
            <p:cNvPr id="9" name="矩形 8"/>
            <p:cNvSpPr/>
            <p:nvPr/>
          </p:nvSpPr>
          <p:spPr>
            <a:xfrm>
              <a:off x="6600949" y="1804267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10" name="群組 9"/>
            <p:cNvGrpSpPr/>
            <p:nvPr/>
          </p:nvGrpSpPr>
          <p:grpSpPr>
            <a:xfrm>
              <a:off x="6149127" y="1865227"/>
              <a:ext cx="364036" cy="364036"/>
              <a:chOff x="439901" y="1993616"/>
              <a:chExt cx="364036" cy="364036"/>
            </a:xfrm>
          </p:grpSpPr>
          <p:sp>
            <p:nvSpPr>
              <p:cNvPr id="11" name="圓角矩形 10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12" name="手繪多邊形 11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3" name="群組 12"/>
          <p:cNvGrpSpPr/>
          <p:nvPr/>
        </p:nvGrpSpPr>
        <p:grpSpPr>
          <a:xfrm>
            <a:off x="1166712" y="2981128"/>
            <a:ext cx="2791674" cy="954107"/>
            <a:chOff x="6149127" y="2941171"/>
            <a:chExt cx="2791674" cy="954107"/>
          </a:xfrm>
        </p:grpSpPr>
        <p:sp>
          <p:nvSpPr>
            <p:cNvPr id="14" name="矩形 13"/>
            <p:cNvSpPr/>
            <p:nvPr/>
          </p:nvSpPr>
          <p:spPr>
            <a:xfrm>
              <a:off x="6600949" y="2941171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15" name="群組 14"/>
            <p:cNvGrpSpPr/>
            <p:nvPr/>
          </p:nvGrpSpPr>
          <p:grpSpPr>
            <a:xfrm>
              <a:off x="6149127" y="3002131"/>
              <a:ext cx="364036" cy="364036"/>
              <a:chOff x="439901" y="1993616"/>
              <a:chExt cx="364036" cy="364036"/>
            </a:xfrm>
          </p:grpSpPr>
          <p:sp>
            <p:nvSpPr>
              <p:cNvPr id="16" name="圓角矩形 15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17" name="手繪多邊形 16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8" name="群組 17"/>
          <p:cNvGrpSpPr/>
          <p:nvPr/>
        </p:nvGrpSpPr>
        <p:grpSpPr>
          <a:xfrm>
            <a:off x="5443636" y="1864544"/>
            <a:ext cx="2791674" cy="954107"/>
            <a:chOff x="6149127" y="3992731"/>
            <a:chExt cx="2791674" cy="954107"/>
          </a:xfrm>
        </p:grpSpPr>
        <p:sp>
          <p:nvSpPr>
            <p:cNvPr id="19" name="矩形 18"/>
            <p:cNvSpPr/>
            <p:nvPr/>
          </p:nvSpPr>
          <p:spPr>
            <a:xfrm>
              <a:off x="6600949" y="3992731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20" name="群組 19"/>
            <p:cNvGrpSpPr/>
            <p:nvPr/>
          </p:nvGrpSpPr>
          <p:grpSpPr>
            <a:xfrm>
              <a:off x="6149127" y="4053691"/>
              <a:ext cx="364036" cy="364036"/>
              <a:chOff x="439901" y="1993616"/>
              <a:chExt cx="364036" cy="364036"/>
            </a:xfrm>
          </p:grpSpPr>
          <p:sp>
            <p:nvSpPr>
              <p:cNvPr id="21" name="圓角矩形 20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2" name="手繪多邊形 21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3" name="群組 22"/>
          <p:cNvGrpSpPr/>
          <p:nvPr/>
        </p:nvGrpSpPr>
        <p:grpSpPr>
          <a:xfrm>
            <a:off x="5443636" y="2981128"/>
            <a:ext cx="2791674" cy="954107"/>
            <a:chOff x="6149127" y="5044291"/>
            <a:chExt cx="2791674" cy="954107"/>
          </a:xfrm>
        </p:grpSpPr>
        <p:sp>
          <p:nvSpPr>
            <p:cNvPr id="24" name="矩形 23"/>
            <p:cNvSpPr/>
            <p:nvPr/>
          </p:nvSpPr>
          <p:spPr>
            <a:xfrm>
              <a:off x="6600949" y="5044291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25" name="群組 24"/>
            <p:cNvGrpSpPr/>
            <p:nvPr/>
          </p:nvGrpSpPr>
          <p:grpSpPr>
            <a:xfrm>
              <a:off x="6149127" y="5105251"/>
              <a:ext cx="364036" cy="364036"/>
              <a:chOff x="439901" y="1993616"/>
              <a:chExt cx="364036" cy="364036"/>
            </a:xfrm>
          </p:grpSpPr>
          <p:sp>
            <p:nvSpPr>
              <p:cNvPr id="26" name="圓角矩形 25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7" name="手繪多邊形 26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>
                <a:solidFill>
                  <a:schemeClr val="bg1"/>
                </a:solidFill>
              </a:rPr>
              <a:t>20</a:t>
            </a:fld>
            <a:endParaRPr lang="zh-TW" alt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84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209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180346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facebook.com/images/fb_icon_325x32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620" y="2348862"/>
            <a:ext cx="1728192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2807804" y="2635150"/>
            <a:ext cx="579664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solidFill>
                  <a:prstClr val="black"/>
                </a:solidFill>
                <a:latin typeface="微軟正黑體" pitchFamily="34" charset="-120"/>
                <a:ea typeface="微軟正黑體"/>
              </a:rPr>
              <a:t>歡迎加入</a:t>
            </a:r>
            <a:r>
              <a:rPr lang="zh-TW" altLang="en-US" sz="4800" b="1" dirty="0">
                <a:solidFill>
                  <a:prstClr val="black"/>
                </a:solidFill>
                <a:latin typeface="微軟正黑體" pitchFamily="34" charset="-120"/>
                <a:ea typeface="微軟正黑體"/>
                <a:hlinkClick r:id="rId4"/>
              </a:rPr>
              <a:t>商業簡報網</a:t>
            </a:r>
            <a:r>
              <a:rPr lang="zh-TW" altLang="en-US" sz="2800" b="1" dirty="0">
                <a:solidFill>
                  <a:prstClr val="black"/>
                </a:solidFill>
                <a:latin typeface="微軟正黑體" pitchFamily="34" charset="-120"/>
                <a:ea typeface="微軟正黑體"/>
              </a:rPr>
              <a:t>粉絲專頁</a:t>
            </a:r>
          </a:p>
        </p:txBody>
      </p:sp>
      <p:pic>
        <p:nvPicPr>
          <p:cNvPr id="1026" name="Picture 2" descr="C:\Users\mwhan\Downloads\1415166689_icon_27_one_finger_click-512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1221" y="4167021"/>
            <a:ext cx="2258380" cy="2258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11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808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065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029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21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421218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22</a:t>
            </a:fld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9437" y="457712"/>
            <a:ext cx="570701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Image Effects 009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446267" y="1058782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grpSp>
        <p:nvGrpSpPr>
          <p:cNvPr id="8" name="群組 7"/>
          <p:cNvGrpSpPr/>
          <p:nvPr/>
        </p:nvGrpSpPr>
        <p:grpSpPr>
          <a:xfrm>
            <a:off x="272260" y="1643424"/>
            <a:ext cx="3352566" cy="738664"/>
            <a:chOff x="560912" y="1927819"/>
            <a:chExt cx="3352566" cy="738664"/>
          </a:xfrm>
        </p:grpSpPr>
        <p:grpSp>
          <p:nvGrpSpPr>
            <p:cNvPr id="14" name="群組 13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6" name="橢圓 15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5" name="矩形 14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9" name="群組 8"/>
          <p:cNvGrpSpPr/>
          <p:nvPr/>
        </p:nvGrpSpPr>
        <p:grpSpPr>
          <a:xfrm>
            <a:off x="272260" y="2486859"/>
            <a:ext cx="3352566" cy="738664"/>
            <a:chOff x="560912" y="1927819"/>
            <a:chExt cx="3352566" cy="738664"/>
          </a:xfrm>
        </p:grpSpPr>
        <p:grpSp>
          <p:nvGrpSpPr>
            <p:cNvPr id="10" name="群組 9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2" name="橢圓 11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1" name="矩形 10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272260" y="4451938"/>
            <a:ext cx="3352566" cy="738664"/>
            <a:chOff x="560912" y="1927819"/>
            <a:chExt cx="3352566" cy="738664"/>
          </a:xfrm>
        </p:grpSpPr>
        <p:grpSp>
          <p:nvGrpSpPr>
            <p:cNvPr id="19" name="群組 18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1" name="橢圓 20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0" name="矩形 19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272260" y="5295373"/>
            <a:ext cx="3352566" cy="738664"/>
            <a:chOff x="560912" y="1927819"/>
            <a:chExt cx="3352566" cy="738664"/>
          </a:xfrm>
        </p:grpSpPr>
        <p:grpSp>
          <p:nvGrpSpPr>
            <p:cNvPr id="24" name="群組 23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6" name="橢圓 25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5" name="矩形 24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0210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23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25500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schemeClr val="bg1"/>
                </a:solidFill>
              </a:rPr>
              <a:t>商業簡報網 </a:t>
            </a:r>
            <a:r>
              <a:rPr lang="en-US" altLang="zh-TW" smtClean="0">
                <a:solidFill>
                  <a:schemeClr val="bg1"/>
                </a:solidFill>
              </a:rPr>
              <a:t>X Matter Lab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24</a:t>
            </a:fld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1718495" y="216412"/>
            <a:ext cx="570701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Image Effects 010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155324" y="817482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8" name="矩形 7"/>
          <p:cNvSpPr/>
          <p:nvPr/>
        </p:nvSpPr>
        <p:spPr>
          <a:xfrm>
            <a:off x="1065489" y="1059846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9" name="矩形 8"/>
          <p:cNvSpPr/>
          <p:nvPr/>
        </p:nvSpPr>
        <p:spPr>
          <a:xfrm>
            <a:off x="1065489" y="1817496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0" name="矩形 9"/>
          <p:cNvSpPr/>
          <p:nvPr/>
        </p:nvSpPr>
        <p:spPr>
          <a:xfrm>
            <a:off x="5398005" y="1059846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1" name="矩形 10"/>
          <p:cNvSpPr/>
          <p:nvPr/>
        </p:nvSpPr>
        <p:spPr>
          <a:xfrm>
            <a:off x="5398005" y="1817496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2" name="群組 11"/>
          <p:cNvGrpSpPr/>
          <p:nvPr/>
        </p:nvGrpSpPr>
        <p:grpSpPr>
          <a:xfrm>
            <a:off x="579523" y="1976243"/>
            <a:ext cx="421170" cy="421170"/>
            <a:chOff x="5023476" y="3019260"/>
            <a:chExt cx="421170" cy="421170"/>
          </a:xfrm>
        </p:grpSpPr>
        <p:sp>
          <p:nvSpPr>
            <p:cNvPr id="13" name="橢圓 12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4" name="加號 13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579523" y="1218593"/>
            <a:ext cx="421170" cy="421170"/>
            <a:chOff x="5023476" y="3019260"/>
            <a:chExt cx="421170" cy="421170"/>
          </a:xfrm>
        </p:grpSpPr>
        <p:sp>
          <p:nvSpPr>
            <p:cNvPr id="16" name="橢圓 15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7" name="加號 16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4912039" y="1218593"/>
            <a:ext cx="421170" cy="421170"/>
            <a:chOff x="5023476" y="3019260"/>
            <a:chExt cx="421170" cy="421170"/>
          </a:xfrm>
        </p:grpSpPr>
        <p:sp>
          <p:nvSpPr>
            <p:cNvPr id="19" name="橢圓 18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0" name="加號 19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4912039" y="1976243"/>
            <a:ext cx="421170" cy="421170"/>
            <a:chOff x="5023476" y="3019260"/>
            <a:chExt cx="421170" cy="421170"/>
          </a:xfrm>
        </p:grpSpPr>
        <p:sp>
          <p:nvSpPr>
            <p:cNvPr id="22" name="橢圓 21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3" name="加號 22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81480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25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39785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26</a:t>
            </a:fld>
            <a:endParaRPr lang="zh-TW" altLang="en-US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4087"/>
          <a:stretch/>
        </p:blipFill>
        <p:spPr>
          <a:xfrm>
            <a:off x="0" y="1369802"/>
            <a:ext cx="9144000" cy="5226940"/>
          </a:xfrm>
        </p:spPr>
      </p:pic>
      <p:sp>
        <p:nvSpPr>
          <p:cNvPr id="5" name="矩形 4"/>
          <p:cNvSpPr/>
          <p:nvPr/>
        </p:nvSpPr>
        <p:spPr>
          <a:xfrm>
            <a:off x="1729812" y="292612"/>
            <a:ext cx="5684377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Image Effects 011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155324" y="893682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8" name="矩形 7"/>
          <p:cNvSpPr/>
          <p:nvPr/>
        </p:nvSpPr>
        <p:spPr>
          <a:xfrm>
            <a:off x="1354637" y="5172014"/>
            <a:ext cx="292589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9" name="群組 8"/>
          <p:cNvGrpSpPr/>
          <p:nvPr/>
        </p:nvGrpSpPr>
        <p:grpSpPr>
          <a:xfrm>
            <a:off x="771707" y="5329891"/>
            <a:ext cx="582930" cy="422910"/>
            <a:chOff x="2068830" y="3314700"/>
            <a:chExt cx="582930" cy="422910"/>
          </a:xfrm>
        </p:grpSpPr>
        <p:sp>
          <p:nvSpPr>
            <p:cNvPr id="10" name="矩形 9"/>
            <p:cNvSpPr/>
            <p:nvPr/>
          </p:nvSpPr>
          <p:spPr>
            <a:xfrm>
              <a:off x="2068830" y="3314700"/>
              <a:ext cx="422910" cy="4229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1" name="Freeform 24"/>
            <p:cNvSpPr>
              <a:spLocks/>
            </p:cNvSpPr>
            <p:nvPr/>
          </p:nvSpPr>
          <p:spPr bwMode="auto">
            <a:xfrm>
              <a:off x="2145102" y="3314700"/>
              <a:ext cx="506658" cy="354070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5760902" y="5172014"/>
            <a:ext cx="292589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3" name="群組 12"/>
          <p:cNvGrpSpPr/>
          <p:nvPr/>
        </p:nvGrpSpPr>
        <p:grpSpPr>
          <a:xfrm>
            <a:off x="5177972" y="5329891"/>
            <a:ext cx="582930" cy="422910"/>
            <a:chOff x="2068830" y="3314700"/>
            <a:chExt cx="582930" cy="422910"/>
          </a:xfrm>
        </p:grpSpPr>
        <p:sp>
          <p:nvSpPr>
            <p:cNvPr id="14" name="矩形 13"/>
            <p:cNvSpPr/>
            <p:nvPr/>
          </p:nvSpPr>
          <p:spPr>
            <a:xfrm>
              <a:off x="2068830" y="3314700"/>
              <a:ext cx="422910" cy="4229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5" name="Freeform 24"/>
            <p:cNvSpPr>
              <a:spLocks/>
            </p:cNvSpPr>
            <p:nvPr/>
          </p:nvSpPr>
          <p:spPr bwMode="auto">
            <a:xfrm>
              <a:off x="2145102" y="3314700"/>
              <a:ext cx="506658" cy="354070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1754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27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420386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28</a:t>
            </a:fld>
            <a:endParaRPr lang="zh-TW" altLang="en-US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矩形 4"/>
          <p:cNvSpPr/>
          <p:nvPr/>
        </p:nvSpPr>
        <p:spPr>
          <a:xfrm>
            <a:off x="1718495" y="254512"/>
            <a:ext cx="570701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Image Effects 012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155324" y="855582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</p:spTree>
    <p:extLst>
      <p:ext uri="{BB962C8B-B14F-4D97-AF65-F5344CB8AC3E}">
        <p14:creationId xmlns:p14="http://schemas.microsoft.com/office/powerpoint/2010/main" val="425843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手繪多邊形 8"/>
          <p:cNvSpPr/>
          <p:nvPr/>
        </p:nvSpPr>
        <p:spPr>
          <a:xfrm rot="10800000">
            <a:off x="0" y="0"/>
            <a:ext cx="7911940" cy="6858000"/>
          </a:xfrm>
          <a:custGeom>
            <a:avLst/>
            <a:gdLst>
              <a:gd name="connsiteX0" fmla="*/ 0 w 7911940"/>
              <a:gd name="connsiteY0" fmla="*/ 0 h 6858000"/>
              <a:gd name="connsiteX1" fmla="*/ 7911940 w 7911940"/>
              <a:gd name="connsiteY1" fmla="*/ 0 h 6858000"/>
              <a:gd name="connsiteX2" fmla="*/ 7911940 w 7911940"/>
              <a:gd name="connsiteY2" fmla="*/ 6858000 h 6858000"/>
              <a:gd name="connsiteX3" fmla="*/ 6858000 w 7911940"/>
              <a:gd name="connsiteY3" fmla="*/ 6858000 h 6858000"/>
              <a:gd name="connsiteX4" fmla="*/ 0 w 791194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1940" h="6858000">
                <a:moveTo>
                  <a:pt x="0" y="0"/>
                </a:moveTo>
                <a:lnTo>
                  <a:pt x="7911940" y="0"/>
                </a:lnTo>
                <a:lnTo>
                  <a:pt x="7911940" y="6858000"/>
                </a:lnTo>
                <a:lnTo>
                  <a:pt x="685800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商業簡報網 </a:t>
            </a:r>
            <a:r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X Matter Lab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68095-C8B2-4A76-90AA-E601358CCBC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396794" y="1346900"/>
            <a:ext cx="21036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Before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6583133" y="4198384"/>
            <a:ext cx="21036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After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794" y="2979824"/>
            <a:ext cx="3240000" cy="3240000"/>
          </a:xfrm>
          <a:prstGeom prst="rect">
            <a:avLst/>
          </a:prstGeom>
        </p:spPr>
      </p:pic>
      <p:pic>
        <p:nvPicPr>
          <p:cNvPr id="12" name="圖片版面配置區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14850" y="479435"/>
            <a:ext cx="4332514" cy="2504370"/>
          </a:xfrm>
          <a:custGeom>
            <a:avLst/>
            <a:gdLst>
              <a:gd name="connsiteX0" fmla="*/ 989524 w 9144000"/>
              <a:gd name="connsiteY0" fmla="*/ 55 h 5285605"/>
              <a:gd name="connsiteX1" fmla="*/ 9144000 w 9144000"/>
              <a:gd name="connsiteY1" fmla="*/ 69363 h 5285605"/>
              <a:gd name="connsiteX2" fmla="*/ 9144000 w 9144000"/>
              <a:gd name="connsiteY2" fmla="*/ 4626615 h 5285605"/>
              <a:gd name="connsiteX3" fmla="*/ 0 w 9144000"/>
              <a:gd name="connsiteY3" fmla="*/ 4626615 h 5285605"/>
              <a:gd name="connsiteX4" fmla="*/ 0 w 9144000"/>
              <a:gd name="connsiteY4" fmla="*/ 69363 h 5285605"/>
              <a:gd name="connsiteX5" fmla="*/ 989524 w 9144000"/>
              <a:gd name="connsiteY5" fmla="*/ 55 h 5285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5285605">
                <a:moveTo>
                  <a:pt x="989524" y="55"/>
                </a:moveTo>
                <a:cubicBezTo>
                  <a:pt x="4027155" y="-11666"/>
                  <a:pt x="5713464" y="1833639"/>
                  <a:pt x="9144000" y="69363"/>
                </a:cubicBezTo>
                <a:lnTo>
                  <a:pt x="9144000" y="4626615"/>
                </a:lnTo>
                <a:cubicBezTo>
                  <a:pt x="5948516" y="6425918"/>
                  <a:pt x="3106994" y="3889195"/>
                  <a:pt x="0" y="4626615"/>
                </a:cubicBezTo>
                <a:lnTo>
                  <a:pt x="0" y="69363"/>
                </a:lnTo>
                <a:cubicBezTo>
                  <a:pt x="346587" y="22353"/>
                  <a:pt x="675286" y="1267"/>
                  <a:pt x="989524" y="5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9646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29</a:t>
            </a:fld>
            <a:endParaRPr lang="zh-TW" altLang="en-US"/>
          </a:p>
        </p:txBody>
      </p:sp>
      <p:sp>
        <p:nvSpPr>
          <p:cNvPr id="6" name="圖片版面配置區 5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34659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30</a:t>
            </a:fld>
            <a:endParaRPr lang="zh-TW" altLang="en-US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矩形 4"/>
          <p:cNvSpPr/>
          <p:nvPr/>
        </p:nvSpPr>
        <p:spPr>
          <a:xfrm>
            <a:off x="211540" y="334171"/>
            <a:ext cx="331853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Curve Shape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Image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Effects 013</a:t>
            </a:r>
          </a:p>
        </p:txBody>
      </p:sp>
      <p:sp>
        <p:nvSpPr>
          <p:cNvPr id="7" name="矩形 6"/>
          <p:cNvSpPr/>
          <p:nvPr/>
        </p:nvSpPr>
        <p:spPr>
          <a:xfrm>
            <a:off x="454132" y="1392441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8" name="矩形 7"/>
          <p:cNvSpPr/>
          <p:nvPr/>
        </p:nvSpPr>
        <p:spPr>
          <a:xfrm>
            <a:off x="1128035" y="2044812"/>
            <a:ext cx="2253418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9" name="矩形 8"/>
          <p:cNvSpPr/>
          <p:nvPr/>
        </p:nvSpPr>
        <p:spPr>
          <a:xfrm>
            <a:off x="1128035" y="3129029"/>
            <a:ext cx="2496908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0" name="矩形 9"/>
          <p:cNvSpPr/>
          <p:nvPr/>
        </p:nvSpPr>
        <p:spPr>
          <a:xfrm>
            <a:off x="1128035" y="4267676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1" name="矩形 10"/>
          <p:cNvSpPr/>
          <p:nvPr/>
        </p:nvSpPr>
        <p:spPr>
          <a:xfrm>
            <a:off x="1128035" y="5319236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2" name="群組 11"/>
          <p:cNvGrpSpPr/>
          <p:nvPr/>
        </p:nvGrpSpPr>
        <p:grpSpPr>
          <a:xfrm>
            <a:off x="642069" y="2323303"/>
            <a:ext cx="421170" cy="421170"/>
            <a:chOff x="5023476" y="1967700"/>
            <a:chExt cx="421170" cy="421170"/>
          </a:xfrm>
        </p:grpSpPr>
        <p:sp>
          <p:nvSpPr>
            <p:cNvPr id="22" name="橢圓 21"/>
            <p:cNvSpPr/>
            <p:nvPr/>
          </p:nvSpPr>
          <p:spPr>
            <a:xfrm>
              <a:off x="5023476" y="196770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 rot="10800000" flipH="1">
              <a:off x="5165687" y="205239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642069" y="3374863"/>
            <a:ext cx="421170" cy="421170"/>
            <a:chOff x="5023476" y="3019260"/>
            <a:chExt cx="421170" cy="421170"/>
          </a:xfrm>
        </p:grpSpPr>
        <p:sp>
          <p:nvSpPr>
            <p:cNvPr id="20" name="橢圓 19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1" name="Freeform 21"/>
            <p:cNvSpPr>
              <a:spLocks/>
            </p:cNvSpPr>
            <p:nvPr/>
          </p:nvSpPr>
          <p:spPr bwMode="auto">
            <a:xfrm rot="10800000" flipH="1">
              <a:off x="5165687" y="310395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642069" y="4426423"/>
            <a:ext cx="421170" cy="421170"/>
            <a:chOff x="5023476" y="4070820"/>
            <a:chExt cx="421170" cy="421170"/>
          </a:xfrm>
        </p:grpSpPr>
        <p:sp>
          <p:nvSpPr>
            <p:cNvPr id="18" name="橢圓 17"/>
            <p:cNvSpPr/>
            <p:nvPr/>
          </p:nvSpPr>
          <p:spPr>
            <a:xfrm>
              <a:off x="5023476" y="407082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9" name="Freeform 21"/>
            <p:cNvSpPr>
              <a:spLocks/>
            </p:cNvSpPr>
            <p:nvPr/>
          </p:nvSpPr>
          <p:spPr bwMode="auto">
            <a:xfrm rot="10800000" flipH="1">
              <a:off x="5165687" y="415551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642069" y="5477983"/>
            <a:ext cx="421170" cy="421170"/>
            <a:chOff x="5023476" y="5122380"/>
            <a:chExt cx="421170" cy="421170"/>
          </a:xfrm>
        </p:grpSpPr>
        <p:sp>
          <p:nvSpPr>
            <p:cNvPr id="16" name="橢圓 15"/>
            <p:cNvSpPr/>
            <p:nvPr/>
          </p:nvSpPr>
          <p:spPr>
            <a:xfrm>
              <a:off x="5023476" y="512238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auto">
            <a:xfrm rot="10800000" flipH="1">
              <a:off x="5165687" y="520707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7731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31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87628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281" y="0"/>
            <a:ext cx="4572000" cy="6858000"/>
          </a:xfrm>
        </p:spPr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32</a:t>
            </a:fld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5061857" y="108856"/>
            <a:ext cx="32983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Curve Shape Image Effects 014</a:t>
            </a:r>
          </a:p>
        </p:txBody>
      </p:sp>
      <p:sp>
        <p:nvSpPr>
          <p:cNvPr id="7" name="矩形 6"/>
          <p:cNvSpPr/>
          <p:nvPr/>
        </p:nvSpPr>
        <p:spPr>
          <a:xfrm>
            <a:off x="5294367" y="1203580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8" name="矩形 7"/>
          <p:cNvSpPr/>
          <p:nvPr/>
        </p:nvSpPr>
        <p:spPr>
          <a:xfrm>
            <a:off x="4897366" y="1854337"/>
            <a:ext cx="900115" cy="900115"/>
          </a:xfrm>
          <a:prstGeom prst="rect">
            <a:avLst/>
          </a:prstGeom>
          <a:solidFill>
            <a:schemeClr val="accent1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01</a:t>
            </a:r>
          </a:p>
        </p:txBody>
      </p:sp>
      <p:sp>
        <p:nvSpPr>
          <p:cNvPr id="9" name="文字方塊 11"/>
          <p:cNvSpPr txBox="1"/>
          <p:nvPr/>
        </p:nvSpPr>
        <p:spPr>
          <a:xfrm>
            <a:off x="5881018" y="1981229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0" name="矩形 9"/>
          <p:cNvSpPr/>
          <p:nvPr/>
        </p:nvSpPr>
        <p:spPr>
          <a:xfrm>
            <a:off x="4897366" y="2973274"/>
            <a:ext cx="900115" cy="900115"/>
          </a:xfrm>
          <a:prstGeom prst="rect">
            <a:avLst/>
          </a:prstGeom>
          <a:solidFill>
            <a:schemeClr val="accent2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02</a:t>
            </a:r>
          </a:p>
        </p:txBody>
      </p:sp>
      <p:sp>
        <p:nvSpPr>
          <p:cNvPr id="11" name="文字方塊 13"/>
          <p:cNvSpPr txBox="1"/>
          <p:nvPr/>
        </p:nvSpPr>
        <p:spPr>
          <a:xfrm>
            <a:off x="5881018" y="3100166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2" name="矩形 11"/>
          <p:cNvSpPr/>
          <p:nvPr/>
        </p:nvSpPr>
        <p:spPr>
          <a:xfrm>
            <a:off x="4897366" y="4121963"/>
            <a:ext cx="900115" cy="900115"/>
          </a:xfrm>
          <a:prstGeom prst="rect">
            <a:avLst/>
          </a:prstGeom>
          <a:solidFill>
            <a:schemeClr val="accent3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03</a:t>
            </a:r>
          </a:p>
        </p:txBody>
      </p:sp>
      <p:sp>
        <p:nvSpPr>
          <p:cNvPr id="13" name="文字方塊 15"/>
          <p:cNvSpPr txBox="1"/>
          <p:nvPr/>
        </p:nvSpPr>
        <p:spPr>
          <a:xfrm>
            <a:off x="5881018" y="4248855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4" name="矩形 13"/>
          <p:cNvSpPr/>
          <p:nvPr/>
        </p:nvSpPr>
        <p:spPr>
          <a:xfrm>
            <a:off x="4897366" y="5240900"/>
            <a:ext cx="900115" cy="900115"/>
          </a:xfrm>
          <a:prstGeom prst="rect">
            <a:avLst/>
          </a:prstGeom>
          <a:solidFill>
            <a:schemeClr val="accent4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04</a:t>
            </a:r>
          </a:p>
        </p:txBody>
      </p:sp>
      <p:sp>
        <p:nvSpPr>
          <p:cNvPr id="15" name="文字方塊 17"/>
          <p:cNvSpPr txBox="1"/>
          <p:nvPr/>
        </p:nvSpPr>
        <p:spPr>
          <a:xfrm>
            <a:off x="5881018" y="5367792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</p:spTree>
    <p:extLst>
      <p:ext uri="{BB962C8B-B14F-4D97-AF65-F5344CB8AC3E}">
        <p14:creationId xmlns:p14="http://schemas.microsoft.com/office/powerpoint/2010/main" val="13759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33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42055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34</a:t>
            </a:fld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309171" y="258388"/>
            <a:ext cx="331853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Curve Shape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Image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Effects 015</a:t>
            </a:r>
          </a:p>
        </p:txBody>
      </p:sp>
      <p:sp>
        <p:nvSpPr>
          <p:cNvPr id="7" name="矩形 6"/>
          <p:cNvSpPr/>
          <p:nvPr/>
        </p:nvSpPr>
        <p:spPr>
          <a:xfrm>
            <a:off x="551763" y="1338430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grpSp>
        <p:nvGrpSpPr>
          <p:cNvPr id="8" name="群組 7"/>
          <p:cNvGrpSpPr/>
          <p:nvPr/>
        </p:nvGrpSpPr>
        <p:grpSpPr>
          <a:xfrm>
            <a:off x="5791434" y="4934836"/>
            <a:ext cx="3352566" cy="738664"/>
            <a:chOff x="560912" y="1927819"/>
            <a:chExt cx="3352566" cy="738664"/>
          </a:xfrm>
        </p:grpSpPr>
        <p:grpSp>
          <p:nvGrpSpPr>
            <p:cNvPr id="14" name="群組 13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6" name="橢圓 15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5" name="矩形 14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9" name="群組 8"/>
          <p:cNvGrpSpPr/>
          <p:nvPr/>
        </p:nvGrpSpPr>
        <p:grpSpPr>
          <a:xfrm>
            <a:off x="5791434" y="5778271"/>
            <a:ext cx="3352566" cy="738664"/>
            <a:chOff x="560912" y="1927819"/>
            <a:chExt cx="3352566" cy="738664"/>
          </a:xfrm>
        </p:grpSpPr>
        <p:grpSp>
          <p:nvGrpSpPr>
            <p:cNvPr id="10" name="群組 9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2" name="橢圓 11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1" name="矩形 10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2476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35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324066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36</a:t>
            </a:fld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255790" y="341212"/>
            <a:ext cx="331853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Curve Shape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Image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Effects 016</a:t>
            </a:r>
          </a:p>
        </p:txBody>
      </p:sp>
      <p:sp>
        <p:nvSpPr>
          <p:cNvPr id="7" name="矩形 6"/>
          <p:cNvSpPr/>
          <p:nvPr/>
        </p:nvSpPr>
        <p:spPr>
          <a:xfrm>
            <a:off x="498382" y="1451153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8" name="矩形 7"/>
          <p:cNvSpPr/>
          <p:nvPr/>
        </p:nvSpPr>
        <p:spPr>
          <a:xfrm>
            <a:off x="682874" y="2054306"/>
            <a:ext cx="180023" cy="769361"/>
          </a:xfrm>
          <a:prstGeom prst="rect">
            <a:avLst/>
          </a:prstGeom>
          <a:solidFill>
            <a:schemeClr val="accent1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方塊 46"/>
          <p:cNvSpPr txBox="1"/>
          <p:nvPr/>
        </p:nvSpPr>
        <p:spPr>
          <a:xfrm>
            <a:off x="882279" y="2072373"/>
            <a:ext cx="3240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The quick brown fox jumps over the lazy dog. </a:t>
            </a:r>
          </a:p>
        </p:txBody>
      </p:sp>
      <p:sp>
        <p:nvSpPr>
          <p:cNvPr id="10" name="矩形 9"/>
          <p:cNvSpPr/>
          <p:nvPr/>
        </p:nvSpPr>
        <p:spPr>
          <a:xfrm>
            <a:off x="682874" y="3530517"/>
            <a:ext cx="180023" cy="769361"/>
          </a:xfrm>
          <a:prstGeom prst="rect">
            <a:avLst/>
          </a:prstGeom>
          <a:solidFill>
            <a:schemeClr val="accent2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48"/>
          <p:cNvSpPr txBox="1"/>
          <p:nvPr/>
        </p:nvSpPr>
        <p:spPr>
          <a:xfrm>
            <a:off x="882279" y="3548584"/>
            <a:ext cx="3240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The quick brown fox jumps over the lazy dog. </a:t>
            </a:r>
          </a:p>
        </p:txBody>
      </p:sp>
      <p:sp>
        <p:nvSpPr>
          <p:cNvPr id="12" name="矩形 11"/>
          <p:cNvSpPr/>
          <p:nvPr/>
        </p:nvSpPr>
        <p:spPr>
          <a:xfrm>
            <a:off x="682874" y="5017111"/>
            <a:ext cx="180023" cy="769361"/>
          </a:xfrm>
          <a:prstGeom prst="rect">
            <a:avLst/>
          </a:prstGeom>
          <a:solidFill>
            <a:schemeClr val="accent3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50"/>
          <p:cNvSpPr txBox="1"/>
          <p:nvPr/>
        </p:nvSpPr>
        <p:spPr>
          <a:xfrm>
            <a:off x="882279" y="5035178"/>
            <a:ext cx="3240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The quick brown fox jumps over the lazy dog. </a:t>
            </a:r>
          </a:p>
        </p:txBody>
      </p:sp>
    </p:spTree>
    <p:extLst>
      <p:ext uri="{BB962C8B-B14F-4D97-AF65-F5344CB8AC3E}">
        <p14:creationId xmlns:p14="http://schemas.microsoft.com/office/powerpoint/2010/main" val="210217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37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16243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38</a:t>
            </a:fld>
            <a:endParaRPr lang="zh-TW" altLang="en-US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矩形 4"/>
          <p:cNvSpPr/>
          <p:nvPr/>
        </p:nvSpPr>
        <p:spPr>
          <a:xfrm>
            <a:off x="5383757" y="354753"/>
            <a:ext cx="331853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Curve Shape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Image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Effects 017</a:t>
            </a:r>
          </a:p>
        </p:txBody>
      </p:sp>
      <p:sp>
        <p:nvSpPr>
          <p:cNvPr id="7" name="矩形 6"/>
          <p:cNvSpPr/>
          <p:nvPr/>
        </p:nvSpPr>
        <p:spPr>
          <a:xfrm>
            <a:off x="5626349" y="1438423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8" name="矩形 7"/>
          <p:cNvSpPr/>
          <p:nvPr/>
        </p:nvSpPr>
        <p:spPr>
          <a:xfrm>
            <a:off x="5531544" y="2075002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9" name="矩形 8"/>
          <p:cNvSpPr/>
          <p:nvPr/>
        </p:nvSpPr>
        <p:spPr>
          <a:xfrm>
            <a:off x="5172316" y="3126562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0" name="矩形 9"/>
          <p:cNvSpPr/>
          <p:nvPr/>
        </p:nvSpPr>
        <p:spPr>
          <a:xfrm>
            <a:off x="4606258" y="4178122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1" name="矩形 10"/>
          <p:cNvSpPr/>
          <p:nvPr/>
        </p:nvSpPr>
        <p:spPr>
          <a:xfrm>
            <a:off x="3539458" y="5229682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2" name="群組 11"/>
          <p:cNvGrpSpPr/>
          <p:nvPr/>
        </p:nvGrpSpPr>
        <p:grpSpPr>
          <a:xfrm>
            <a:off x="5045578" y="2233749"/>
            <a:ext cx="421170" cy="421170"/>
            <a:chOff x="5023476" y="1967700"/>
            <a:chExt cx="421170" cy="421170"/>
          </a:xfrm>
        </p:grpSpPr>
        <p:sp>
          <p:nvSpPr>
            <p:cNvPr id="22" name="橢圓 21"/>
            <p:cNvSpPr/>
            <p:nvPr/>
          </p:nvSpPr>
          <p:spPr>
            <a:xfrm>
              <a:off x="5023476" y="196770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 rot="10800000" flipH="1">
              <a:off x="5165687" y="205239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4686350" y="3285309"/>
            <a:ext cx="421170" cy="421170"/>
            <a:chOff x="5023476" y="3019260"/>
            <a:chExt cx="421170" cy="421170"/>
          </a:xfrm>
        </p:grpSpPr>
        <p:sp>
          <p:nvSpPr>
            <p:cNvPr id="20" name="橢圓 19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1" name="Freeform 21"/>
            <p:cNvSpPr>
              <a:spLocks/>
            </p:cNvSpPr>
            <p:nvPr/>
          </p:nvSpPr>
          <p:spPr bwMode="auto">
            <a:xfrm rot="10800000" flipH="1">
              <a:off x="5165687" y="310395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4120292" y="4336869"/>
            <a:ext cx="421170" cy="421170"/>
            <a:chOff x="5023476" y="4070820"/>
            <a:chExt cx="421170" cy="421170"/>
          </a:xfrm>
        </p:grpSpPr>
        <p:sp>
          <p:nvSpPr>
            <p:cNvPr id="18" name="橢圓 17"/>
            <p:cNvSpPr/>
            <p:nvPr/>
          </p:nvSpPr>
          <p:spPr>
            <a:xfrm>
              <a:off x="5023476" y="407082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9" name="Freeform 21"/>
            <p:cNvSpPr>
              <a:spLocks/>
            </p:cNvSpPr>
            <p:nvPr/>
          </p:nvSpPr>
          <p:spPr bwMode="auto">
            <a:xfrm rot="10800000" flipH="1">
              <a:off x="5165687" y="415551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3053492" y="5388429"/>
            <a:ext cx="421170" cy="421170"/>
            <a:chOff x="5023476" y="5122380"/>
            <a:chExt cx="421170" cy="421170"/>
          </a:xfrm>
        </p:grpSpPr>
        <p:sp>
          <p:nvSpPr>
            <p:cNvPr id="16" name="橢圓 15"/>
            <p:cNvSpPr/>
            <p:nvPr/>
          </p:nvSpPr>
          <p:spPr>
            <a:xfrm>
              <a:off x="5023476" y="512238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auto">
            <a:xfrm rot="10800000" flipH="1">
              <a:off x="5165687" y="520707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74850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手繪多邊形 8"/>
          <p:cNvSpPr/>
          <p:nvPr/>
        </p:nvSpPr>
        <p:spPr>
          <a:xfrm rot="10800000">
            <a:off x="0" y="0"/>
            <a:ext cx="7911940" cy="6858000"/>
          </a:xfrm>
          <a:custGeom>
            <a:avLst/>
            <a:gdLst>
              <a:gd name="connsiteX0" fmla="*/ 0 w 7911940"/>
              <a:gd name="connsiteY0" fmla="*/ 0 h 6858000"/>
              <a:gd name="connsiteX1" fmla="*/ 7911940 w 7911940"/>
              <a:gd name="connsiteY1" fmla="*/ 0 h 6858000"/>
              <a:gd name="connsiteX2" fmla="*/ 7911940 w 7911940"/>
              <a:gd name="connsiteY2" fmla="*/ 6858000 h 6858000"/>
              <a:gd name="connsiteX3" fmla="*/ 6858000 w 7911940"/>
              <a:gd name="connsiteY3" fmla="*/ 6858000 h 6858000"/>
              <a:gd name="connsiteX4" fmla="*/ 0 w 791194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1940" h="6858000">
                <a:moveTo>
                  <a:pt x="0" y="0"/>
                </a:moveTo>
                <a:lnTo>
                  <a:pt x="7911940" y="0"/>
                </a:lnTo>
                <a:lnTo>
                  <a:pt x="7911940" y="6858000"/>
                </a:lnTo>
                <a:lnTo>
                  <a:pt x="685800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商業簡報網 </a:t>
            </a:r>
            <a:r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X Matter Lab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68095-C8B2-4A76-90AA-E601358CCBC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396794" y="1346900"/>
            <a:ext cx="21036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Before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6583133" y="4198384"/>
            <a:ext cx="21036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After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pic>
        <p:nvPicPr>
          <p:cNvPr id="12" name="圖片版面配置區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47457" y="705076"/>
            <a:ext cx="4366076" cy="2274748"/>
          </a:xfrm>
          <a:custGeom>
            <a:avLst/>
            <a:gdLst>
              <a:gd name="connsiteX0" fmla="*/ 7839028 w 9144000"/>
              <a:gd name="connsiteY0" fmla="*/ 298 h 4764072"/>
              <a:gd name="connsiteX1" fmla="*/ 8890144 w 9144000"/>
              <a:gd name="connsiteY1" fmla="*/ 108701 h 4764072"/>
              <a:gd name="connsiteX2" fmla="*/ 9144000 w 9144000"/>
              <a:gd name="connsiteY2" fmla="*/ 174843 h 4764072"/>
              <a:gd name="connsiteX3" fmla="*/ 9144000 w 9144000"/>
              <a:gd name="connsiteY3" fmla="*/ 4589229 h 4764072"/>
              <a:gd name="connsiteX4" fmla="*/ 8890144 w 9144000"/>
              <a:gd name="connsiteY4" fmla="*/ 4655371 h 4764072"/>
              <a:gd name="connsiteX5" fmla="*/ 325029 w 9144000"/>
              <a:gd name="connsiteY5" fmla="*/ 3224926 h 4764072"/>
              <a:gd name="connsiteX6" fmla="*/ 0 w 9144000"/>
              <a:gd name="connsiteY6" fmla="*/ 3235833 h 4764072"/>
              <a:gd name="connsiteX7" fmla="*/ 0 w 9144000"/>
              <a:gd name="connsiteY7" fmla="*/ 1528239 h 4764072"/>
              <a:gd name="connsiteX8" fmla="*/ 325029 w 9144000"/>
              <a:gd name="connsiteY8" fmla="*/ 1539145 h 4764072"/>
              <a:gd name="connsiteX9" fmla="*/ 7839028 w 9144000"/>
              <a:gd name="connsiteY9" fmla="*/ 298 h 4764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4764072">
                <a:moveTo>
                  <a:pt x="7839028" y="298"/>
                </a:moveTo>
                <a:cubicBezTo>
                  <a:pt x="8188395" y="-3507"/>
                  <a:pt x="8537895" y="28843"/>
                  <a:pt x="8890144" y="108701"/>
                </a:cubicBezTo>
                <a:lnTo>
                  <a:pt x="9144000" y="174843"/>
                </a:lnTo>
                <a:lnTo>
                  <a:pt x="9144000" y="4589229"/>
                </a:lnTo>
                <a:lnTo>
                  <a:pt x="8890144" y="4655371"/>
                </a:lnTo>
                <a:cubicBezTo>
                  <a:pt x="6248282" y="5254305"/>
                  <a:pt x="3760995" y="3180909"/>
                  <a:pt x="325029" y="3224926"/>
                </a:cubicBezTo>
                <a:lnTo>
                  <a:pt x="0" y="3235833"/>
                </a:lnTo>
                <a:lnTo>
                  <a:pt x="0" y="1528239"/>
                </a:lnTo>
                <a:lnTo>
                  <a:pt x="325029" y="1539145"/>
                </a:lnTo>
                <a:cubicBezTo>
                  <a:pt x="3302866" y="1577294"/>
                  <a:pt x="5568140" y="25029"/>
                  <a:pt x="7839028" y="298"/>
                </a:cubicBezTo>
                <a:close/>
              </a:path>
            </a:pathLst>
          </a:cu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794" y="2979824"/>
            <a:ext cx="324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4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39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260578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40</a:t>
            </a:fld>
            <a:endParaRPr lang="zh-TW" altLang="en-US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5" name="矩形 4"/>
          <p:cNvSpPr/>
          <p:nvPr/>
        </p:nvSpPr>
        <p:spPr>
          <a:xfrm>
            <a:off x="1718494" y="3309769"/>
            <a:ext cx="570701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Image Effects 018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155324" y="3910839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8" name="矩形 7"/>
          <p:cNvSpPr/>
          <p:nvPr/>
        </p:nvSpPr>
        <p:spPr>
          <a:xfrm>
            <a:off x="1065489" y="4392689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9" name="矩形 8"/>
          <p:cNvSpPr/>
          <p:nvPr/>
        </p:nvSpPr>
        <p:spPr>
          <a:xfrm>
            <a:off x="1065489" y="5444249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0" name="矩形 9"/>
          <p:cNvSpPr/>
          <p:nvPr/>
        </p:nvSpPr>
        <p:spPr>
          <a:xfrm>
            <a:off x="5398005" y="4392689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1" name="矩形 10"/>
          <p:cNvSpPr/>
          <p:nvPr/>
        </p:nvSpPr>
        <p:spPr>
          <a:xfrm>
            <a:off x="5398005" y="5444249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2" name="群組 11"/>
          <p:cNvGrpSpPr/>
          <p:nvPr/>
        </p:nvGrpSpPr>
        <p:grpSpPr>
          <a:xfrm>
            <a:off x="579523" y="5602996"/>
            <a:ext cx="421170" cy="421170"/>
            <a:chOff x="5023476" y="3019260"/>
            <a:chExt cx="421170" cy="421170"/>
          </a:xfrm>
        </p:grpSpPr>
        <p:sp>
          <p:nvSpPr>
            <p:cNvPr id="13" name="橢圓 12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4" name="加號 13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579523" y="4551436"/>
            <a:ext cx="421170" cy="421170"/>
            <a:chOff x="5023476" y="3019260"/>
            <a:chExt cx="421170" cy="421170"/>
          </a:xfrm>
        </p:grpSpPr>
        <p:sp>
          <p:nvSpPr>
            <p:cNvPr id="16" name="橢圓 15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7" name="加號 16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4912039" y="4551436"/>
            <a:ext cx="421170" cy="421170"/>
            <a:chOff x="5023476" y="3019260"/>
            <a:chExt cx="421170" cy="421170"/>
          </a:xfrm>
        </p:grpSpPr>
        <p:sp>
          <p:nvSpPr>
            <p:cNvPr id="19" name="橢圓 18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0" name="加號 19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4912039" y="5602996"/>
            <a:ext cx="421170" cy="421170"/>
            <a:chOff x="5023476" y="3019260"/>
            <a:chExt cx="421170" cy="421170"/>
          </a:xfrm>
        </p:grpSpPr>
        <p:sp>
          <p:nvSpPr>
            <p:cNvPr id="22" name="橢圓 21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3" name="加號 22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1749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41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424843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42</a:t>
            </a:fld>
            <a:endParaRPr lang="zh-TW" altLang="en-US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矩形 4"/>
          <p:cNvSpPr/>
          <p:nvPr/>
        </p:nvSpPr>
        <p:spPr>
          <a:xfrm>
            <a:off x="5668353" y="215081"/>
            <a:ext cx="331853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Curve Shape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Image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Effects 019</a:t>
            </a:r>
          </a:p>
        </p:txBody>
      </p:sp>
      <p:sp>
        <p:nvSpPr>
          <p:cNvPr id="7" name="矩形 6"/>
          <p:cNvSpPr/>
          <p:nvPr/>
        </p:nvSpPr>
        <p:spPr>
          <a:xfrm>
            <a:off x="5910945" y="1298751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8" name="矩形 7"/>
          <p:cNvSpPr/>
          <p:nvPr/>
        </p:nvSpPr>
        <p:spPr>
          <a:xfrm>
            <a:off x="6753316" y="1763640"/>
            <a:ext cx="2292713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9" name="群組 8"/>
          <p:cNvGrpSpPr/>
          <p:nvPr/>
        </p:nvGrpSpPr>
        <p:grpSpPr>
          <a:xfrm>
            <a:off x="6170386" y="2063659"/>
            <a:ext cx="582930" cy="422910"/>
            <a:chOff x="2068830" y="3314700"/>
            <a:chExt cx="582930" cy="422910"/>
          </a:xfrm>
        </p:grpSpPr>
        <p:sp>
          <p:nvSpPr>
            <p:cNvPr id="10" name="矩形 9"/>
            <p:cNvSpPr/>
            <p:nvPr/>
          </p:nvSpPr>
          <p:spPr>
            <a:xfrm>
              <a:off x="2068830" y="3314700"/>
              <a:ext cx="422910" cy="4229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1" name="Freeform 24"/>
            <p:cNvSpPr>
              <a:spLocks/>
            </p:cNvSpPr>
            <p:nvPr/>
          </p:nvSpPr>
          <p:spPr bwMode="auto">
            <a:xfrm>
              <a:off x="2145102" y="3314700"/>
              <a:ext cx="506658" cy="354070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6753316" y="3859640"/>
            <a:ext cx="2292713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3" name="群組 12"/>
          <p:cNvGrpSpPr/>
          <p:nvPr/>
        </p:nvGrpSpPr>
        <p:grpSpPr>
          <a:xfrm>
            <a:off x="6170386" y="4159659"/>
            <a:ext cx="582930" cy="422910"/>
            <a:chOff x="2068830" y="3314700"/>
            <a:chExt cx="582930" cy="422910"/>
          </a:xfrm>
        </p:grpSpPr>
        <p:sp>
          <p:nvSpPr>
            <p:cNvPr id="14" name="矩形 13"/>
            <p:cNvSpPr/>
            <p:nvPr/>
          </p:nvSpPr>
          <p:spPr>
            <a:xfrm>
              <a:off x="2068830" y="3314700"/>
              <a:ext cx="422910" cy="4229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5" name="Freeform 24"/>
            <p:cNvSpPr>
              <a:spLocks/>
            </p:cNvSpPr>
            <p:nvPr/>
          </p:nvSpPr>
          <p:spPr bwMode="auto">
            <a:xfrm>
              <a:off x="2145102" y="3314700"/>
              <a:ext cx="506658" cy="354070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16" name="矩形 15"/>
          <p:cNvSpPr/>
          <p:nvPr/>
        </p:nvSpPr>
        <p:spPr>
          <a:xfrm>
            <a:off x="5446939" y="5633421"/>
            <a:ext cx="2292713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7" name="群組 16"/>
          <p:cNvGrpSpPr/>
          <p:nvPr/>
        </p:nvGrpSpPr>
        <p:grpSpPr>
          <a:xfrm>
            <a:off x="4864009" y="5933440"/>
            <a:ext cx="582930" cy="422910"/>
            <a:chOff x="2068830" y="3314700"/>
            <a:chExt cx="582930" cy="422910"/>
          </a:xfrm>
        </p:grpSpPr>
        <p:sp>
          <p:nvSpPr>
            <p:cNvPr id="18" name="矩形 17"/>
            <p:cNvSpPr/>
            <p:nvPr/>
          </p:nvSpPr>
          <p:spPr>
            <a:xfrm>
              <a:off x="2068830" y="3314700"/>
              <a:ext cx="422910" cy="4229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9" name="Freeform 24"/>
            <p:cNvSpPr>
              <a:spLocks/>
            </p:cNvSpPr>
            <p:nvPr/>
          </p:nvSpPr>
          <p:spPr bwMode="auto">
            <a:xfrm>
              <a:off x="2145102" y="3314700"/>
              <a:ext cx="506658" cy="354070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56362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43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213639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版面配置區 7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schemeClr val="bg1"/>
                </a:solidFill>
              </a:rPr>
              <a:t>商業簡報網 </a:t>
            </a:r>
            <a:r>
              <a:rPr lang="en-US" altLang="zh-TW" smtClean="0">
                <a:solidFill>
                  <a:schemeClr val="bg1"/>
                </a:solidFill>
              </a:rPr>
              <a:t>X Matter Lab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>
                <a:solidFill>
                  <a:schemeClr val="bg1"/>
                </a:solidFill>
              </a:rPr>
              <a:t>44</a:t>
            </a:fld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1718495" y="457712"/>
            <a:ext cx="570701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Image Effects 020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3155324" y="1058782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grpSp>
        <p:nvGrpSpPr>
          <p:cNvPr id="7" name="群組 6"/>
          <p:cNvGrpSpPr/>
          <p:nvPr/>
        </p:nvGrpSpPr>
        <p:grpSpPr>
          <a:xfrm>
            <a:off x="1166712" y="1864544"/>
            <a:ext cx="2791674" cy="954107"/>
            <a:chOff x="6149127" y="1804267"/>
            <a:chExt cx="2791674" cy="954107"/>
          </a:xfrm>
        </p:grpSpPr>
        <p:sp>
          <p:nvSpPr>
            <p:cNvPr id="9" name="矩形 8"/>
            <p:cNvSpPr/>
            <p:nvPr/>
          </p:nvSpPr>
          <p:spPr>
            <a:xfrm>
              <a:off x="6600949" y="1804267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10" name="群組 9"/>
            <p:cNvGrpSpPr/>
            <p:nvPr/>
          </p:nvGrpSpPr>
          <p:grpSpPr>
            <a:xfrm>
              <a:off x="6149127" y="1865227"/>
              <a:ext cx="364036" cy="364036"/>
              <a:chOff x="439901" y="1993616"/>
              <a:chExt cx="364036" cy="364036"/>
            </a:xfrm>
          </p:grpSpPr>
          <p:sp>
            <p:nvSpPr>
              <p:cNvPr id="11" name="圓角矩形 10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12" name="手繪多邊形 11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3" name="群組 12"/>
          <p:cNvGrpSpPr/>
          <p:nvPr/>
        </p:nvGrpSpPr>
        <p:grpSpPr>
          <a:xfrm>
            <a:off x="1166712" y="2981128"/>
            <a:ext cx="2791674" cy="954107"/>
            <a:chOff x="6149127" y="2941171"/>
            <a:chExt cx="2791674" cy="954107"/>
          </a:xfrm>
        </p:grpSpPr>
        <p:sp>
          <p:nvSpPr>
            <p:cNvPr id="14" name="矩形 13"/>
            <p:cNvSpPr/>
            <p:nvPr/>
          </p:nvSpPr>
          <p:spPr>
            <a:xfrm>
              <a:off x="6600949" y="2941171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15" name="群組 14"/>
            <p:cNvGrpSpPr/>
            <p:nvPr/>
          </p:nvGrpSpPr>
          <p:grpSpPr>
            <a:xfrm>
              <a:off x="6149127" y="3002131"/>
              <a:ext cx="364036" cy="364036"/>
              <a:chOff x="439901" y="1993616"/>
              <a:chExt cx="364036" cy="364036"/>
            </a:xfrm>
          </p:grpSpPr>
          <p:sp>
            <p:nvSpPr>
              <p:cNvPr id="16" name="圓角矩形 15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17" name="手繪多邊形 16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8" name="群組 17"/>
          <p:cNvGrpSpPr/>
          <p:nvPr/>
        </p:nvGrpSpPr>
        <p:grpSpPr>
          <a:xfrm>
            <a:off x="5443636" y="1864544"/>
            <a:ext cx="2791674" cy="954107"/>
            <a:chOff x="6149127" y="3992731"/>
            <a:chExt cx="2791674" cy="954107"/>
          </a:xfrm>
        </p:grpSpPr>
        <p:sp>
          <p:nvSpPr>
            <p:cNvPr id="19" name="矩形 18"/>
            <p:cNvSpPr/>
            <p:nvPr/>
          </p:nvSpPr>
          <p:spPr>
            <a:xfrm>
              <a:off x="6600949" y="3992731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20" name="群組 19"/>
            <p:cNvGrpSpPr/>
            <p:nvPr/>
          </p:nvGrpSpPr>
          <p:grpSpPr>
            <a:xfrm>
              <a:off x="6149127" y="4053691"/>
              <a:ext cx="364036" cy="364036"/>
              <a:chOff x="439901" y="1993616"/>
              <a:chExt cx="364036" cy="364036"/>
            </a:xfrm>
          </p:grpSpPr>
          <p:sp>
            <p:nvSpPr>
              <p:cNvPr id="21" name="圓角矩形 20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2" name="手繪多邊形 21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3" name="群組 22"/>
          <p:cNvGrpSpPr/>
          <p:nvPr/>
        </p:nvGrpSpPr>
        <p:grpSpPr>
          <a:xfrm>
            <a:off x="5443636" y="2981128"/>
            <a:ext cx="2791674" cy="954107"/>
            <a:chOff x="6149127" y="5044291"/>
            <a:chExt cx="2791674" cy="954107"/>
          </a:xfrm>
        </p:grpSpPr>
        <p:sp>
          <p:nvSpPr>
            <p:cNvPr id="24" name="矩形 23"/>
            <p:cNvSpPr/>
            <p:nvPr/>
          </p:nvSpPr>
          <p:spPr>
            <a:xfrm>
              <a:off x="6600949" y="5044291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25" name="群組 24"/>
            <p:cNvGrpSpPr/>
            <p:nvPr/>
          </p:nvGrpSpPr>
          <p:grpSpPr>
            <a:xfrm>
              <a:off x="6149127" y="5105251"/>
              <a:ext cx="364036" cy="364036"/>
              <a:chOff x="439901" y="1993616"/>
              <a:chExt cx="364036" cy="364036"/>
            </a:xfrm>
          </p:grpSpPr>
          <p:sp>
            <p:nvSpPr>
              <p:cNvPr id="26" name="圓角矩形 25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7" name="手繪多邊形 26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9244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45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424564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46</a:t>
            </a:fld>
            <a:endParaRPr lang="zh-TW" altLang="en-US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7" name="矩形 6"/>
          <p:cNvSpPr/>
          <p:nvPr/>
        </p:nvSpPr>
        <p:spPr>
          <a:xfrm>
            <a:off x="386321" y="250484"/>
            <a:ext cx="331853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Curve Shape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Image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Effects 021</a:t>
            </a:r>
          </a:p>
        </p:txBody>
      </p:sp>
      <p:sp>
        <p:nvSpPr>
          <p:cNvPr id="8" name="矩形 7"/>
          <p:cNvSpPr/>
          <p:nvPr/>
        </p:nvSpPr>
        <p:spPr>
          <a:xfrm>
            <a:off x="628913" y="1359554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grpSp>
        <p:nvGrpSpPr>
          <p:cNvPr id="9" name="群組 8"/>
          <p:cNvGrpSpPr/>
          <p:nvPr/>
        </p:nvGrpSpPr>
        <p:grpSpPr>
          <a:xfrm>
            <a:off x="272539" y="1899286"/>
            <a:ext cx="3352566" cy="738664"/>
            <a:chOff x="560912" y="1927819"/>
            <a:chExt cx="3352566" cy="738664"/>
          </a:xfrm>
        </p:grpSpPr>
        <p:grpSp>
          <p:nvGrpSpPr>
            <p:cNvPr id="15" name="群組 14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7" name="橢圓 16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6" name="矩形 15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1360834" y="3248490"/>
            <a:ext cx="3352566" cy="738664"/>
            <a:chOff x="560912" y="1927819"/>
            <a:chExt cx="3352566" cy="738664"/>
          </a:xfrm>
        </p:grpSpPr>
        <p:grpSp>
          <p:nvGrpSpPr>
            <p:cNvPr id="20" name="群組 19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2" name="橢圓 21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1" name="矩形 20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2966359" y="4309958"/>
            <a:ext cx="3352566" cy="738664"/>
            <a:chOff x="560912" y="1927819"/>
            <a:chExt cx="3352566" cy="738664"/>
          </a:xfrm>
        </p:grpSpPr>
        <p:grpSp>
          <p:nvGrpSpPr>
            <p:cNvPr id="25" name="群組 24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7" name="橢圓 26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6" name="矩形 25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29" name="群組 28"/>
          <p:cNvGrpSpPr/>
          <p:nvPr/>
        </p:nvGrpSpPr>
        <p:grpSpPr>
          <a:xfrm>
            <a:off x="4571883" y="5371426"/>
            <a:ext cx="3352566" cy="738664"/>
            <a:chOff x="560912" y="1927819"/>
            <a:chExt cx="3352566" cy="738664"/>
          </a:xfrm>
        </p:grpSpPr>
        <p:grpSp>
          <p:nvGrpSpPr>
            <p:cNvPr id="30" name="群組 29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32" name="橢圓 31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31" name="矩形 30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4613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47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56705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48</a:t>
            </a:fld>
            <a:endParaRPr lang="zh-TW" altLang="en-US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7" name="矩形 6"/>
          <p:cNvSpPr/>
          <p:nvPr/>
        </p:nvSpPr>
        <p:spPr>
          <a:xfrm>
            <a:off x="889441" y="4783652"/>
            <a:ext cx="3318537" cy="107721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</a:t>
            </a:r>
            <a:b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Image Effects 022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132033" y="5865464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9" name="文字方塊 51"/>
          <p:cNvSpPr txBox="1"/>
          <p:nvPr/>
        </p:nvSpPr>
        <p:spPr>
          <a:xfrm>
            <a:off x="5572530" y="4783652"/>
            <a:ext cx="29410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 dirty="0" smtClean="0"/>
              <a:t>The quick brown fox jumps over the lazy dog. </a:t>
            </a:r>
            <a:r>
              <a:rPr lang="en-US" altLang="zh-TW" sz="1600" dirty="0"/>
              <a:t>The quick brown fox jumps over the lazy dog. The quick brown fox jumps over the lazy dog. The quick brown fox jumps over the lazy dog. </a:t>
            </a:r>
          </a:p>
        </p:txBody>
      </p:sp>
      <p:sp>
        <p:nvSpPr>
          <p:cNvPr id="10" name="Freeform 5"/>
          <p:cNvSpPr>
            <a:spLocks noEditPoints="1"/>
          </p:cNvSpPr>
          <p:nvPr/>
        </p:nvSpPr>
        <p:spPr bwMode="auto">
          <a:xfrm rot="10800000">
            <a:off x="6265610" y="3275257"/>
            <a:ext cx="1447192" cy="1110880"/>
          </a:xfrm>
          <a:custGeom>
            <a:avLst/>
            <a:gdLst>
              <a:gd name="T0" fmla="*/ 113 w 12756"/>
              <a:gd name="T1" fmla="*/ 9690 h 9774"/>
              <a:gd name="T2" fmla="*/ 13 w 12756"/>
              <a:gd name="T3" fmla="*/ 9448 h 9774"/>
              <a:gd name="T4" fmla="*/ 8 w 12756"/>
              <a:gd name="T5" fmla="*/ 6967 h 9774"/>
              <a:gd name="T6" fmla="*/ 198 w 12756"/>
              <a:gd name="T7" fmla="*/ 3388 h 9774"/>
              <a:gd name="T8" fmla="*/ 1337 w 12756"/>
              <a:gd name="T9" fmla="*/ 1086 h 9774"/>
              <a:gd name="T10" fmla="*/ 4130 w 12756"/>
              <a:gd name="T11" fmla="*/ 34 h 9774"/>
              <a:gd name="T12" fmla="*/ 4489 w 12756"/>
              <a:gd name="T13" fmla="*/ 116 h 9774"/>
              <a:gd name="T14" fmla="*/ 4572 w 12756"/>
              <a:gd name="T15" fmla="*/ 198 h 9774"/>
              <a:gd name="T16" fmla="*/ 4572 w 12756"/>
              <a:gd name="T17" fmla="*/ 1103 h 9774"/>
              <a:gd name="T18" fmla="*/ 4572 w 12756"/>
              <a:gd name="T19" fmla="*/ 2008 h 9774"/>
              <a:gd name="T20" fmla="*/ 4494 w 12756"/>
              <a:gd name="T21" fmla="*/ 2096 h 9774"/>
              <a:gd name="T22" fmla="*/ 4162 w 12756"/>
              <a:gd name="T23" fmla="*/ 2211 h 9774"/>
              <a:gd name="T24" fmla="*/ 3219 w 12756"/>
              <a:gd name="T25" fmla="*/ 2718 h 9774"/>
              <a:gd name="T26" fmla="*/ 2895 w 12756"/>
              <a:gd name="T27" fmla="*/ 4238 h 9774"/>
              <a:gd name="T28" fmla="*/ 2893 w 12756"/>
              <a:gd name="T29" fmla="*/ 4761 h 9774"/>
              <a:gd name="T30" fmla="*/ 4092 w 12756"/>
              <a:gd name="T31" fmla="*/ 4775 h 9774"/>
              <a:gd name="T32" fmla="*/ 5335 w 12756"/>
              <a:gd name="T33" fmla="*/ 4811 h 9774"/>
              <a:gd name="T34" fmla="*/ 5427 w 12756"/>
              <a:gd name="T35" fmla="*/ 4914 h 9774"/>
              <a:gd name="T36" fmla="*/ 5475 w 12756"/>
              <a:gd name="T37" fmla="*/ 7287 h 9774"/>
              <a:gd name="T38" fmla="*/ 5475 w 12756"/>
              <a:gd name="T39" fmla="*/ 9578 h 9774"/>
              <a:gd name="T40" fmla="*/ 5379 w 12756"/>
              <a:gd name="T41" fmla="*/ 9674 h 9774"/>
              <a:gd name="T42" fmla="*/ 5283 w 12756"/>
              <a:gd name="T43" fmla="*/ 9770 h 9774"/>
              <a:gd name="T44" fmla="*/ 2738 w 12756"/>
              <a:gd name="T45" fmla="*/ 9770 h 9774"/>
              <a:gd name="T46" fmla="*/ 193 w 12756"/>
              <a:gd name="T47" fmla="*/ 9770 h 9774"/>
              <a:gd name="T48" fmla="*/ 113 w 12756"/>
              <a:gd name="T49" fmla="*/ 9690 h 9774"/>
              <a:gd name="T50" fmla="*/ 7447 w 12756"/>
              <a:gd name="T51" fmla="*/ 9728 h 9774"/>
              <a:gd name="T52" fmla="*/ 7340 w 12756"/>
              <a:gd name="T53" fmla="*/ 9606 h 9774"/>
              <a:gd name="T54" fmla="*/ 7317 w 12756"/>
              <a:gd name="T55" fmla="*/ 6959 h 9774"/>
              <a:gd name="T56" fmla="*/ 7376 w 12756"/>
              <a:gd name="T57" fmla="*/ 4055 h 9774"/>
              <a:gd name="T58" fmla="*/ 8167 w 12756"/>
              <a:gd name="T59" fmla="*/ 1632 h 9774"/>
              <a:gd name="T60" fmla="*/ 9119 w 12756"/>
              <a:gd name="T61" fmla="*/ 703 h 9774"/>
              <a:gd name="T62" fmla="*/ 11266 w 12756"/>
              <a:gd name="T63" fmla="*/ 41 h 9774"/>
              <a:gd name="T64" fmla="*/ 11881 w 12756"/>
              <a:gd name="T65" fmla="*/ 1098 h 9774"/>
              <a:gd name="T66" fmla="*/ 11851 w 12756"/>
              <a:gd name="T67" fmla="*/ 1989 h 9774"/>
              <a:gd name="T68" fmla="*/ 11527 w 12756"/>
              <a:gd name="T69" fmla="*/ 2206 h 9774"/>
              <a:gd name="T70" fmla="*/ 10246 w 12756"/>
              <a:gd name="T71" fmla="*/ 3411 h 9774"/>
              <a:gd name="T72" fmla="*/ 10196 w 12756"/>
              <a:gd name="T73" fmla="*/ 4741 h 9774"/>
              <a:gd name="T74" fmla="*/ 11427 w 12756"/>
              <a:gd name="T75" fmla="*/ 4781 h 9774"/>
              <a:gd name="T76" fmla="*/ 12620 w 12756"/>
              <a:gd name="T77" fmla="*/ 4789 h 9774"/>
              <a:gd name="T78" fmla="*/ 12688 w 12756"/>
              <a:gd name="T79" fmla="*/ 4868 h 9774"/>
              <a:gd name="T80" fmla="*/ 12756 w 12756"/>
              <a:gd name="T81" fmla="*/ 4947 h 9774"/>
              <a:gd name="T82" fmla="*/ 12756 w 12756"/>
              <a:gd name="T83" fmla="*/ 7262 h 9774"/>
              <a:gd name="T84" fmla="*/ 12727 w 12756"/>
              <a:gd name="T85" fmla="*/ 9630 h 9774"/>
              <a:gd name="T86" fmla="*/ 10027 w 12756"/>
              <a:gd name="T87" fmla="*/ 9769 h 9774"/>
              <a:gd name="T88" fmla="*/ 7447 w 12756"/>
              <a:gd name="T89" fmla="*/ 9728 h 9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2756" h="9774">
                <a:moveTo>
                  <a:pt x="113" y="9690"/>
                </a:moveTo>
                <a:cubicBezTo>
                  <a:pt x="52" y="9629"/>
                  <a:pt x="29" y="9572"/>
                  <a:pt x="13" y="9448"/>
                </a:cubicBezTo>
                <a:cubicBezTo>
                  <a:pt x="2" y="9358"/>
                  <a:pt x="0" y="8242"/>
                  <a:pt x="8" y="6967"/>
                </a:cubicBezTo>
                <a:cubicBezTo>
                  <a:pt x="25" y="4432"/>
                  <a:pt x="37" y="4197"/>
                  <a:pt x="198" y="3388"/>
                </a:cubicBezTo>
                <a:cubicBezTo>
                  <a:pt x="404" y="2354"/>
                  <a:pt x="770" y="1616"/>
                  <a:pt x="1337" y="1086"/>
                </a:cubicBezTo>
                <a:cubicBezTo>
                  <a:pt x="2061" y="411"/>
                  <a:pt x="3054" y="36"/>
                  <a:pt x="4130" y="34"/>
                </a:cubicBezTo>
                <a:cubicBezTo>
                  <a:pt x="4399" y="33"/>
                  <a:pt x="4409" y="36"/>
                  <a:pt x="4489" y="116"/>
                </a:cubicBezTo>
                <a:lnTo>
                  <a:pt x="4572" y="198"/>
                </a:lnTo>
                <a:lnTo>
                  <a:pt x="4572" y="1103"/>
                </a:lnTo>
                <a:lnTo>
                  <a:pt x="4572" y="2008"/>
                </a:lnTo>
                <a:lnTo>
                  <a:pt x="4494" y="2096"/>
                </a:lnTo>
                <a:cubicBezTo>
                  <a:pt x="4422" y="2176"/>
                  <a:pt x="4393" y="2186"/>
                  <a:pt x="4162" y="2211"/>
                </a:cubicBezTo>
                <a:cubicBezTo>
                  <a:pt x="3699" y="2262"/>
                  <a:pt x="3426" y="2409"/>
                  <a:pt x="3219" y="2718"/>
                </a:cubicBezTo>
                <a:cubicBezTo>
                  <a:pt x="2992" y="3059"/>
                  <a:pt x="2899" y="3494"/>
                  <a:pt x="2895" y="4238"/>
                </a:cubicBezTo>
                <a:lnTo>
                  <a:pt x="2893" y="4761"/>
                </a:lnTo>
                <a:lnTo>
                  <a:pt x="4092" y="4775"/>
                </a:lnTo>
                <a:cubicBezTo>
                  <a:pt x="4752" y="4782"/>
                  <a:pt x="5311" y="4799"/>
                  <a:pt x="5335" y="4811"/>
                </a:cubicBezTo>
                <a:cubicBezTo>
                  <a:pt x="5360" y="4823"/>
                  <a:pt x="5401" y="4869"/>
                  <a:pt x="5427" y="4914"/>
                </a:cubicBezTo>
                <a:cubicBezTo>
                  <a:pt x="5471" y="4988"/>
                  <a:pt x="5475" y="5182"/>
                  <a:pt x="5475" y="7287"/>
                </a:cubicBezTo>
                <a:lnTo>
                  <a:pt x="5475" y="9578"/>
                </a:lnTo>
                <a:lnTo>
                  <a:pt x="5379" y="9674"/>
                </a:lnTo>
                <a:lnTo>
                  <a:pt x="5283" y="9770"/>
                </a:lnTo>
                <a:lnTo>
                  <a:pt x="2738" y="9770"/>
                </a:lnTo>
                <a:lnTo>
                  <a:pt x="193" y="9770"/>
                </a:lnTo>
                <a:lnTo>
                  <a:pt x="113" y="9690"/>
                </a:lnTo>
                <a:close/>
                <a:moveTo>
                  <a:pt x="7447" y="9728"/>
                </a:moveTo>
                <a:cubicBezTo>
                  <a:pt x="7407" y="9706"/>
                  <a:pt x="7359" y="9651"/>
                  <a:pt x="7340" y="9606"/>
                </a:cubicBezTo>
                <a:cubicBezTo>
                  <a:pt x="7314" y="9544"/>
                  <a:pt x="7309" y="8912"/>
                  <a:pt x="7317" y="6959"/>
                </a:cubicBezTo>
                <a:cubicBezTo>
                  <a:pt x="7327" y="4762"/>
                  <a:pt x="7336" y="4345"/>
                  <a:pt x="7376" y="4055"/>
                </a:cubicBezTo>
                <a:cubicBezTo>
                  <a:pt x="7526" y="2973"/>
                  <a:pt x="7769" y="2230"/>
                  <a:pt x="8167" y="1632"/>
                </a:cubicBezTo>
                <a:cubicBezTo>
                  <a:pt x="8358" y="1345"/>
                  <a:pt x="8797" y="916"/>
                  <a:pt x="9119" y="703"/>
                </a:cubicBezTo>
                <a:cubicBezTo>
                  <a:pt x="9727" y="299"/>
                  <a:pt x="10452" y="76"/>
                  <a:pt x="11266" y="41"/>
                </a:cubicBezTo>
                <a:cubicBezTo>
                  <a:pt x="11890" y="15"/>
                  <a:pt x="11882" y="0"/>
                  <a:pt x="11881" y="1098"/>
                </a:cubicBezTo>
                <a:cubicBezTo>
                  <a:pt x="11881" y="1561"/>
                  <a:pt x="11869" y="1926"/>
                  <a:pt x="11851" y="1989"/>
                </a:cubicBezTo>
                <a:cubicBezTo>
                  <a:pt x="11815" y="2122"/>
                  <a:pt x="11688" y="2206"/>
                  <a:pt x="11527" y="2206"/>
                </a:cubicBezTo>
                <a:cubicBezTo>
                  <a:pt x="10850" y="2207"/>
                  <a:pt x="10403" y="2627"/>
                  <a:pt x="10246" y="3411"/>
                </a:cubicBezTo>
                <a:cubicBezTo>
                  <a:pt x="10171" y="3781"/>
                  <a:pt x="10137" y="4693"/>
                  <a:pt x="10196" y="4741"/>
                </a:cubicBezTo>
                <a:cubicBezTo>
                  <a:pt x="10222" y="4763"/>
                  <a:pt x="10602" y="4775"/>
                  <a:pt x="11427" y="4781"/>
                </a:cubicBezTo>
                <a:lnTo>
                  <a:pt x="12620" y="4789"/>
                </a:lnTo>
                <a:lnTo>
                  <a:pt x="12688" y="4868"/>
                </a:lnTo>
                <a:lnTo>
                  <a:pt x="12756" y="4947"/>
                </a:lnTo>
                <a:lnTo>
                  <a:pt x="12756" y="7262"/>
                </a:lnTo>
                <a:cubicBezTo>
                  <a:pt x="12756" y="8795"/>
                  <a:pt x="12747" y="9594"/>
                  <a:pt x="12727" y="9630"/>
                </a:cubicBezTo>
                <a:cubicBezTo>
                  <a:pt x="12651" y="9774"/>
                  <a:pt x="12720" y="9770"/>
                  <a:pt x="10027" y="9769"/>
                </a:cubicBezTo>
                <a:cubicBezTo>
                  <a:pt x="7918" y="9768"/>
                  <a:pt x="7510" y="9761"/>
                  <a:pt x="7447" y="9728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272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手繪多邊形 8"/>
          <p:cNvSpPr/>
          <p:nvPr/>
        </p:nvSpPr>
        <p:spPr>
          <a:xfrm rot="10800000">
            <a:off x="-1" y="0"/>
            <a:ext cx="7911940" cy="6858000"/>
          </a:xfrm>
          <a:custGeom>
            <a:avLst/>
            <a:gdLst>
              <a:gd name="connsiteX0" fmla="*/ 0 w 7911940"/>
              <a:gd name="connsiteY0" fmla="*/ 0 h 6858000"/>
              <a:gd name="connsiteX1" fmla="*/ 7911940 w 7911940"/>
              <a:gd name="connsiteY1" fmla="*/ 0 h 6858000"/>
              <a:gd name="connsiteX2" fmla="*/ 7911940 w 7911940"/>
              <a:gd name="connsiteY2" fmla="*/ 6858000 h 6858000"/>
              <a:gd name="connsiteX3" fmla="*/ 6858000 w 7911940"/>
              <a:gd name="connsiteY3" fmla="*/ 6858000 h 6858000"/>
              <a:gd name="connsiteX4" fmla="*/ 0 w 791194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1940" h="6858000">
                <a:moveTo>
                  <a:pt x="0" y="0"/>
                </a:moveTo>
                <a:lnTo>
                  <a:pt x="7911940" y="0"/>
                </a:lnTo>
                <a:lnTo>
                  <a:pt x="7911940" y="6858000"/>
                </a:lnTo>
                <a:lnTo>
                  <a:pt x="685800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商業簡報網 </a:t>
            </a:r>
            <a:r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X Matter Lab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68095-C8B2-4A76-90AA-E601358CCBC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396794" y="1346900"/>
            <a:ext cx="21036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Before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6583133" y="4198384"/>
            <a:ext cx="21036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After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pic>
        <p:nvPicPr>
          <p:cNvPr id="10" name="圖片版面配置區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9932" y="538665"/>
            <a:ext cx="3004165" cy="3249564"/>
          </a:xfrm>
          <a:custGeom>
            <a:avLst/>
            <a:gdLst>
              <a:gd name="connsiteX0" fmla="*/ 1818400 w 6340102"/>
              <a:gd name="connsiteY0" fmla="*/ 0 h 6858000"/>
              <a:gd name="connsiteX1" fmla="*/ 6340102 w 6340102"/>
              <a:gd name="connsiteY1" fmla="*/ 0 h 6858000"/>
              <a:gd name="connsiteX2" fmla="*/ 6210577 w 6340102"/>
              <a:gd name="connsiteY2" fmla="*/ 183686 h 6858000"/>
              <a:gd name="connsiteX3" fmla="*/ 4532102 w 6340102"/>
              <a:gd name="connsiteY3" fmla="*/ 6843251 h 6858000"/>
              <a:gd name="connsiteX4" fmla="*/ 6154482 w 6340102"/>
              <a:gd name="connsiteY4" fmla="*/ 6858000 h 6858000"/>
              <a:gd name="connsiteX5" fmla="*/ 0 w 6340102"/>
              <a:gd name="connsiteY5" fmla="*/ 6858000 h 6858000"/>
              <a:gd name="connsiteX6" fmla="*/ 139926 w 6340102"/>
              <a:gd name="connsiteY6" fmla="*/ 6659565 h 6858000"/>
              <a:gd name="connsiteX7" fmla="*/ 1818400 w 6340102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40102" h="6858000">
                <a:moveTo>
                  <a:pt x="1818400" y="0"/>
                </a:moveTo>
                <a:lnTo>
                  <a:pt x="6340102" y="0"/>
                </a:lnTo>
                <a:lnTo>
                  <a:pt x="6210577" y="183686"/>
                </a:lnTo>
                <a:cubicBezTo>
                  <a:pt x="4749689" y="2370669"/>
                  <a:pt x="6094202" y="4081002"/>
                  <a:pt x="4532102" y="6843251"/>
                </a:cubicBezTo>
                <a:lnTo>
                  <a:pt x="6154482" y="6858000"/>
                </a:lnTo>
                <a:lnTo>
                  <a:pt x="0" y="6858000"/>
                </a:lnTo>
                <a:lnTo>
                  <a:pt x="139926" y="6659565"/>
                </a:lnTo>
                <a:cubicBezTo>
                  <a:pt x="1600814" y="4472583"/>
                  <a:pt x="256300" y="2762249"/>
                  <a:pt x="1818400" y="0"/>
                </a:cubicBezTo>
                <a:close/>
              </a:path>
            </a:pathLst>
          </a:cu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794" y="2979824"/>
            <a:ext cx="324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33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49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179403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50</a:t>
            </a:fld>
            <a:endParaRPr lang="zh-TW" altLang="en-US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7" name="矩形 6"/>
          <p:cNvSpPr/>
          <p:nvPr/>
        </p:nvSpPr>
        <p:spPr>
          <a:xfrm>
            <a:off x="5456880" y="3457684"/>
            <a:ext cx="3318537" cy="107721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</a:t>
            </a:r>
            <a:b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Image Effects 023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5699472" y="4551037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9" name="矩形 8"/>
          <p:cNvSpPr/>
          <p:nvPr/>
        </p:nvSpPr>
        <p:spPr>
          <a:xfrm>
            <a:off x="1364524" y="5576175"/>
            <a:ext cx="245745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0" name="橢圓 9"/>
          <p:cNvSpPr/>
          <p:nvPr/>
        </p:nvSpPr>
        <p:spPr>
          <a:xfrm>
            <a:off x="530134" y="5080911"/>
            <a:ext cx="834390" cy="83439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11" name="直線接點 10"/>
          <p:cNvCxnSpPr/>
          <p:nvPr/>
        </p:nvCxnSpPr>
        <p:spPr>
          <a:xfrm>
            <a:off x="953044" y="5498106"/>
            <a:ext cx="286893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88"/>
          <p:cNvSpPr txBox="1"/>
          <p:nvPr/>
        </p:nvSpPr>
        <p:spPr>
          <a:xfrm>
            <a:off x="1364524" y="5033234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 smtClean="0">
                <a:solidFill>
                  <a:schemeClr val="accent1"/>
                </a:solidFill>
              </a:rPr>
              <a:t>Business</a:t>
            </a:r>
            <a:endParaRPr lang="zh-TW" altLang="en-US" sz="2400" b="1" dirty="0">
              <a:solidFill>
                <a:schemeClr val="accent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688874" y="5620856"/>
            <a:ext cx="245745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4" name="橢圓 13"/>
          <p:cNvSpPr/>
          <p:nvPr/>
        </p:nvSpPr>
        <p:spPr>
          <a:xfrm>
            <a:off x="4854484" y="5125592"/>
            <a:ext cx="834390" cy="8343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15" name="直線接點 14"/>
          <p:cNvCxnSpPr/>
          <p:nvPr/>
        </p:nvCxnSpPr>
        <p:spPr>
          <a:xfrm>
            <a:off x="5277394" y="5542787"/>
            <a:ext cx="286893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字方塊 88"/>
          <p:cNvSpPr txBox="1"/>
          <p:nvPr/>
        </p:nvSpPr>
        <p:spPr>
          <a:xfrm>
            <a:off x="5688874" y="5077915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 smtClean="0">
                <a:solidFill>
                  <a:schemeClr val="accent2"/>
                </a:solidFill>
              </a:rPr>
              <a:t>Business</a:t>
            </a:r>
            <a:endParaRPr lang="zh-TW" altLang="en-US" sz="2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64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51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338220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版面配置區 6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52</a:t>
            </a:fld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5605845" y="216412"/>
            <a:ext cx="331853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Curve Shape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Image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Effects 024</a:t>
            </a:r>
          </a:p>
        </p:txBody>
      </p:sp>
      <p:sp>
        <p:nvSpPr>
          <p:cNvPr id="9" name="矩形 8"/>
          <p:cNvSpPr/>
          <p:nvPr/>
        </p:nvSpPr>
        <p:spPr>
          <a:xfrm>
            <a:off x="5848437" y="1300082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10" name="矩形 9"/>
          <p:cNvSpPr/>
          <p:nvPr/>
        </p:nvSpPr>
        <p:spPr>
          <a:xfrm>
            <a:off x="5484563" y="2092382"/>
            <a:ext cx="180023" cy="769361"/>
          </a:xfrm>
          <a:prstGeom prst="rect">
            <a:avLst/>
          </a:prstGeom>
          <a:solidFill>
            <a:schemeClr val="accent1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46"/>
          <p:cNvSpPr txBox="1"/>
          <p:nvPr/>
        </p:nvSpPr>
        <p:spPr>
          <a:xfrm>
            <a:off x="5683968" y="2110449"/>
            <a:ext cx="3240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The quick brown fox jumps over the lazy dog. </a:t>
            </a:r>
          </a:p>
        </p:txBody>
      </p:sp>
      <p:sp>
        <p:nvSpPr>
          <p:cNvPr id="12" name="矩形 11"/>
          <p:cNvSpPr/>
          <p:nvPr/>
        </p:nvSpPr>
        <p:spPr>
          <a:xfrm>
            <a:off x="5484563" y="3568593"/>
            <a:ext cx="180023" cy="769361"/>
          </a:xfrm>
          <a:prstGeom prst="rect">
            <a:avLst/>
          </a:prstGeom>
          <a:solidFill>
            <a:schemeClr val="accent2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48"/>
          <p:cNvSpPr txBox="1"/>
          <p:nvPr/>
        </p:nvSpPr>
        <p:spPr>
          <a:xfrm>
            <a:off x="5683968" y="3586660"/>
            <a:ext cx="3240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The quick brown fox jumps over the lazy dog. </a:t>
            </a:r>
          </a:p>
        </p:txBody>
      </p:sp>
      <p:sp>
        <p:nvSpPr>
          <p:cNvPr id="14" name="矩形 13"/>
          <p:cNvSpPr/>
          <p:nvPr/>
        </p:nvSpPr>
        <p:spPr>
          <a:xfrm>
            <a:off x="5484563" y="5055187"/>
            <a:ext cx="180023" cy="769361"/>
          </a:xfrm>
          <a:prstGeom prst="rect">
            <a:avLst/>
          </a:prstGeom>
          <a:solidFill>
            <a:schemeClr val="accent3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方塊 50"/>
          <p:cNvSpPr txBox="1"/>
          <p:nvPr/>
        </p:nvSpPr>
        <p:spPr>
          <a:xfrm>
            <a:off x="5683968" y="5073254"/>
            <a:ext cx="3240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The quick brown fox jumps over the lazy dog. </a:t>
            </a:r>
          </a:p>
        </p:txBody>
      </p:sp>
    </p:spTree>
    <p:extLst>
      <p:ext uri="{BB962C8B-B14F-4D97-AF65-F5344CB8AC3E}">
        <p14:creationId xmlns:p14="http://schemas.microsoft.com/office/powerpoint/2010/main" val="200372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53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338211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版面配置區 9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schemeClr val="bg1"/>
                </a:solidFill>
              </a:rPr>
              <a:t>商業簡報網 </a:t>
            </a:r>
            <a:r>
              <a:rPr lang="en-US" altLang="zh-TW" smtClean="0">
                <a:solidFill>
                  <a:schemeClr val="bg1"/>
                </a:solidFill>
              </a:rPr>
              <a:t>X Matter Lab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54</a:t>
            </a:fld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3438438" y="457712"/>
            <a:ext cx="570701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Image Effects 025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875267" y="1058782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7" name="矩形 6"/>
          <p:cNvSpPr/>
          <p:nvPr/>
        </p:nvSpPr>
        <p:spPr>
          <a:xfrm>
            <a:off x="4272945" y="1806904"/>
            <a:ext cx="900115" cy="900115"/>
          </a:xfrm>
          <a:prstGeom prst="rect">
            <a:avLst/>
          </a:prstGeom>
          <a:solidFill>
            <a:schemeClr val="accent1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01</a:t>
            </a:r>
          </a:p>
        </p:txBody>
      </p:sp>
      <p:sp>
        <p:nvSpPr>
          <p:cNvPr id="8" name="文字方塊 11"/>
          <p:cNvSpPr txBox="1"/>
          <p:nvPr/>
        </p:nvSpPr>
        <p:spPr>
          <a:xfrm>
            <a:off x="5256597" y="1933796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9" name="矩形 8"/>
          <p:cNvSpPr/>
          <p:nvPr/>
        </p:nvSpPr>
        <p:spPr>
          <a:xfrm>
            <a:off x="4272945" y="2925841"/>
            <a:ext cx="900115" cy="900115"/>
          </a:xfrm>
          <a:prstGeom prst="rect">
            <a:avLst/>
          </a:prstGeom>
          <a:solidFill>
            <a:schemeClr val="accent2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02</a:t>
            </a:r>
          </a:p>
        </p:txBody>
      </p:sp>
      <p:sp>
        <p:nvSpPr>
          <p:cNvPr id="13" name="文字方塊 13"/>
          <p:cNvSpPr txBox="1"/>
          <p:nvPr/>
        </p:nvSpPr>
        <p:spPr>
          <a:xfrm>
            <a:off x="5256597" y="3052733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4" name="矩形 13"/>
          <p:cNvSpPr/>
          <p:nvPr/>
        </p:nvSpPr>
        <p:spPr>
          <a:xfrm>
            <a:off x="4272945" y="4074530"/>
            <a:ext cx="900115" cy="900115"/>
          </a:xfrm>
          <a:prstGeom prst="rect">
            <a:avLst/>
          </a:prstGeom>
          <a:solidFill>
            <a:schemeClr val="accent3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03</a:t>
            </a:r>
          </a:p>
        </p:txBody>
      </p:sp>
      <p:sp>
        <p:nvSpPr>
          <p:cNvPr id="15" name="文字方塊 15"/>
          <p:cNvSpPr txBox="1"/>
          <p:nvPr/>
        </p:nvSpPr>
        <p:spPr>
          <a:xfrm>
            <a:off x="5256597" y="4201422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6" name="矩形 15"/>
          <p:cNvSpPr/>
          <p:nvPr/>
        </p:nvSpPr>
        <p:spPr>
          <a:xfrm>
            <a:off x="4272945" y="5193467"/>
            <a:ext cx="900115" cy="900115"/>
          </a:xfrm>
          <a:prstGeom prst="rect">
            <a:avLst/>
          </a:prstGeom>
          <a:solidFill>
            <a:schemeClr val="accent4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04</a:t>
            </a:r>
          </a:p>
        </p:txBody>
      </p:sp>
      <p:sp>
        <p:nvSpPr>
          <p:cNvPr id="17" name="文字方塊 17"/>
          <p:cNvSpPr txBox="1"/>
          <p:nvPr/>
        </p:nvSpPr>
        <p:spPr>
          <a:xfrm>
            <a:off x="5256597" y="5320359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</p:spTree>
    <p:extLst>
      <p:ext uri="{BB962C8B-B14F-4D97-AF65-F5344CB8AC3E}">
        <p14:creationId xmlns:p14="http://schemas.microsoft.com/office/powerpoint/2010/main" val="136620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55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415310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56</a:t>
            </a:fld>
            <a:endParaRPr lang="zh-TW" altLang="en-US"/>
          </a:p>
        </p:txBody>
      </p:sp>
      <p:pic>
        <p:nvPicPr>
          <p:cNvPr id="10" name="圖片版面配置區 9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12060"/>
            <a:ext cx="9144000" cy="4587766"/>
          </a:xfrm>
        </p:spPr>
      </p:pic>
      <p:sp>
        <p:nvSpPr>
          <p:cNvPr id="11" name="矩形 10"/>
          <p:cNvSpPr/>
          <p:nvPr/>
        </p:nvSpPr>
        <p:spPr>
          <a:xfrm>
            <a:off x="1718495" y="457712"/>
            <a:ext cx="570701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Image Effects 026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155324" y="1058782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grpSp>
        <p:nvGrpSpPr>
          <p:cNvPr id="7" name="群組 6"/>
          <p:cNvGrpSpPr/>
          <p:nvPr/>
        </p:nvGrpSpPr>
        <p:grpSpPr>
          <a:xfrm>
            <a:off x="2895717" y="5140494"/>
            <a:ext cx="3352566" cy="738664"/>
            <a:chOff x="560912" y="1927819"/>
            <a:chExt cx="3352566" cy="738664"/>
          </a:xfrm>
        </p:grpSpPr>
        <p:grpSp>
          <p:nvGrpSpPr>
            <p:cNvPr id="16" name="群組 15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8" name="橢圓 17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7" name="矩形 16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8" name="群組 7"/>
          <p:cNvGrpSpPr/>
          <p:nvPr/>
        </p:nvGrpSpPr>
        <p:grpSpPr>
          <a:xfrm>
            <a:off x="2895717" y="5983929"/>
            <a:ext cx="3352566" cy="738664"/>
            <a:chOff x="560912" y="1927819"/>
            <a:chExt cx="3352566" cy="738664"/>
          </a:xfrm>
        </p:grpSpPr>
        <p:grpSp>
          <p:nvGrpSpPr>
            <p:cNvPr id="9" name="群組 8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4" name="橢圓 13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3" name="矩形 12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20" name="群組 19"/>
          <p:cNvGrpSpPr/>
          <p:nvPr/>
        </p:nvGrpSpPr>
        <p:grpSpPr>
          <a:xfrm>
            <a:off x="2895717" y="1263719"/>
            <a:ext cx="3352566" cy="738664"/>
            <a:chOff x="560912" y="1927819"/>
            <a:chExt cx="3352566" cy="738664"/>
          </a:xfrm>
        </p:grpSpPr>
        <p:grpSp>
          <p:nvGrpSpPr>
            <p:cNvPr id="21" name="群組 20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3" name="橢圓 22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2" name="矩形 21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25" name="群組 24"/>
          <p:cNvGrpSpPr/>
          <p:nvPr/>
        </p:nvGrpSpPr>
        <p:grpSpPr>
          <a:xfrm>
            <a:off x="2895717" y="2107154"/>
            <a:ext cx="3352566" cy="738664"/>
            <a:chOff x="560912" y="1927819"/>
            <a:chExt cx="3352566" cy="738664"/>
          </a:xfrm>
        </p:grpSpPr>
        <p:grpSp>
          <p:nvGrpSpPr>
            <p:cNvPr id="26" name="群組 25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8" name="橢圓 27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7" name="矩形 26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4506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57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225357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5874299" y="1650512"/>
            <a:ext cx="2463792" cy="698500"/>
          </a:xfrm>
          <a:prstGeom prst="rect">
            <a:avLst/>
          </a:prstGeom>
          <a:solidFill>
            <a:schemeClr val="bg1">
              <a:lumMod val="85000"/>
              <a:alpha val="32000"/>
            </a:schemeClr>
          </a:solidFill>
        </p:spPr>
        <p:txBody>
          <a:bodyPr wrap="square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pic>
        <p:nvPicPr>
          <p:cNvPr id="14" name="圖片版面配置區 13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58</a:t>
            </a:fld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2872379" y="457712"/>
            <a:ext cx="570701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Image Effects 027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309208" y="1058782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cxnSp>
        <p:nvCxnSpPr>
          <p:cNvPr id="7" name="直線接點 6"/>
          <p:cNvCxnSpPr/>
          <p:nvPr/>
        </p:nvCxnSpPr>
        <p:spPr>
          <a:xfrm>
            <a:off x="5921791" y="2349012"/>
            <a:ext cx="2556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8338091" y="1650512"/>
            <a:ext cx="139700" cy="698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矩形 21"/>
          <p:cNvSpPr/>
          <p:nvPr/>
        </p:nvSpPr>
        <p:spPr>
          <a:xfrm>
            <a:off x="5874299" y="2501412"/>
            <a:ext cx="2463792" cy="698500"/>
          </a:xfrm>
          <a:prstGeom prst="rect">
            <a:avLst/>
          </a:prstGeom>
          <a:solidFill>
            <a:schemeClr val="bg1">
              <a:lumMod val="85000"/>
              <a:alpha val="32000"/>
            </a:schemeClr>
          </a:solidFill>
        </p:spPr>
        <p:txBody>
          <a:bodyPr wrap="square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cxnSp>
        <p:nvCxnSpPr>
          <p:cNvPr id="23" name="直線接點 22"/>
          <p:cNvCxnSpPr/>
          <p:nvPr/>
        </p:nvCxnSpPr>
        <p:spPr>
          <a:xfrm>
            <a:off x="5921791" y="3199912"/>
            <a:ext cx="2556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/>
          <p:cNvSpPr/>
          <p:nvPr/>
        </p:nvSpPr>
        <p:spPr>
          <a:xfrm>
            <a:off x="8338091" y="2501412"/>
            <a:ext cx="139700" cy="698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矩形 24"/>
          <p:cNvSpPr/>
          <p:nvPr/>
        </p:nvSpPr>
        <p:spPr>
          <a:xfrm>
            <a:off x="5874299" y="3352312"/>
            <a:ext cx="2463792" cy="698500"/>
          </a:xfrm>
          <a:prstGeom prst="rect">
            <a:avLst/>
          </a:prstGeom>
          <a:solidFill>
            <a:schemeClr val="bg1">
              <a:lumMod val="85000"/>
              <a:alpha val="32000"/>
            </a:schemeClr>
          </a:solidFill>
        </p:spPr>
        <p:txBody>
          <a:bodyPr wrap="square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cxnSp>
        <p:nvCxnSpPr>
          <p:cNvPr id="26" name="直線接點 25"/>
          <p:cNvCxnSpPr/>
          <p:nvPr/>
        </p:nvCxnSpPr>
        <p:spPr>
          <a:xfrm>
            <a:off x="5921791" y="4050812"/>
            <a:ext cx="2556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 26"/>
          <p:cNvSpPr/>
          <p:nvPr/>
        </p:nvSpPr>
        <p:spPr>
          <a:xfrm>
            <a:off x="8338091" y="3352312"/>
            <a:ext cx="139700" cy="698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矩形 27"/>
          <p:cNvSpPr/>
          <p:nvPr/>
        </p:nvSpPr>
        <p:spPr>
          <a:xfrm>
            <a:off x="5874299" y="4203212"/>
            <a:ext cx="2463792" cy="698500"/>
          </a:xfrm>
          <a:prstGeom prst="rect">
            <a:avLst/>
          </a:prstGeom>
          <a:solidFill>
            <a:schemeClr val="bg1">
              <a:lumMod val="85000"/>
              <a:alpha val="32000"/>
            </a:schemeClr>
          </a:solidFill>
        </p:spPr>
        <p:txBody>
          <a:bodyPr wrap="square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cxnSp>
        <p:nvCxnSpPr>
          <p:cNvPr id="29" name="直線接點 28"/>
          <p:cNvCxnSpPr/>
          <p:nvPr/>
        </p:nvCxnSpPr>
        <p:spPr>
          <a:xfrm>
            <a:off x="5921791" y="4901712"/>
            <a:ext cx="2556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/>
        </p:nvSpPr>
        <p:spPr>
          <a:xfrm>
            <a:off x="8338091" y="4203212"/>
            <a:ext cx="139700" cy="698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06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手繪多邊形 8"/>
          <p:cNvSpPr/>
          <p:nvPr/>
        </p:nvSpPr>
        <p:spPr>
          <a:xfrm rot="10800000">
            <a:off x="0" y="0"/>
            <a:ext cx="7911940" cy="6858000"/>
          </a:xfrm>
          <a:custGeom>
            <a:avLst/>
            <a:gdLst>
              <a:gd name="connsiteX0" fmla="*/ 0 w 7911940"/>
              <a:gd name="connsiteY0" fmla="*/ 0 h 6858000"/>
              <a:gd name="connsiteX1" fmla="*/ 7911940 w 7911940"/>
              <a:gd name="connsiteY1" fmla="*/ 0 h 6858000"/>
              <a:gd name="connsiteX2" fmla="*/ 7911940 w 7911940"/>
              <a:gd name="connsiteY2" fmla="*/ 6858000 h 6858000"/>
              <a:gd name="connsiteX3" fmla="*/ 6858000 w 7911940"/>
              <a:gd name="connsiteY3" fmla="*/ 6858000 h 6858000"/>
              <a:gd name="connsiteX4" fmla="*/ 0 w 791194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1940" h="6858000">
                <a:moveTo>
                  <a:pt x="0" y="0"/>
                </a:moveTo>
                <a:lnTo>
                  <a:pt x="7911940" y="0"/>
                </a:lnTo>
                <a:lnTo>
                  <a:pt x="7911940" y="6858000"/>
                </a:lnTo>
                <a:lnTo>
                  <a:pt x="685800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商業簡報網 </a:t>
            </a:r>
            <a:r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X Matter Lab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68095-C8B2-4A76-90AA-E601358CCBC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396794" y="1346900"/>
            <a:ext cx="21036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Before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6583133" y="4198384"/>
            <a:ext cx="21036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After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794" y="2979824"/>
            <a:ext cx="3240000" cy="3240000"/>
          </a:xfrm>
          <a:prstGeom prst="rect">
            <a:avLst/>
          </a:prstGeom>
        </p:spPr>
      </p:pic>
      <p:pic>
        <p:nvPicPr>
          <p:cNvPr id="11" name="圖片版面配置區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26191" y="500742"/>
            <a:ext cx="4060609" cy="3045457"/>
          </a:xfrm>
          <a:custGeom>
            <a:avLst/>
            <a:gdLst>
              <a:gd name="connsiteX0" fmla="*/ 9144000 w 9144000"/>
              <a:gd name="connsiteY0" fmla="*/ 6836229 h 6858000"/>
              <a:gd name="connsiteX1" fmla="*/ 9144000 w 9144000"/>
              <a:gd name="connsiteY1" fmla="*/ 6858000 h 6858000"/>
              <a:gd name="connsiteX2" fmla="*/ 4566568 w 9144000"/>
              <a:gd name="connsiteY2" fmla="*/ 6858000 h 6858000"/>
              <a:gd name="connsiteX3" fmla="*/ 0 w 9144000"/>
              <a:gd name="connsiteY3" fmla="*/ 0 h 6858000"/>
              <a:gd name="connsiteX4" fmla="*/ 9144000 w 9144000"/>
              <a:gd name="connsiteY4" fmla="*/ 0 h 6858000"/>
              <a:gd name="connsiteX5" fmla="*/ 9144000 w 9144000"/>
              <a:gd name="connsiteY5" fmla="*/ 3559629 h 6858000"/>
              <a:gd name="connsiteX6" fmla="*/ 273116 w 9144000"/>
              <a:gd name="connsiteY6" fmla="*/ 5810030 h 6858000"/>
              <a:gd name="connsiteX7" fmla="*/ 0 w 9144000"/>
              <a:gd name="connsiteY7" fmla="*/ 58233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6858000">
                <a:moveTo>
                  <a:pt x="9144000" y="6836229"/>
                </a:moveTo>
                <a:lnTo>
                  <a:pt x="9144000" y="6858000"/>
                </a:lnTo>
                <a:lnTo>
                  <a:pt x="4566568" y="6858000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3559629"/>
                </a:lnTo>
                <a:cubicBezTo>
                  <a:pt x="5518546" y="3348889"/>
                  <a:pt x="6133468" y="5490394"/>
                  <a:pt x="273116" y="5810030"/>
                </a:cubicBezTo>
                <a:lnTo>
                  <a:pt x="0" y="582332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5627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59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33898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60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364633" y="444429"/>
            <a:ext cx="3208251" cy="1060335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algn="ctr"/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Curve Shape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Image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Effects 028</a:t>
            </a:r>
          </a:p>
        </p:txBody>
      </p:sp>
      <p:sp>
        <p:nvSpPr>
          <p:cNvPr id="8" name="矩形 7"/>
          <p:cNvSpPr/>
          <p:nvPr/>
        </p:nvSpPr>
        <p:spPr>
          <a:xfrm>
            <a:off x="552082" y="1528100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9" name="矩形 8"/>
          <p:cNvSpPr/>
          <p:nvPr/>
        </p:nvSpPr>
        <p:spPr>
          <a:xfrm>
            <a:off x="1117269" y="2069900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0" name="矩形 9"/>
          <p:cNvSpPr/>
          <p:nvPr/>
        </p:nvSpPr>
        <p:spPr>
          <a:xfrm>
            <a:off x="1117269" y="3121460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1" name="矩形 10"/>
          <p:cNvSpPr/>
          <p:nvPr/>
        </p:nvSpPr>
        <p:spPr>
          <a:xfrm>
            <a:off x="1117269" y="4173020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2" name="矩形 11"/>
          <p:cNvSpPr/>
          <p:nvPr/>
        </p:nvSpPr>
        <p:spPr>
          <a:xfrm>
            <a:off x="1117269" y="5224580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3" name="群組 12"/>
          <p:cNvGrpSpPr/>
          <p:nvPr/>
        </p:nvGrpSpPr>
        <p:grpSpPr>
          <a:xfrm>
            <a:off x="631303" y="2228647"/>
            <a:ext cx="421170" cy="421170"/>
            <a:chOff x="5023476" y="1967700"/>
            <a:chExt cx="421170" cy="421170"/>
          </a:xfrm>
        </p:grpSpPr>
        <p:sp>
          <p:nvSpPr>
            <p:cNvPr id="23" name="橢圓 22"/>
            <p:cNvSpPr/>
            <p:nvPr/>
          </p:nvSpPr>
          <p:spPr>
            <a:xfrm>
              <a:off x="5023476" y="196770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4" name="Freeform 21"/>
            <p:cNvSpPr>
              <a:spLocks/>
            </p:cNvSpPr>
            <p:nvPr/>
          </p:nvSpPr>
          <p:spPr bwMode="auto">
            <a:xfrm rot="10800000" flipH="1">
              <a:off x="5165687" y="205239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631303" y="3280207"/>
            <a:ext cx="421170" cy="421170"/>
            <a:chOff x="5023476" y="3019260"/>
            <a:chExt cx="421170" cy="421170"/>
          </a:xfrm>
        </p:grpSpPr>
        <p:sp>
          <p:nvSpPr>
            <p:cNvPr id="21" name="橢圓 20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 rot="10800000" flipH="1">
              <a:off x="5165687" y="310395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631303" y="4331767"/>
            <a:ext cx="421170" cy="421170"/>
            <a:chOff x="5023476" y="4070820"/>
            <a:chExt cx="421170" cy="421170"/>
          </a:xfrm>
        </p:grpSpPr>
        <p:sp>
          <p:nvSpPr>
            <p:cNvPr id="19" name="橢圓 18"/>
            <p:cNvSpPr/>
            <p:nvPr/>
          </p:nvSpPr>
          <p:spPr>
            <a:xfrm>
              <a:off x="5023476" y="407082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0" name="Freeform 21"/>
            <p:cNvSpPr>
              <a:spLocks/>
            </p:cNvSpPr>
            <p:nvPr/>
          </p:nvSpPr>
          <p:spPr bwMode="auto">
            <a:xfrm rot="10800000" flipH="1">
              <a:off x="5165687" y="415551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631303" y="5383327"/>
            <a:ext cx="421170" cy="421170"/>
            <a:chOff x="5023476" y="5122380"/>
            <a:chExt cx="421170" cy="421170"/>
          </a:xfrm>
        </p:grpSpPr>
        <p:sp>
          <p:nvSpPr>
            <p:cNvPr id="17" name="橢圓 16"/>
            <p:cNvSpPr/>
            <p:nvPr/>
          </p:nvSpPr>
          <p:spPr>
            <a:xfrm>
              <a:off x="5023476" y="512238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8" name="Freeform 21"/>
            <p:cNvSpPr>
              <a:spLocks/>
            </p:cNvSpPr>
            <p:nvPr/>
          </p:nvSpPr>
          <p:spPr bwMode="auto">
            <a:xfrm rot="10800000" flipH="1">
              <a:off x="5165687" y="520707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840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61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69980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62</a:t>
            </a:fld>
            <a:endParaRPr lang="zh-TW" altLang="en-US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511630"/>
            <a:ext cx="9144000" cy="6858000"/>
          </a:xfrm>
        </p:spPr>
      </p:pic>
      <p:sp>
        <p:nvSpPr>
          <p:cNvPr id="7" name="矩形 6"/>
          <p:cNvSpPr/>
          <p:nvPr/>
        </p:nvSpPr>
        <p:spPr>
          <a:xfrm>
            <a:off x="1718495" y="261764"/>
            <a:ext cx="570701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Image Effects 029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155324" y="862834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</p:spTree>
    <p:extLst>
      <p:ext uri="{BB962C8B-B14F-4D97-AF65-F5344CB8AC3E}">
        <p14:creationId xmlns:p14="http://schemas.microsoft.com/office/powerpoint/2010/main" val="340539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63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134284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64</a:t>
            </a:fld>
            <a:endParaRPr lang="zh-TW" altLang="en-US"/>
          </a:p>
        </p:txBody>
      </p:sp>
      <p:pic>
        <p:nvPicPr>
          <p:cNvPr id="8" name="圖片版面配置區 7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9" name="矩形 8"/>
          <p:cNvSpPr/>
          <p:nvPr/>
        </p:nvSpPr>
        <p:spPr>
          <a:xfrm>
            <a:off x="53452" y="2330054"/>
            <a:ext cx="570701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Image Effects 030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490281" y="2931124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7" name="矩形 6"/>
          <p:cNvSpPr/>
          <p:nvPr/>
        </p:nvSpPr>
        <p:spPr>
          <a:xfrm>
            <a:off x="728032" y="3325104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1" name="矩形 10"/>
          <p:cNvSpPr/>
          <p:nvPr/>
        </p:nvSpPr>
        <p:spPr>
          <a:xfrm>
            <a:off x="728032" y="4376664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2" name="矩形 11"/>
          <p:cNvSpPr/>
          <p:nvPr/>
        </p:nvSpPr>
        <p:spPr>
          <a:xfrm>
            <a:off x="4809599" y="4681853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3" name="矩形 12"/>
          <p:cNvSpPr/>
          <p:nvPr/>
        </p:nvSpPr>
        <p:spPr>
          <a:xfrm>
            <a:off x="4809599" y="5733413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4" name="群組 13"/>
          <p:cNvGrpSpPr/>
          <p:nvPr/>
        </p:nvGrpSpPr>
        <p:grpSpPr>
          <a:xfrm>
            <a:off x="242066" y="4535411"/>
            <a:ext cx="421170" cy="421170"/>
            <a:chOff x="5023476" y="3019260"/>
            <a:chExt cx="421170" cy="421170"/>
          </a:xfrm>
        </p:grpSpPr>
        <p:sp>
          <p:nvSpPr>
            <p:cNvPr id="15" name="橢圓 14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6" name="加號 15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242066" y="3483851"/>
            <a:ext cx="421170" cy="421170"/>
            <a:chOff x="5023476" y="3019260"/>
            <a:chExt cx="421170" cy="421170"/>
          </a:xfrm>
        </p:grpSpPr>
        <p:sp>
          <p:nvSpPr>
            <p:cNvPr id="18" name="橢圓 17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9" name="加號 18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20" name="群組 19"/>
          <p:cNvGrpSpPr/>
          <p:nvPr/>
        </p:nvGrpSpPr>
        <p:grpSpPr>
          <a:xfrm>
            <a:off x="4323633" y="4840600"/>
            <a:ext cx="421170" cy="421170"/>
            <a:chOff x="5023476" y="3019260"/>
            <a:chExt cx="421170" cy="421170"/>
          </a:xfrm>
        </p:grpSpPr>
        <p:sp>
          <p:nvSpPr>
            <p:cNvPr id="21" name="橢圓 20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2" name="加號 21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4323633" y="5892160"/>
            <a:ext cx="421170" cy="421170"/>
            <a:chOff x="5023476" y="3019260"/>
            <a:chExt cx="421170" cy="421170"/>
          </a:xfrm>
        </p:grpSpPr>
        <p:sp>
          <p:nvSpPr>
            <p:cNvPr id="24" name="橢圓 23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5" name="加號 24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7801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65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201875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66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368667" y="457712"/>
            <a:ext cx="570701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Image Effects 031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805496" y="1058782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9" name="矩形 8"/>
          <p:cNvSpPr/>
          <p:nvPr/>
        </p:nvSpPr>
        <p:spPr>
          <a:xfrm>
            <a:off x="905381" y="1556079"/>
            <a:ext cx="900115" cy="900115"/>
          </a:xfrm>
          <a:prstGeom prst="rect">
            <a:avLst/>
          </a:prstGeom>
          <a:solidFill>
            <a:schemeClr val="accent1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01</a:t>
            </a:r>
          </a:p>
        </p:txBody>
      </p:sp>
      <p:sp>
        <p:nvSpPr>
          <p:cNvPr id="10" name="文字方塊 11"/>
          <p:cNvSpPr txBox="1"/>
          <p:nvPr/>
        </p:nvSpPr>
        <p:spPr>
          <a:xfrm>
            <a:off x="1889033" y="1682971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1" name="矩形 10"/>
          <p:cNvSpPr/>
          <p:nvPr/>
        </p:nvSpPr>
        <p:spPr>
          <a:xfrm>
            <a:off x="905381" y="2675016"/>
            <a:ext cx="900115" cy="900115"/>
          </a:xfrm>
          <a:prstGeom prst="rect">
            <a:avLst/>
          </a:prstGeom>
          <a:solidFill>
            <a:schemeClr val="accent2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02</a:t>
            </a:r>
          </a:p>
        </p:txBody>
      </p:sp>
      <p:sp>
        <p:nvSpPr>
          <p:cNvPr id="12" name="文字方塊 13"/>
          <p:cNvSpPr txBox="1"/>
          <p:nvPr/>
        </p:nvSpPr>
        <p:spPr>
          <a:xfrm>
            <a:off x="1889033" y="2801908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3" name="矩形 12"/>
          <p:cNvSpPr/>
          <p:nvPr/>
        </p:nvSpPr>
        <p:spPr>
          <a:xfrm>
            <a:off x="905381" y="3823705"/>
            <a:ext cx="900115" cy="900115"/>
          </a:xfrm>
          <a:prstGeom prst="rect">
            <a:avLst/>
          </a:prstGeom>
          <a:solidFill>
            <a:schemeClr val="accent3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03</a:t>
            </a:r>
          </a:p>
        </p:txBody>
      </p:sp>
      <p:sp>
        <p:nvSpPr>
          <p:cNvPr id="14" name="文字方塊 15"/>
          <p:cNvSpPr txBox="1"/>
          <p:nvPr/>
        </p:nvSpPr>
        <p:spPr>
          <a:xfrm>
            <a:off x="1889033" y="3950597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5" name="矩形 14"/>
          <p:cNvSpPr/>
          <p:nvPr/>
        </p:nvSpPr>
        <p:spPr>
          <a:xfrm>
            <a:off x="905381" y="4942642"/>
            <a:ext cx="900115" cy="900115"/>
          </a:xfrm>
          <a:prstGeom prst="rect">
            <a:avLst/>
          </a:prstGeom>
          <a:solidFill>
            <a:schemeClr val="accent4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04</a:t>
            </a:r>
          </a:p>
        </p:txBody>
      </p:sp>
      <p:sp>
        <p:nvSpPr>
          <p:cNvPr id="16" name="文字方塊 17"/>
          <p:cNvSpPr txBox="1"/>
          <p:nvPr/>
        </p:nvSpPr>
        <p:spPr>
          <a:xfrm>
            <a:off x="1889033" y="5069534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</p:spTree>
    <p:extLst>
      <p:ext uri="{BB962C8B-B14F-4D97-AF65-F5344CB8AC3E}">
        <p14:creationId xmlns:p14="http://schemas.microsoft.com/office/powerpoint/2010/main" val="176109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67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216953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schemeClr val="bg1"/>
                </a:solidFill>
              </a:rPr>
              <a:t>商業簡報網 </a:t>
            </a:r>
            <a:r>
              <a:rPr lang="en-US" altLang="zh-TW" smtClean="0">
                <a:solidFill>
                  <a:schemeClr val="bg1"/>
                </a:solidFill>
              </a:rPr>
              <a:t>X Matter Lab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68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3046550" y="457712"/>
            <a:ext cx="570701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Image Effects 032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4483379" y="1058782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9" name="矩形 8"/>
          <p:cNvSpPr/>
          <p:nvPr/>
        </p:nvSpPr>
        <p:spPr>
          <a:xfrm>
            <a:off x="4969345" y="1977546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0" name="矩形 9"/>
          <p:cNvSpPr/>
          <p:nvPr/>
        </p:nvSpPr>
        <p:spPr>
          <a:xfrm>
            <a:off x="4969345" y="3029106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1" name="矩形 10"/>
          <p:cNvSpPr/>
          <p:nvPr/>
        </p:nvSpPr>
        <p:spPr>
          <a:xfrm>
            <a:off x="4969345" y="4080666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2" name="矩形 11"/>
          <p:cNvSpPr/>
          <p:nvPr/>
        </p:nvSpPr>
        <p:spPr>
          <a:xfrm>
            <a:off x="4969345" y="5132226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3" name="群組 12"/>
          <p:cNvGrpSpPr/>
          <p:nvPr/>
        </p:nvGrpSpPr>
        <p:grpSpPr>
          <a:xfrm>
            <a:off x="4483379" y="2136293"/>
            <a:ext cx="421170" cy="421170"/>
            <a:chOff x="5023476" y="1967700"/>
            <a:chExt cx="421170" cy="421170"/>
          </a:xfrm>
        </p:grpSpPr>
        <p:sp>
          <p:nvSpPr>
            <p:cNvPr id="23" name="橢圓 22"/>
            <p:cNvSpPr/>
            <p:nvPr/>
          </p:nvSpPr>
          <p:spPr>
            <a:xfrm>
              <a:off x="5023476" y="196770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4" name="Freeform 21"/>
            <p:cNvSpPr>
              <a:spLocks/>
            </p:cNvSpPr>
            <p:nvPr/>
          </p:nvSpPr>
          <p:spPr bwMode="auto">
            <a:xfrm rot="10800000" flipH="1">
              <a:off x="5165687" y="205239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4483379" y="3187853"/>
            <a:ext cx="421170" cy="421170"/>
            <a:chOff x="5023476" y="3019260"/>
            <a:chExt cx="421170" cy="421170"/>
          </a:xfrm>
        </p:grpSpPr>
        <p:sp>
          <p:nvSpPr>
            <p:cNvPr id="21" name="橢圓 20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 rot="10800000" flipH="1">
              <a:off x="5165687" y="310395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4483379" y="4239413"/>
            <a:ext cx="421170" cy="421170"/>
            <a:chOff x="5023476" y="4070820"/>
            <a:chExt cx="421170" cy="421170"/>
          </a:xfrm>
        </p:grpSpPr>
        <p:sp>
          <p:nvSpPr>
            <p:cNvPr id="19" name="橢圓 18"/>
            <p:cNvSpPr/>
            <p:nvPr/>
          </p:nvSpPr>
          <p:spPr>
            <a:xfrm>
              <a:off x="5023476" y="407082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0" name="Freeform 21"/>
            <p:cNvSpPr>
              <a:spLocks/>
            </p:cNvSpPr>
            <p:nvPr/>
          </p:nvSpPr>
          <p:spPr bwMode="auto">
            <a:xfrm rot="10800000" flipH="1">
              <a:off x="5165687" y="415551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4483379" y="5290973"/>
            <a:ext cx="421170" cy="421170"/>
            <a:chOff x="5023476" y="5122380"/>
            <a:chExt cx="421170" cy="421170"/>
          </a:xfrm>
        </p:grpSpPr>
        <p:sp>
          <p:nvSpPr>
            <p:cNvPr id="17" name="橢圓 16"/>
            <p:cNvSpPr/>
            <p:nvPr/>
          </p:nvSpPr>
          <p:spPr>
            <a:xfrm>
              <a:off x="5023476" y="512238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8" name="Freeform 21"/>
            <p:cNvSpPr>
              <a:spLocks/>
            </p:cNvSpPr>
            <p:nvPr/>
          </p:nvSpPr>
          <p:spPr bwMode="auto">
            <a:xfrm rot="10800000" flipH="1">
              <a:off x="5165687" y="520707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1768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6</a:t>
            </a:fld>
            <a:endParaRPr lang="zh-TW" altLang="en-US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矩形 6"/>
          <p:cNvSpPr/>
          <p:nvPr/>
        </p:nvSpPr>
        <p:spPr>
          <a:xfrm>
            <a:off x="1718494" y="5160338"/>
            <a:ext cx="570701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Image Effects 001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155324" y="5761408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</p:spTree>
    <p:extLst>
      <p:ext uri="{BB962C8B-B14F-4D97-AF65-F5344CB8AC3E}">
        <p14:creationId xmlns:p14="http://schemas.microsoft.com/office/powerpoint/2010/main" val="2981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69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366810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>
                <a:solidFill>
                  <a:schemeClr val="bg1"/>
                </a:solidFill>
              </a:rPr>
              <a:t>70</a:t>
            </a:fld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718495" y="457712"/>
            <a:ext cx="570701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Image Effects 033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155324" y="1058782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grpSp>
        <p:nvGrpSpPr>
          <p:cNvPr id="9" name="群組 8"/>
          <p:cNvGrpSpPr/>
          <p:nvPr/>
        </p:nvGrpSpPr>
        <p:grpSpPr>
          <a:xfrm>
            <a:off x="1166712" y="1864544"/>
            <a:ext cx="2791674" cy="954107"/>
            <a:chOff x="6149127" y="1804267"/>
            <a:chExt cx="2791674" cy="954107"/>
          </a:xfrm>
        </p:grpSpPr>
        <p:sp>
          <p:nvSpPr>
            <p:cNvPr id="10" name="矩形 9"/>
            <p:cNvSpPr/>
            <p:nvPr/>
          </p:nvSpPr>
          <p:spPr>
            <a:xfrm>
              <a:off x="6600949" y="1804267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11" name="群組 10"/>
            <p:cNvGrpSpPr/>
            <p:nvPr/>
          </p:nvGrpSpPr>
          <p:grpSpPr>
            <a:xfrm>
              <a:off x="6149127" y="1865227"/>
              <a:ext cx="364036" cy="364036"/>
              <a:chOff x="439901" y="1993616"/>
              <a:chExt cx="364036" cy="364036"/>
            </a:xfrm>
          </p:grpSpPr>
          <p:sp>
            <p:nvSpPr>
              <p:cNvPr id="12" name="圓角矩形 11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13" name="手繪多邊形 12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4" name="群組 13"/>
          <p:cNvGrpSpPr/>
          <p:nvPr/>
        </p:nvGrpSpPr>
        <p:grpSpPr>
          <a:xfrm>
            <a:off x="1166712" y="2981128"/>
            <a:ext cx="2791674" cy="954107"/>
            <a:chOff x="6149127" y="2941171"/>
            <a:chExt cx="2791674" cy="954107"/>
          </a:xfrm>
        </p:grpSpPr>
        <p:sp>
          <p:nvSpPr>
            <p:cNvPr id="15" name="矩形 14"/>
            <p:cNvSpPr/>
            <p:nvPr/>
          </p:nvSpPr>
          <p:spPr>
            <a:xfrm>
              <a:off x="6600949" y="2941171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16" name="群組 15"/>
            <p:cNvGrpSpPr/>
            <p:nvPr/>
          </p:nvGrpSpPr>
          <p:grpSpPr>
            <a:xfrm>
              <a:off x="6149127" y="3002131"/>
              <a:ext cx="364036" cy="364036"/>
              <a:chOff x="439901" y="1993616"/>
              <a:chExt cx="364036" cy="364036"/>
            </a:xfrm>
          </p:grpSpPr>
          <p:sp>
            <p:nvSpPr>
              <p:cNvPr id="17" name="圓角矩形 16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18" name="手繪多邊形 17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9" name="群組 18"/>
          <p:cNvGrpSpPr/>
          <p:nvPr/>
        </p:nvGrpSpPr>
        <p:grpSpPr>
          <a:xfrm>
            <a:off x="5443636" y="1864544"/>
            <a:ext cx="2791674" cy="954107"/>
            <a:chOff x="6149127" y="3992731"/>
            <a:chExt cx="2791674" cy="954107"/>
          </a:xfrm>
        </p:grpSpPr>
        <p:sp>
          <p:nvSpPr>
            <p:cNvPr id="20" name="矩形 19"/>
            <p:cNvSpPr/>
            <p:nvPr/>
          </p:nvSpPr>
          <p:spPr>
            <a:xfrm>
              <a:off x="6600949" y="3992731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21" name="群組 20"/>
            <p:cNvGrpSpPr/>
            <p:nvPr/>
          </p:nvGrpSpPr>
          <p:grpSpPr>
            <a:xfrm>
              <a:off x="6149127" y="4053691"/>
              <a:ext cx="364036" cy="364036"/>
              <a:chOff x="439901" y="1993616"/>
              <a:chExt cx="364036" cy="364036"/>
            </a:xfrm>
          </p:grpSpPr>
          <p:sp>
            <p:nvSpPr>
              <p:cNvPr id="22" name="圓角矩形 21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3" name="手繪多邊形 22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4" name="群組 23"/>
          <p:cNvGrpSpPr/>
          <p:nvPr/>
        </p:nvGrpSpPr>
        <p:grpSpPr>
          <a:xfrm>
            <a:off x="5443636" y="2981128"/>
            <a:ext cx="2791674" cy="954107"/>
            <a:chOff x="6149127" y="5044291"/>
            <a:chExt cx="2791674" cy="954107"/>
          </a:xfrm>
        </p:grpSpPr>
        <p:sp>
          <p:nvSpPr>
            <p:cNvPr id="25" name="矩形 24"/>
            <p:cNvSpPr/>
            <p:nvPr/>
          </p:nvSpPr>
          <p:spPr>
            <a:xfrm>
              <a:off x="6600949" y="5044291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26" name="群組 25"/>
            <p:cNvGrpSpPr/>
            <p:nvPr/>
          </p:nvGrpSpPr>
          <p:grpSpPr>
            <a:xfrm>
              <a:off x="6149127" y="5105251"/>
              <a:ext cx="364036" cy="364036"/>
              <a:chOff x="439901" y="1993616"/>
              <a:chExt cx="364036" cy="364036"/>
            </a:xfrm>
          </p:grpSpPr>
          <p:sp>
            <p:nvSpPr>
              <p:cNvPr id="27" name="圓角矩形 26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8" name="手繪多邊形 27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2417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71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427601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72</a:t>
            </a:fld>
            <a:endParaRPr lang="zh-TW" altLang="en-US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矩形 6"/>
          <p:cNvSpPr/>
          <p:nvPr/>
        </p:nvSpPr>
        <p:spPr>
          <a:xfrm>
            <a:off x="3261003" y="5152789"/>
            <a:ext cx="57070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Curve Shape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Image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Effects 034</a:t>
            </a:r>
          </a:p>
        </p:txBody>
      </p:sp>
      <p:sp>
        <p:nvSpPr>
          <p:cNvPr id="8" name="矩形 7"/>
          <p:cNvSpPr/>
          <p:nvPr/>
        </p:nvSpPr>
        <p:spPr>
          <a:xfrm>
            <a:off x="4697832" y="5783182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</p:spTree>
    <p:extLst>
      <p:ext uri="{BB962C8B-B14F-4D97-AF65-F5344CB8AC3E}">
        <p14:creationId xmlns:p14="http://schemas.microsoft.com/office/powerpoint/2010/main" val="253134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73</a:t>
            </a:fld>
            <a:endParaRPr lang="zh-TW" altLang="en-US"/>
          </a:p>
        </p:txBody>
      </p:sp>
      <p:sp>
        <p:nvSpPr>
          <p:cNvPr id="8" name="圖片版面配置區 7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375270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74</a:t>
            </a:fld>
            <a:endParaRPr lang="zh-TW" altLang="en-US"/>
          </a:p>
        </p:txBody>
      </p:sp>
      <p:pic>
        <p:nvPicPr>
          <p:cNvPr id="5" name="圖片版面配置區 4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411639"/>
            <a:ext cx="9144000" cy="4764072"/>
          </a:xfrm>
        </p:spPr>
      </p:pic>
      <p:sp>
        <p:nvSpPr>
          <p:cNvPr id="7" name="矩形 6"/>
          <p:cNvSpPr/>
          <p:nvPr/>
        </p:nvSpPr>
        <p:spPr>
          <a:xfrm>
            <a:off x="141518" y="457712"/>
            <a:ext cx="570701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Image Effects 035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578347" y="1058782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cxnSp>
        <p:nvCxnSpPr>
          <p:cNvPr id="9" name="直線接點 8"/>
          <p:cNvCxnSpPr/>
          <p:nvPr/>
        </p:nvCxnSpPr>
        <p:spPr>
          <a:xfrm>
            <a:off x="412252" y="2308123"/>
            <a:ext cx="2556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364760" y="1598292"/>
            <a:ext cx="24637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1" name="矩形 10"/>
          <p:cNvSpPr/>
          <p:nvPr/>
        </p:nvSpPr>
        <p:spPr>
          <a:xfrm>
            <a:off x="2828552" y="1609623"/>
            <a:ext cx="139700" cy="698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2" name="直線接點 11"/>
          <p:cNvCxnSpPr/>
          <p:nvPr/>
        </p:nvCxnSpPr>
        <p:spPr>
          <a:xfrm>
            <a:off x="412252" y="5978423"/>
            <a:ext cx="2556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364760" y="5268592"/>
            <a:ext cx="24637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4" name="矩形 13"/>
          <p:cNvSpPr/>
          <p:nvPr/>
        </p:nvSpPr>
        <p:spPr>
          <a:xfrm>
            <a:off x="2828552" y="5279923"/>
            <a:ext cx="139700" cy="698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63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75</a:t>
            </a:fld>
            <a:endParaRPr lang="zh-TW" altLang="en-US"/>
          </a:p>
        </p:txBody>
      </p:sp>
      <p:sp>
        <p:nvSpPr>
          <p:cNvPr id="6" name="圖片版面配置區 5"/>
          <p:cNvSpPr>
            <a:spLocks noGrp="1"/>
          </p:cNvSpPr>
          <p:nvPr>
            <p:ph type="pic" sz="quarter" idx="4294967295"/>
          </p:nvPr>
        </p:nvSpPr>
        <p:spPr>
          <a:xfrm>
            <a:off x="0" y="1041521"/>
            <a:ext cx="9144000" cy="5816479"/>
          </a:xfrm>
        </p:spPr>
      </p:sp>
    </p:spTree>
    <p:extLst>
      <p:ext uri="{BB962C8B-B14F-4D97-AF65-F5344CB8AC3E}">
        <p14:creationId xmlns:p14="http://schemas.microsoft.com/office/powerpoint/2010/main" val="98122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76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1718495" y="457712"/>
            <a:ext cx="570701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Image Effects 036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155324" y="1058782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9" name="矩形 8"/>
          <p:cNvSpPr/>
          <p:nvPr/>
        </p:nvSpPr>
        <p:spPr>
          <a:xfrm>
            <a:off x="4570792" y="1857290"/>
            <a:ext cx="900115" cy="900115"/>
          </a:xfrm>
          <a:prstGeom prst="rect">
            <a:avLst/>
          </a:prstGeom>
          <a:solidFill>
            <a:schemeClr val="accent1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01</a:t>
            </a:r>
          </a:p>
        </p:txBody>
      </p:sp>
      <p:sp>
        <p:nvSpPr>
          <p:cNvPr id="10" name="文字方塊 11"/>
          <p:cNvSpPr txBox="1"/>
          <p:nvPr/>
        </p:nvSpPr>
        <p:spPr>
          <a:xfrm>
            <a:off x="5554444" y="1984182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1" name="矩形 10"/>
          <p:cNvSpPr/>
          <p:nvPr/>
        </p:nvSpPr>
        <p:spPr>
          <a:xfrm>
            <a:off x="4570792" y="2976227"/>
            <a:ext cx="900115" cy="900115"/>
          </a:xfrm>
          <a:prstGeom prst="rect">
            <a:avLst/>
          </a:prstGeom>
          <a:solidFill>
            <a:schemeClr val="accent2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02</a:t>
            </a:r>
          </a:p>
        </p:txBody>
      </p:sp>
      <p:sp>
        <p:nvSpPr>
          <p:cNvPr id="12" name="文字方塊 13"/>
          <p:cNvSpPr txBox="1"/>
          <p:nvPr/>
        </p:nvSpPr>
        <p:spPr>
          <a:xfrm>
            <a:off x="5554444" y="3103119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3" name="矩形 12"/>
          <p:cNvSpPr/>
          <p:nvPr/>
        </p:nvSpPr>
        <p:spPr>
          <a:xfrm>
            <a:off x="4570792" y="4124916"/>
            <a:ext cx="900115" cy="900115"/>
          </a:xfrm>
          <a:prstGeom prst="rect">
            <a:avLst/>
          </a:prstGeom>
          <a:solidFill>
            <a:schemeClr val="accent3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03</a:t>
            </a:r>
          </a:p>
        </p:txBody>
      </p:sp>
      <p:sp>
        <p:nvSpPr>
          <p:cNvPr id="14" name="文字方塊 15"/>
          <p:cNvSpPr txBox="1"/>
          <p:nvPr/>
        </p:nvSpPr>
        <p:spPr>
          <a:xfrm>
            <a:off x="5554444" y="4251808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5" name="矩形 14"/>
          <p:cNvSpPr/>
          <p:nvPr/>
        </p:nvSpPr>
        <p:spPr>
          <a:xfrm>
            <a:off x="4570792" y="5243853"/>
            <a:ext cx="900115" cy="900115"/>
          </a:xfrm>
          <a:prstGeom prst="rect">
            <a:avLst/>
          </a:prstGeom>
          <a:solidFill>
            <a:schemeClr val="accent4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04</a:t>
            </a:r>
          </a:p>
        </p:txBody>
      </p:sp>
      <p:sp>
        <p:nvSpPr>
          <p:cNvPr id="16" name="文字方塊 17"/>
          <p:cNvSpPr txBox="1"/>
          <p:nvPr/>
        </p:nvSpPr>
        <p:spPr>
          <a:xfrm>
            <a:off x="5554444" y="5370745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</p:spTree>
    <p:extLst>
      <p:ext uri="{BB962C8B-B14F-4D97-AF65-F5344CB8AC3E}">
        <p14:creationId xmlns:p14="http://schemas.microsoft.com/office/powerpoint/2010/main" val="99442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77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142891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版面配置區 9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78</a:t>
            </a:fld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0" y="457712"/>
            <a:ext cx="570701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Image Effects 037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436829" y="1058782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7" name="矩形 6"/>
          <p:cNvSpPr/>
          <p:nvPr/>
        </p:nvSpPr>
        <p:spPr>
          <a:xfrm>
            <a:off x="923059" y="1356441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8" name="矩形 7"/>
          <p:cNvSpPr/>
          <p:nvPr/>
        </p:nvSpPr>
        <p:spPr>
          <a:xfrm>
            <a:off x="923059" y="2130647"/>
            <a:ext cx="2440627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9" name="矩形 8"/>
          <p:cNvSpPr/>
          <p:nvPr/>
        </p:nvSpPr>
        <p:spPr>
          <a:xfrm>
            <a:off x="5550121" y="4855420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3" name="矩形 12"/>
          <p:cNvSpPr/>
          <p:nvPr/>
        </p:nvSpPr>
        <p:spPr>
          <a:xfrm>
            <a:off x="5550121" y="5906980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4" name="群組 13"/>
          <p:cNvGrpSpPr/>
          <p:nvPr/>
        </p:nvGrpSpPr>
        <p:grpSpPr>
          <a:xfrm>
            <a:off x="437093" y="1515188"/>
            <a:ext cx="421170" cy="421170"/>
            <a:chOff x="5023476" y="1967700"/>
            <a:chExt cx="421170" cy="421170"/>
          </a:xfrm>
        </p:grpSpPr>
        <p:sp>
          <p:nvSpPr>
            <p:cNvPr id="24" name="橢圓 23"/>
            <p:cNvSpPr/>
            <p:nvPr/>
          </p:nvSpPr>
          <p:spPr>
            <a:xfrm>
              <a:off x="5023476" y="196770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5" name="Freeform 21"/>
            <p:cNvSpPr>
              <a:spLocks/>
            </p:cNvSpPr>
            <p:nvPr/>
          </p:nvSpPr>
          <p:spPr bwMode="auto">
            <a:xfrm rot="10800000" flipH="1">
              <a:off x="5165687" y="205239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437093" y="2289394"/>
            <a:ext cx="421170" cy="421170"/>
            <a:chOff x="5023476" y="3019260"/>
            <a:chExt cx="421170" cy="421170"/>
          </a:xfrm>
        </p:grpSpPr>
        <p:sp>
          <p:nvSpPr>
            <p:cNvPr id="22" name="橢圓 21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 rot="10800000" flipH="1">
              <a:off x="5165687" y="310395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5064155" y="5014167"/>
            <a:ext cx="421170" cy="421170"/>
            <a:chOff x="5023476" y="4070820"/>
            <a:chExt cx="421170" cy="421170"/>
          </a:xfrm>
        </p:grpSpPr>
        <p:sp>
          <p:nvSpPr>
            <p:cNvPr id="20" name="橢圓 19"/>
            <p:cNvSpPr/>
            <p:nvPr/>
          </p:nvSpPr>
          <p:spPr>
            <a:xfrm>
              <a:off x="5023476" y="407082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1" name="Freeform 21"/>
            <p:cNvSpPr>
              <a:spLocks/>
            </p:cNvSpPr>
            <p:nvPr/>
          </p:nvSpPr>
          <p:spPr bwMode="auto">
            <a:xfrm rot="10800000" flipH="1">
              <a:off x="5165687" y="415551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5064155" y="6065727"/>
            <a:ext cx="421170" cy="421170"/>
            <a:chOff x="5023476" y="5122380"/>
            <a:chExt cx="421170" cy="421170"/>
          </a:xfrm>
        </p:grpSpPr>
        <p:sp>
          <p:nvSpPr>
            <p:cNvPr id="18" name="橢圓 17"/>
            <p:cNvSpPr/>
            <p:nvPr/>
          </p:nvSpPr>
          <p:spPr>
            <a:xfrm>
              <a:off x="5023476" y="512238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9" name="Freeform 21"/>
            <p:cNvSpPr>
              <a:spLocks/>
            </p:cNvSpPr>
            <p:nvPr/>
          </p:nvSpPr>
          <p:spPr bwMode="auto">
            <a:xfrm rot="10800000" flipH="1">
              <a:off x="5165687" y="520707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8342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7</a:t>
            </a:fld>
            <a:endParaRPr lang="zh-TW" altLang="en-US"/>
          </a:p>
        </p:txBody>
      </p:sp>
      <p:sp>
        <p:nvSpPr>
          <p:cNvPr id="5" name="圖片版面配置區 4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171144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79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127357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版面配置區 16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schemeClr val="bg1"/>
                </a:solidFill>
              </a:rPr>
              <a:t>商業簡報網 </a:t>
            </a:r>
            <a:r>
              <a:rPr lang="en-US" altLang="zh-TW" smtClean="0">
                <a:solidFill>
                  <a:schemeClr val="bg1"/>
                </a:solidFill>
              </a:rPr>
              <a:t>X Matter Lab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80</a:t>
            </a:fld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401324" y="457712"/>
            <a:ext cx="570701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Image Effects 038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838154" y="1058782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7" name="矩形 6"/>
          <p:cNvSpPr/>
          <p:nvPr/>
        </p:nvSpPr>
        <p:spPr>
          <a:xfrm>
            <a:off x="1243776" y="1391341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8" name="矩形 7"/>
          <p:cNvSpPr/>
          <p:nvPr/>
        </p:nvSpPr>
        <p:spPr>
          <a:xfrm>
            <a:off x="1243776" y="2279612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9" name="矩形 8"/>
          <p:cNvSpPr/>
          <p:nvPr/>
        </p:nvSpPr>
        <p:spPr>
          <a:xfrm>
            <a:off x="1243776" y="3154631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1" name="群組 10"/>
          <p:cNvGrpSpPr/>
          <p:nvPr/>
        </p:nvGrpSpPr>
        <p:grpSpPr>
          <a:xfrm>
            <a:off x="757810" y="2438359"/>
            <a:ext cx="421170" cy="421170"/>
            <a:chOff x="5023476" y="3019260"/>
            <a:chExt cx="421170" cy="421170"/>
          </a:xfrm>
        </p:grpSpPr>
        <p:sp>
          <p:nvSpPr>
            <p:cNvPr id="12" name="橢圓 11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3" name="加號 12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757810" y="1550088"/>
            <a:ext cx="421170" cy="421170"/>
            <a:chOff x="5023476" y="3019260"/>
            <a:chExt cx="421170" cy="421170"/>
          </a:xfrm>
        </p:grpSpPr>
        <p:sp>
          <p:nvSpPr>
            <p:cNvPr id="15" name="橢圓 14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6" name="加號 15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20" name="群組 19"/>
          <p:cNvGrpSpPr/>
          <p:nvPr/>
        </p:nvGrpSpPr>
        <p:grpSpPr>
          <a:xfrm>
            <a:off x="757810" y="3313378"/>
            <a:ext cx="421170" cy="421170"/>
            <a:chOff x="5023476" y="3019260"/>
            <a:chExt cx="421170" cy="421170"/>
          </a:xfrm>
        </p:grpSpPr>
        <p:sp>
          <p:nvSpPr>
            <p:cNvPr id="21" name="橢圓 20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2" name="加號 21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8967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81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137554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>
                <a:solidFill>
                  <a:schemeClr val="bg1"/>
                </a:solidFill>
              </a:rPr>
              <a:t>82</a:t>
            </a:fld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78763" y="2083996"/>
            <a:ext cx="3318537" cy="107721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</a:t>
            </a:r>
            <a:b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Image Effects 039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421355" y="3164038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grpSp>
        <p:nvGrpSpPr>
          <p:cNvPr id="15" name="群組 14"/>
          <p:cNvGrpSpPr/>
          <p:nvPr/>
        </p:nvGrpSpPr>
        <p:grpSpPr>
          <a:xfrm>
            <a:off x="1981317" y="3640132"/>
            <a:ext cx="3352566" cy="738664"/>
            <a:chOff x="560912" y="1927819"/>
            <a:chExt cx="3352566" cy="738664"/>
          </a:xfrm>
        </p:grpSpPr>
        <p:grpSp>
          <p:nvGrpSpPr>
            <p:cNvPr id="21" name="群組 20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3" name="橢圓 22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2" name="矩形 21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1981317" y="4483567"/>
            <a:ext cx="3352566" cy="738664"/>
            <a:chOff x="560912" y="1927819"/>
            <a:chExt cx="3352566" cy="738664"/>
          </a:xfrm>
        </p:grpSpPr>
        <p:grpSp>
          <p:nvGrpSpPr>
            <p:cNvPr id="17" name="群組 16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9" name="橢圓 18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8" name="矩形 17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25" name="群組 24"/>
          <p:cNvGrpSpPr/>
          <p:nvPr/>
        </p:nvGrpSpPr>
        <p:grpSpPr>
          <a:xfrm>
            <a:off x="1981317" y="5458939"/>
            <a:ext cx="3352566" cy="738664"/>
            <a:chOff x="560912" y="1927819"/>
            <a:chExt cx="3352566" cy="738664"/>
          </a:xfrm>
        </p:grpSpPr>
        <p:grpSp>
          <p:nvGrpSpPr>
            <p:cNvPr id="26" name="群組 25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8" name="橢圓 27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7" name="矩形 26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1807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83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292382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schemeClr val="bg1"/>
                </a:solidFill>
              </a:rPr>
              <a:t>商業簡報網 </a:t>
            </a:r>
            <a:r>
              <a:rPr lang="en-US" altLang="zh-TW" smtClean="0">
                <a:solidFill>
                  <a:schemeClr val="bg1"/>
                </a:solidFill>
              </a:rPr>
              <a:t>X Matter Lab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84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5089882" y="203272"/>
            <a:ext cx="331853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Curve Shape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Image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Effects 040</a:t>
            </a:r>
          </a:p>
        </p:txBody>
      </p:sp>
      <p:sp>
        <p:nvSpPr>
          <p:cNvPr id="8" name="矩形 7"/>
          <p:cNvSpPr/>
          <p:nvPr/>
        </p:nvSpPr>
        <p:spPr>
          <a:xfrm>
            <a:off x="5332474" y="1294198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9" name="矩形 8"/>
          <p:cNvSpPr/>
          <p:nvPr/>
        </p:nvSpPr>
        <p:spPr>
          <a:xfrm>
            <a:off x="4570792" y="1881529"/>
            <a:ext cx="900115" cy="900115"/>
          </a:xfrm>
          <a:prstGeom prst="rect">
            <a:avLst/>
          </a:prstGeom>
          <a:solidFill>
            <a:schemeClr val="accent1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01</a:t>
            </a:r>
          </a:p>
        </p:txBody>
      </p:sp>
      <p:sp>
        <p:nvSpPr>
          <p:cNvPr id="10" name="文字方塊 11"/>
          <p:cNvSpPr txBox="1"/>
          <p:nvPr/>
        </p:nvSpPr>
        <p:spPr>
          <a:xfrm>
            <a:off x="5554444" y="2008421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1" name="矩形 10"/>
          <p:cNvSpPr/>
          <p:nvPr/>
        </p:nvSpPr>
        <p:spPr>
          <a:xfrm>
            <a:off x="4570792" y="3000466"/>
            <a:ext cx="900115" cy="900115"/>
          </a:xfrm>
          <a:prstGeom prst="rect">
            <a:avLst/>
          </a:prstGeom>
          <a:solidFill>
            <a:schemeClr val="accent2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02</a:t>
            </a:r>
          </a:p>
        </p:txBody>
      </p:sp>
      <p:sp>
        <p:nvSpPr>
          <p:cNvPr id="12" name="文字方塊 13"/>
          <p:cNvSpPr txBox="1"/>
          <p:nvPr/>
        </p:nvSpPr>
        <p:spPr>
          <a:xfrm>
            <a:off x="5554444" y="3127358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3" name="矩形 12"/>
          <p:cNvSpPr/>
          <p:nvPr/>
        </p:nvSpPr>
        <p:spPr>
          <a:xfrm>
            <a:off x="4570792" y="4149155"/>
            <a:ext cx="900115" cy="900115"/>
          </a:xfrm>
          <a:prstGeom prst="rect">
            <a:avLst/>
          </a:prstGeom>
          <a:solidFill>
            <a:schemeClr val="accent3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03</a:t>
            </a:r>
          </a:p>
        </p:txBody>
      </p:sp>
      <p:sp>
        <p:nvSpPr>
          <p:cNvPr id="14" name="文字方塊 15"/>
          <p:cNvSpPr txBox="1"/>
          <p:nvPr/>
        </p:nvSpPr>
        <p:spPr>
          <a:xfrm>
            <a:off x="5554444" y="4276047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5" name="矩形 14"/>
          <p:cNvSpPr/>
          <p:nvPr/>
        </p:nvSpPr>
        <p:spPr>
          <a:xfrm>
            <a:off x="4570792" y="5268092"/>
            <a:ext cx="900115" cy="900115"/>
          </a:xfrm>
          <a:prstGeom prst="rect">
            <a:avLst/>
          </a:prstGeom>
          <a:solidFill>
            <a:schemeClr val="accent4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04</a:t>
            </a:r>
          </a:p>
        </p:txBody>
      </p:sp>
      <p:sp>
        <p:nvSpPr>
          <p:cNvPr id="16" name="文字方塊 17"/>
          <p:cNvSpPr txBox="1"/>
          <p:nvPr/>
        </p:nvSpPr>
        <p:spPr>
          <a:xfrm>
            <a:off x="5554444" y="5394984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</p:spTree>
    <p:extLst>
      <p:ext uri="{BB962C8B-B14F-4D97-AF65-F5344CB8AC3E}">
        <p14:creationId xmlns:p14="http://schemas.microsoft.com/office/powerpoint/2010/main" val="269569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85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160043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86</a:t>
            </a:fld>
            <a:endParaRPr lang="zh-TW" altLang="en-US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7" name="矩形 6"/>
          <p:cNvSpPr/>
          <p:nvPr/>
        </p:nvSpPr>
        <p:spPr>
          <a:xfrm>
            <a:off x="171087" y="343182"/>
            <a:ext cx="331853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Curve Shape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Image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Effects 041</a:t>
            </a:r>
          </a:p>
        </p:txBody>
      </p:sp>
      <p:sp>
        <p:nvSpPr>
          <p:cNvPr id="8" name="矩形 7"/>
          <p:cNvSpPr/>
          <p:nvPr/>
        </p:nvSpPr>
        <p:spPr>
          <a:xfrm>
            <a:off x="413679" y="1426852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9" name="矩形 8"/>
          <p:cNvSpPr/>
          <p:nvPr/>
        </p:nvSpPr>
        <p:spPr>
          <a:xfrm>
            <a:off x="896801" y="2963614"/>
            <a:ext cx="2140316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0" name="群組 9"/>
          <p:cNvGrpSpPr/>
          <p:nvPr/>
        </p:nvGrpSpPr>
        <p:grpSpPr>
          <a:xfrm>
            <a:off x="313871" y="3229213"/>
            <a:ext cx="582930" cy="422910"/>
            <a:chOff x="2068830" y="3314700"/>
            <a:chExt cx="582930" cy="422910"/>
          </a:xfrm>
        </p:grpSpPr>
        <p:sp>
          <p:nvSpPr>
            <p:cNvPr id="11" name="矩形 10"/>
            <p:cNvSpPr/>
            <p:nvPr/>
          </p:nvSpPr>
          <p:spPr>
            <a:xfrm>
              <a:off x="2068830" y="3314700"/>
              <a:ext cx="422910" cy="4229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2" name="Freeform 24"/>
            <p:cNvSpPr>
              <a:spLocks/>
            </p:cNvSpPr>
            <p:nvPr/>
          </p:nvSpPr>
          <p:spPr bwMode="auto">
            <a:xfrm>
              <a:off x="2145102" y="3314700"/>
              <a:ext cx="506658" cy="354070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13" name="矩形 12"/>
          <p:cNvSpPr/>
          <p:nvPr/>
        </p:nvSpPr>
        <p:spPr>
          <a:xfrm>
            <a:off x="6862170" y="2963614"/>
            <a:ext cx="2140316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4" name="群組 13"/>
          <p:cNvGrpSpPr/>
          <p:nvPr/>
        </p:nvGrpSpPr>
        <p:grpSpPr>
          <a:xfrm>
            <a:off x="6279240" y="3229213"/>
            <a:ext cx="582930" cy="422910"/>
            <a:chOff x="2068830" y="3314700"/>
            <a:chExt cx="582930" cy="422910"/>
          </a:xfrm>
        </p:grpSpPr>
        <p:sp>
          <p:nvSpPr>
            <p:cNvPr id="15" name="矩形 14"/>
            <p:cNvSpPr/>
            <p:nvPr/>
          </p:nvSpPr>
          <p:spPr>
            <a:xfrm>
              <a:off x="2068830" y="3314700"/>
              <a:ext cx="422910" cy="4229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6" name="Freeform 24"/>
            <p:cNvSpPr>
              <a:spLocks/>
            </p:cNvSpPr>
            <p:nvPr/>
          </p:nvSpPr>
          <p:spPr bwMode="auto">
            <a:xfrm>
              <a:off x="2145102" y="3314700"/>
              <a:ext cx="506658" cy="354070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35719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87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135553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88</a:t>
            </a:fld>
            <a:endParaRPr lang="zh-TW" altLang="en-US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3281" y="-1"/>
            <a:ext cx="6340102" cy="6858000"/>
          </a:xfrm>
        </p:spPr>
      </p:pic>
      <p:sp>
        <p:nvSpPr>
          <p:cNvPr id="7" name="矩形 6"/>
          <p:cNvSpPr/>
          <p:nvPr/>
        </p:nvSpPr>
        <p:spPr>
          <a:xfrm>
            <a:off x="434473" y="180933"/>
            <a:ext cx="331853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Curve Shape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Image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Effects 042</a:t>
            </a:r>
          </a:p>
        </p:txBody>
      </p:sp>
      <p:sp>
        <p:nvSpPr>
          <p:cNvPr id="8" name="矩形 7"/>
          <p:cNvSpPr/>
          <p:nvPr/>
        </p:nvSpPr>
        <p:spPr>
          <a:xfrm>
            <a:off x="677065" y="1282746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13" name="文字方塊 51"/>
          <p:cNvSpPr txBox="1"/>
          <p:nvPr/>
        </p:nvSpPr>
        <p:spPr>
          <a:xfrm>
            <a:off x="434473" y="3682040"/>
            <a:ext cx="29410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 dirty="0" smtClean="0"/>
              <a:t>The quick brown fox jumps over the lazy dog. </a:t>
            </a:r>
            <a:r>
              <a:rPr lang="en-US" altLang="zh-TW" sz="1600" dirty="0"/>
              <a:t>The quick brown fox jumps over the lazy dog. The quick brown fox jumps over the lazy dog. The quick brown fox jumps over the lazy dog. </a:t>
            </a:r>
          </a:p>
        </p:txBody>
      </p:sp>
      <p:sp>
        <p:nvSpPr>
          <p:cNvPr id="14" name="Freeform 5"/>
          <p:cNvSpPr>
            <a:spLocks noEditPoints="1"/>
          </p:cNvSpPr>
          <p:nvPr/>
        </p:nvSpPr>
        <p:spPr bwMode="auto">
          <a:xfrm rot="10800000">
            <a:off x="1127553" y="2173645"/>
            <a:ext cx="1447192" cy="1110880"/>
          </a:xfrm>
          <a:custGeom>
            <a:avLst/>
            <a:gdLst>
              <a:gd name="T0" fmla="*/ 113 w 12756"/>
              <a:gd name="T1" fmla="*/ 9690 h 9774"/>
              <a:gd name="T2" fmla="*/ 13 w 12756"/>
              <a:gd name="T3" fmla="*/ 9448 h 9774"/>
              <a:gd name="T4" fmla="*/ 8 w 12756"/>
              <a:gd name="T5" fmla="*/ 6967 h 9774"/>
              <a:gd name="T6" fmla="*/ 198 w 12756"/>
              <a:gd name="T7" fmla="*/ 3388 h 9774"/>
              <a:gd name="T8" fmla="*/ 1337 w 12756"/>
              <a:gd name="T9" fmla="*/ 1086 h 9774"/>
              <a:gd name="T10" fmla="*/ 4130 w 12756"/>
              <a:gd name="T11" fmla="*/ 34 h 9774"/>
              <a:gd name="T12" fmla="*/ 4489 w 12756"/>
              <a:gd name="T13" fmla="*/ 116 h 9774"/>
              <a:gd name="T14" fmla="*/ 4572 w 12756"/>
              <a:gd name="T15" fmla="*/ 198 h 9774"/>
              <a:gd name="T16" fmla="*/ 4572 w 12756"/>
              <a:gd name="T17" fmla="*/ 1103 h 9774"/>
              <a:gd name="T18" fmla="*/ 4572 w 12756"/>
              <a:gd name="T19" fmla="*/ 2008 h 9774"/>
              <a:gd name="T20" fmla="*/ 4494 w 12756"/>
              <a:gd name="T21" fmla="*/ 2096 h 9774"/>
              <a:gd name="T22" fmla="*/ 4162 w 12756"/>
              <a:gd name="T23" fmla="*/ 2211 h 9774"/>
              <a:gd name="T24" fmla="*/ 3219 w 12756"/>
              <a:gd name="T25" fmla="*/ 2718 h 9774"/>
              <a:gd name="T26" fmla="*/ 2895 w 12756"/>
              <a:gd name="T27" fmla="*/ 4238 h 9774"/>
              <a:gd name="T28" fmla="*/ 2893 w 12756"/>
              <a:gd name="T29" fmla="*/ 4761 h 9774"/>
              <a:gd name="T30" fmla="*/ 4092 w 12756"/>
              <a:gd name="T31" fmla="*/ 4775 h 9774"/>
              <a:gd name="T32" fmla="*/ 5335 w 12756"/>
              <a:gd name="T33" fmla="*/ 4811 h 9774"/>
              <a:gd name="T34" fmla="*/ 5427 w 12756"/>
              <a:gd name="T35" fmla="*/ 4914 h 9774"/>
              <a:gd name="T36" fmla="*/ 5475 w 12756"/>
              <a:gd name="T37" fmla="*/ 7287 h 9774"/>
              <a:gd name="T38" fmla="*/ 5475 w 12756"/>
              <a:gd name="T39" fmla="*/ 9578 h 9774"/>
              <a:gd name="T40" fmla="*/ 5379 w 12756"/>
              <a:gd name="T41" fmla="*/ 9674 h 9774"/>
              <a:gd name="T42" fmla="*/ 5283 w 12756"/>
              <a:gd name="T43" fmla="*/ 9770 h 9774"/>
              <a:gd name="T44" fmla="*/ 2738 w 12756"/>
              <a:gd name="T45" fmla="*/ 9770 h 9774"/>
              <a:gd name="T46" fmla="*/ 193 w 12756"/>
              <a:gd name="T47" fmla="*/ 9770 h 9774"/>
              <a:gd name="T48" fmla="*/ 113 w 12756"/>
              <a:gd name="T49" fmla="*/ 9690 h 9774"/>
              <a:gd name="T50" fmla="*/ 7447 w 12756"/>
              <a:gd name="T51" fmla="*/ 9728 h 9774"/>
              <a:gd name="T52" fmla="*/ 7340 w 12756"/>
              <a:gd name="T53" fmla="*/ 9606 h 9774"/>
              <a:gd name="T54" fmla="*/ 7317 w 12756"/>
              <a:gd name="T55" fmla="*/ 6959 h 9774"/>
              <a:gd name="T56" fmla="*/ 7376 w 12756"/>
              <a:gd name="T57" fmla="*/ 4055 h 9774"/>
              <a:gd name="T58" fmla="*/ 8167 w 12756"/>
              <a:gd name="T59" fmla="*/ 1632 h 9774"/>
              <a:gd name="T60" fmla="*/ 9119 w 12756"/>
              <a:gd name="T61" fmla="*/ 703 h 9774"/>
              <a:gd name="T62" fmla="*/ 11266 w 12756"/>
              <a:gd name="T63" fmla="*/ 41 h 9774"/>
              <a:gd name="T64" fmla="*/ 11881 w 12756"/>
              <a:gd name="T65" fmla="*/ 1098 h 9774"/>
              <a:gd name="T66" fmla="*/ 11851 w 12756"/>
              <a:gd name="T67" fmla="*/ 1989 h 9774"/>
              <a:gd name="T68" fmla="*/ 11527 w 12756"/>
              <a:gd name="T69" fmla="*/ 2206 h 9774"/>
              <a:gd name="T70" fmla="*/ 10246 w 12756"/>
              <a:gd name="T71" fmla="*/ 3411 h 9774"/>
              <a:gd name="T72" fmla="*/ 10196 w 12756"/>
              <a:gd name="T73" fmla="*/ 4741 h 9774"/>
              <a:gd name="T74" fmla="*/ 11427 w 12756"/>
              <a:gd name="T75" fmla="*/ 4781 h 9774"/>
              <a:gd name="T76" fmla="*/ 12620 w 12756"/>
              <a:gd name="T77" fmla="*/ 4789 h 9774"/>
              <a:gd name="T78" fmla="*/ 12688 w 12756"/>
              <a:gd name="T79" fmla="*/ 4868 h 9774"/>
              <a:gd name="T80" fmla="*/ 12756 w 12756"/>
              <a:gd name="T81" fmla="*/ 4947 h 9774"/>
              <a:gd name="T82" fmla="*/ 12756 w 12756"/>
              <a:gd name="T83" fmla="*/ 7262 h 9774"/>
              <a:gd name="T84" fmla="*/ 12727 w 12756"/>
              <a:gd name="T85" fmla="*/ 9630 h 9774"/>
              <a:gd name="T86" fmla="*/ 10027 w 12756"/>
              <a:gd name="T87" fmla="*/ 9769 h 9774"/>
              <a:gd name="T88" fmla="*/ 7447 w 12756"/>
              <a:gd name="T89" fmla="*/ 9728 h 9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2756" h="9774">
                <a:moveTo>
                  <a:pt x="113" y="9690"/>
                </a:moveTo>
                <a:cubicBezTo>
                  <a:pt x="52" y="9629"/>
                  <a:pt x="29" y="9572"/>
                  <a:pt x="13" y="9448"/>
                </a:cubicBezTo>
                <a:cubicBezTo>
                  <a:pt x="2" y="9358"/>
                  <a:pt x="0" y="8242"/>
                  <a:pt x="8" y="6967"/>
                </a:cubicBezTo>
                <a:cubicBezTo>
                  <a:pt x="25" y="4432"/>
                  <a:pt x="37" y="4197"/>
                  <a:pt x="198" y="3388"/>
                </a:cubicBezTo>
                <a:cubicBezTo>
                  <a:pt x="404" y="2354"/>
                  <a:pt x="770" y="1616"/>
                  <a:pt x="1337" y="1086"/>
                </a:cubicBezTo>
                <a:cubicBezTo>
                  <a:pt x="2061" y="411"/>
                  <a:pt x="3054" y="36"/>
                  <a:pt x="4130" y="34"/>
                </a:cubicBezTo>
                <a:cubicBezTo>
                  <a:pt x="4399" y="33"/>
                  <a:pt x="4409" y="36"/>
                  <a:pt x="4489" y="116"/>
                </a:cubicBezTo>
                <a:lnTo>
                  <a:pt x="4572" y="198"/>
                </a:lnTo>
                <a:lnTo>
                  <a:pt x="4572" y="1103"/>
                </a:lnTo>
                <a:lnTo>
                  <a:pt x="4572" y="2008"/>
                </a:lnTo>
                <a:lnTo>
                  <a:pt x="4494" y="2096"/>
                </a:lnTo>
                <a:cubicBezTo>
                  <a:pt x="4422" y="2176"/>
                  <a:pt x="4393" y="2186"/>
                  <a:pt x="4162" y="2211"/>
                </a:cubicBezTo>
                <a:cubicBezTo>
                  <a:pt x="3699" y="2262"/>
                  <a:pt x="3426" y="2409"/>
                  <a:pt x="3219" y="2718"/>
                </a:cubicBezTo>
                <a:cubicBezTo>
                  <a:pt x="2992" y="3059"/>
                  <a:pt x="2899" y="3494"/>
                  <a:pt x="2895" y="4238"/>
                </a:cubicBezTo>
                <a:lnTo>
                  <a:pt x="2893" y="4761"/>
                </a:lnTo>
                <a:lnTo>
                  <a:pt x="4092" y="4775"/>
                </a:lnTo>
                <a:cubicBezTo>
                  <a:pt x="4752" y="4782"/>
                  <a:pt x="5311" y="4799"/>
                  <a:pt x="5335" y="4811"/>
                </a:cubicBezTo>
                <a:cubicBezTo>
                  <a:pt x="5360" y="4823"/>
                  <a:pt x="5401" y="4869"/>
                  <a:pt x="5427" y="4914"/>
                </a:cubicBezTo>
                <a:cubicBezTo>
                  <a:pt x="5471" y="4988"/>
                  <a:pt x="5475" y="5182"/>
                  <a:pt x="5475" y="7287"/>
                </a:cubicBezTo>
                <a:lnTo>
                  <a:pt x="5475" y="9578"/>
                </a:lnTo>
                <a:lnTo>
                  <a:pt x="5379" y="9674"/>
                </a:lnTo>
                <a:lnTo>
                  <a:pt x="5283" y="9770"/>
                </a:lnTo>
                <a:lnTo>
                  <a:pt x="2738" y="9770"/>
                </a:lnTo>
                <a:lnTo>
                  <a:pt x="193" y="9770"/>
                </a:lnTo>
                <a:lnTo>
                  <a:pt x="113" y="9690"/>
                </a:lnTo>
                <a:close/>
                <a:moveTo>
                  <a:pt x="7447" y="9728"/>
                </a:moveTo>
                <a:cubicBezTo>
                  <a:pt x="7407" y="9706"/>
                  <a:pt x="7359" y="9651"/>
                  <a:pt x="7340" y="9606"/>
                </a:cubicBezTo>
                <a:cubicBezTo>
                  <a:pt x="7314" y="9544"/>
                  <a:pt x="7309" y="8912"/>
                  <a:pt x="7317" y="6959"/>
                </a:cubicBezTo>
                <a:cubicBezTo>
                  <a:pt x="7327" y="4762"/>
                  <a:pt x="7336" y="4345"/>
                  <a:pt x="7376" y="4055"/>
                </a:cubicBezTo>
                <a:cubicBezTo>
                  <a:pt x="7526" y="2973"/>
                  <a:pt x="7769" y="2230"/>
                  <a:pt x="8167" y="1632"/>
                </a:cubicBezTo>
                <a:cubicBezTo>
                  <a:pt x="8358" y="1345"/>
                  <a:pt x="8797" y="916"/>
                  <a:pt x="9119" y="703"/>
                </a:cubicBezTo>
                <a:cubicBezTo>
                  <a:pt x="9727" y="299"/>
                  <a:pt x="10452" y="76"/>
                  <a:pt x="11266" y="41"/>
                </a:cubicBezTo>
                <a:cubicBezTo>
                  <a:pt x="11890" y="15"/>
                  <a:pt x="11882" y="0"/>
                  <a:pt x="11881" y="1098"/>
                </a:cubicBezTo>
                <a:cubicBezTo>
                  <a:pt x="11881" y="1561"/>
                  <a:pt x="11869" y="1926"/>
                  <a:pt x="11851" y="1989"/>
                </a:cubicBezTo>
                <a:cubicBezTo>
                  <a:pt x="11815" y="2122"/>
                  <a:pt x="11688" y="2206"/>
                  <a:pt x="11527" y="2206"/>
                </a:cubicBezTo>
                <a:cubicBezTo>
                  <a:pt x="10850" y="2207"/>
                  <a:pt x="10403" y="2627"/>
                  <a:pt x="10246" y="3411"/>
                </a:cubicBezTo>
                <a:cubicBezTo>
                  <a:pt x="10171" y="3781"/>
                  <a:pt x="10137" y="4693"/>
                  <a:pt x="10196" y="4741"/>
                </a:cubicBezTo>
                <a:cubicBezTo>
                  <a:pt x="10222" y="4763"/>
                  <a:pt x="10602" y="4775"/>
                  <a:pt x="11427" y="4781"/>
                </a:cubicBezTo>
                <a:lnTo>
                  <a:pt x="12620" y="4789"/>
                </a:lnTo>
                <a:lnTo>
                  <a:pt x="12688" y="4868"/>
                </a:lnTo>
                <a:lnTo>
                  <a:pt x="12756" y="4947"/>
                </a:lnTo>
                <a:lnTo>
                  <a:pt x="12756" y="7262"/>
                </a:lnTo>
                <a:cubicBezTo>
                  <a:pt x="12756" y="8795"/>
                  <a:pt x="12747" y="9594"/>
                  <a:pt x="12727" y="9630"/>
                </a:cubicBezTo>
                <a:cubicBezTo>
                  <a:pt x="12651" y="9774"/>
                  <a:pt x="12720" y="9770"/>
                  <a:pt x="10027" y="9769"/>
                </a:cubicBezTo>
                <a:cubicBezTo>
                  <a:pt x="7918" y="9768"/>
                  <a:pt x="7510" y="9761"/>
                  <a:pt x="7447" y="9728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29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8</a:t>
            </a:fld>
            <a:endParaRPr lang="zh-TW" altLang="en-US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矩形 4"/>
          <p:cNvSpPr/>
          <p:nvPr/>
        </p:nvSpPr>
        <p:spPr>
          <a:xfrm>
            <a:off x="1718494" y="3462169"/>
            <a:ext cx="570701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Image Effects 002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155324" y="4063239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8" name="矩形 7"/>
          <p:cNvSpPr/>
          <p:nvPr/>
        </p:nvSpPr>
        <p:spPr>
          <a:xfrm>
            <a:off x="1065489" y="4392689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9" name="矩形 8"/>
          <p:cNvSpPr/>
          <p:nvPr/>
        </p:nvSpPr>
        <p:spPr>
          <a:xfrm>
            <a:off x="1065489" y="5444249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0" name="矩形 9"/>
          <p:cNvSpPr/>
          <p:nvPr/>
        </p:nvSpPr>
        <p:spPr>
          <a:xfrm>
            <a:off x="5398005" y="4392689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1" name="矩形 10"/>
          <p:cNvSpPr/>
          <p:nvPr/>
        </p:nvSpPr>
        <p:spPr>
          <a:xfrm>
            <a:off x="5398005" y="5444249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2" name="群組 11"/>
          <p:cNvGrpSpPr/>
          <p:nvPr/>
        </p:nvGrpSpPr>
        <p:grpSpPr>
          <a:xfrm>
            <a:off x="579523" y="5602996"/>
            <a:ext cx="421170" cy="421170"/>
            <a:chOff x="5023476" y="3019260"/>
            <a:chExt cx="421170" cy="421170"/>
          </a:xfrm>
        </p:grpSpPr>
        <p:sp>
          <p:nvSpPr>
            <p:cNvPr id="22" name="橢圓 21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3" name="加號 22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579523" y="4551436"/>
            <a:ext cx="421170" cy="421170"/>
            <a:chOff x="5023476" y="3019260"/>
            <a:chExt cx="421170" cy="421170"/>
          </a:xfrm>
        </p:grpSpPr>
        <p:sp>
          <p:nvSpPr>
            <p:cNvPr id="20" name="橢圓 19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1" name="加號 20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4912039" y="4551436"/>
            <a:ext cx="421170" cy="421170"/>
            <a:chOff x="5023476" y="3019260"/>
            <a:chExt cx="421170" cy="421170"/>
          </a:xfrm>
        </p:grpSpPr>
        <p:sp>
          <p:nvSpPr>
            <p:cNvPr id="18" name="橢圓 17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9" name="加號 18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4912039" y="5602996"/>
            <a:ext cx="421170" cy="421170"/>
            <a:chOff x="5023476" y="3019260"/>
            <a:chExt cx="421170" cy="421170"/>
          </a:xfrm>
        </p:grpSpPr>
        <p:sp>
          <p:nvSpPr>
            <p:cNvPr id="16" name="橢圓 15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7" name="加號 16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11216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89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42495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90</a:t>
            </a:fld>
            <a:endParaRPr lang="zh-TW" altLang="en-US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矩形 6"/>
          <p:cNvSpPr/>
          <p:nvPr/>
        </p:nvSpPr>
        <p:spPr>
          <a:xfrm>
            <a:off x="1718495" y="3340609"/>
            <a:ext cx="570701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Image Effects 043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155324" y="3941679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21" name="矩形 20"/>
          <p:cNvSpPr/>
          <p:nvPr/>
        </p:nvSpPr>
        <p:spPr>
          <a:xfrm>
            <a:off x="1637756" y="4710769"/>
            <a:ext cx="245745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22" name="橢圓 21"/>
          <p:cNvSpPr/>
          <p:nvPr/>
        </p:nvSpPr>
        <p:spPr>
          <a:xfrm>
            <a:off x="803366" y="4215505"/>
            <a:ext cx="834390" cy="83439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23" name="直線接點 22"/>
          <p:cNvCxnSpPr/>
          <p:nvPr/>
        </p:nvCxnSpPr>
        <p:spPr>
          <a:xfrm>
            <a:off x="1226276" y="4632700"/>
            <a:ext cx="286893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字方塊 88"/>
          <p:cNvSpPr txBox="1"/>
          <p:nvPr/>
        </p:nvSpPr>
        <p:spPr>
          <a:xfrm>
            <a:off x="1637756" y="4167828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 smtClean="0">
                <a:solidFill>
                  <a:schemeClr val="accent1"/>
                </a:solidFill>
              </a:rPr>
              <a:t>Business</a:t>
            </a:r>
            <a:endParaRPr lang="zh-TW" altLang="en-US" sz="2400" b="1" dirty="0">
              <a:solidFill>
                <a:schemeClr val="accent1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637756" y="5893139"/>
            <a:ext cx="245745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26" name="橢圓 25"/>
          <p:cNvSpPr/>
          <p:nvPr/>
        </p:nvSpPr>
        <p:spPr>
          <a:xfrm>
            <a:off x="803366" y="5397875"/>
            <a:ext cx="834390" cy="8343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27" name="直線接點 26"/>
          <p:cNvCxnSpPr/>
          <p:nvPr/>
        </p:nvCxnSpPr>
        <p:spPr>
          <a:xfrm>
            <a:off x="1226276" y="5815070"/>
            <a:ext cx="286893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字方塊 88"/>
          <p:cNvSpPr txBox="1"/>
          <p:nvPr/>
        </p:nvSpPr>
        <p:spPr>
          <a:xfrm>
            <a:off x="1637756" y="5350198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 smtClean="0">
                <a:solidFill>
                  <a:schemeClr val="accent2"/>
                </a:solidFill>
              </a:rPr>
              <a:t>Business</a:t>
            </a:r>
            <a:endParaRPr lang="zh-TW" altLang="en-US" sz="2400" b="1" dirty="0">
              <a:solidFill>
                <a:schemeClr val="accent2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5854156" y="4707562"/>
            <a:ext cx="245745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30" name="橢圓 29"/>
          <p:cNvSpPr/>
          <p:nvPr/>
        </p:nvSpPr>
        <p:spPr>
          <a:xfrm>
            <a:off x="5019766" y="4212298"/>
            <a:ext cx="834390" cy="83439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31" name="直線接點 30"/>
          <p:cNvCxnSpPr/>
          <p:nvPr/>
        </p:nvCxnSpPr>
        <p:spPr>
          <a:xfrm>
            <a:off x="5442676" y="4629493"/>
            <a:ext cx="286893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字方塊 88"/>
          <p:cNvSpPr txBox="1"/>
          <p:nvPr/>
        </p:nvSpPr>
        <p:spPr>
          <a:xfrm>
            <a:off x="5854156" y="4164621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 smtClean="0">
                <a:solidFill>
                  <a:schemeClr val="accent3"/>
                </a:solidFill>
              </a:rPr>
              <a:t>Business</a:t>
            </a:r>
            <a:endParaRPr lang="zh-TW" altLang="en-US" sz="2400" b="1" dirty="0">
              <a:solidFill>
                <a:schemeClr val="accent3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5854156" y="5893139"/>
            <a:ext cx="245745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34" name="橢圓 33"/>
          <p:cNvSpPr/>
          <p:nvPr/>
        </p:nvSpPr>
        <p:spPr>
          <a:xfrm>
            <a:off x="5019766" y="5397875"/>
            <a:ext cx="834390" cy="83439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35" name="直線接點 34"/>
          <p:cNvCxnSpPr/>
          <p:nvPr/>
        </p:nvCxnSpPr>
        <p:spPr>
          <a:xfrm>
            <a:off x="5442676" y="5815070"/>
            <a:ext cx="286893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字方塊 88"/>
          <p:cNvSpPr txBox="1"/>
          <p:nvPr/>
        </p:nvSpPr>
        <p:spPr>
          <a:xfrm>
            <a:off x="5854156" y="5350198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 smtClean="0">
                <a:solidFill>
                  <a:schemeClr val="accent4"/>
                </a:solidFill>
              </a:rPr>
              <a:t>Business</a:t>
            </a:r>
            <a:endParaRPr lang="zh-TW" altLang="en-US" sz="24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42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91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123514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92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1718495" y="457712"/>
            <a:ext cx="570701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Image Effects 044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155324" y="1058782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9" name="矩形 8"/>
          <p:cNvSpPr/>
          <p:nvPr/>
        </p:nvSpPr>
        <p:spPr>
          <a:xfrm>
            <a:off x="1114516" y="1481229"/>
            <a:ext cx="292589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0" name="群組 9"/>
          <p:cNvGrpSpPr/>
          <p:nvPr/>
        </p:nvGrpSpPr>
        <p:grpSpPr>
          <a:xfrm>
            <a:off x="531586" y="1639106"/>
            <a:ext cx="582930" cy="422910"/>
            <a:chOff x="2068830" y="3314700"/>
            <a:chExt cx="582930" cy="422910"/>
          </a:xfrm>
        </p:grpSpPr>
        <p:sp>
          <p:nvSpPr>
            <p:cNvPr id="11" name="矩形 10"/>
            <p:cNvSpPr/>
            <p:nvPr/>
          </p:nvSpPr>
          <p:spPr>
            <a:xfrm>
              <a:off x="2068830" y="3314700"/>
              <a:ext cx="422910" cy="4229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2" name="Freeform 24"/>
            <p:cNvSpPr>
              <a:spLocks/>
            </p:cNvSpPr>
            <p:nvPr/>
          </p:nvSpPr>
          <p:spPr bwMode="auto">
            <a:xfrm>
              <a:off x="2145102" y="3314700"/>
              <a:ext cx="506658" cy="354070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13" name="矩形 12"/>
          <p:cNvSpPr/>
          <p:nvPr/>
        </p:nvSpPr>
        <p:spPr>
          <a:xfrm>
            <a:off x="5962558" y="1481229"/>
            <a:ext cx="292589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4" name="群組 13"/>
          <p:cNvGrpSpPr/>
          <p:nvPr/>
        </p:nvGrpSpPr>
        <p:grpSpPr>
          <a:xfrm>
            <a:off x="5379628" y="1639106"/>
            <a:ext cx="582930" cy="422910"/>
            <a:chOff x="2068830" y="3314700"/>
            <a:chExt cx="582930" cy="422910"/>
          </a:xfrm>
        </p:grpSpPr>
        <p:sp>
          <p:nvSpPr>
            <p:cNvPr id="15" name="矩形 14"/>
            <p:cNvSpPr/>
            <p:nvPr/>
          </p:nvSpPr>
          <p:spPr>
            <a:xfrm>
              <a:off x="2068830" y="3314700"/>
              <a:ext cx="422910" cy="4229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6" name="Freeform 24"/>
            <p:cNvSpPr>
              <a:spLocks/>
            </p:cNvSpPr>
            <p:nvPr/>
          </p:nvSpPr>
          <p:spPr bwMode="auto">
            <a:xfrm>
              <a:off x="2145102" y="3314700"/>
              <a:ext cx="506658" cy="354070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17" name="矩形 16"/>
          <p:cNvSpPr/>
          <p:nvPr/>
        </p:nvSpPr>
        <p:spPr>
          <a:xfrm>
            <a:off x="1114516" y="2440486"/>
            <a:ext cx="292589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8" name="群組 17"/>
          <p:cNvGrpSpPr/>
          <p:nvPr/>
        </p:nvGrpSpPr>
        <p:grpSpPr>
          <a:xfrm>
            <a:off x="531586" y="2598363"/>
            <a:ext cx="582930" cy="422910"/>
            <a:chOff x="2068830" y="3314700"/>
            <a:chExt cx="582930" cy="422910"/>
          </a:xfrm>
        </p:grpSpPr>
        <p:sp>
          <p:nvSpPr>
            <p:cNvPr id="19" name="矩形 18"/>
            <p:cNvSpPr/>
            <p:nvPr/>
          </p:nvSpPr>
          <p:spPr>
            <a:xfrm>
              <a:off x="2068830" y="3314700"/>
              <a:ext cx="422910" cy="4229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auto">
            <a:xfrm>
              <a:off x="2145102" y="3314700"/>
              <a:ext cx="506658" cy="354070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21" name="矩形 20"/>
          <p:cNvSpPr/>
          <p:nvPr/>
        </p:nvSpPr>
        <p:spPr>
          <a:xfrm>
            <a:off x="5962558" y="2440486"/>
            <a:ext cx="292589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22" name="群組 21"/>
          <p:cNvGrpSpPr/>
          <p:nvPr/>
        </p:nvGrpSpPr>
        <p:grpSpPr>
          <a:xfrm>
            <a:off x="5379628" y="2598363"/>
            <a:ext cx="582930" cy="422910"/>
            <a:chOff x="2068830" y="3314700"/>
            <a:chExt cx="582930" cy="422910"/>
          </a:xfrm>
        </p:grpSpPr>
        <p:sp>
          <p:nvSpPr>
            <p:cNvPr id="23" name="矩形 22"/>
            <p:cNvSpPr/>
            <p:nvPr/>
          </p:nvSpPr>
          <p:spPr>
            <a:xfrm>
              <a:off x="2068830" y="3314700"/>
              <a:ext cx="422910" cy="4229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4" name="Freeform 24"/>
            <p:cNvSpPr>
              <a:spLocks/>
            </p:cNvSpPr>
            <p:nvPr/>
          </p:nvSpPr>
          <p:spPr bwMode="auto">
            <a:xfrm>
              <a:off x="2145102" y="3314700"/>
              <a:ext cx="506658" cy="354070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433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93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5"/>
          </p:nvPr>
        </p:nvSpPr>
        <p:spPr/>
      </p:sp>
    </p:spTree>
    <p:extLst>
      <p:ext uri="{BB962C8B-B14F-4D97-AF65-F5344CB8AC3E}">
        <p14:creationId xmlns:p14="http://schemas.microsoft.com/office/powerpoint/2010/main" val="147960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94</a:t>
            </a:fld>
            <a:endParaRPr lang="zh-TW" altLang="en-US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7738"/>
          <a:stretch/>
        </p:blipFill>
        <p:spPr>
          <a:xfrm>
            <a:off x="0" y="1511421"/>
            <a:ext cx="9144000" cy="5816479"/>
          </a:xfrm>
        </p:spPr>
      </p:pic>
      <p:sp>
        <p:nvSpPr>
          <p:cNvPr id="7" name="矩形 6"/>
          <p:cNvSpPr/>
          <p:nvPr/>
        </p:nvSpPr>
        <p:spPr>
          <a:xfrm>
            <a:off x="1718495" y="457712"/>
            <a:ext cx="570701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Image Effects 045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155324" y="1058782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cxnSp>
        <p:nvCxnSpPr>
          <p:cNvPr id="9" name="直線接點 8"/>
          <p:cNvCxnSpPr/>
          <p:nvPr/>
        </p:nvCxnSpPr>
        <p:spPr>
          <a:xfrm>
            <a:off x="6270500" y="2349263"/>
            <a:ext cx="2556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6223008" y="1639432"/>
            <a:ext cx="24637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1" name="矩形 10"/>
          <p:cNvSpPr/>
          <p:nvPr/>
        </p:nvSpPr>
        <p:spPr>
          <a:xfrm>
            <a:off x="8686800" y="1650763"/>
            <a:ext cx="139700" cy="698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21" name="直線接點 20"/>
          <p:cNvCxnSpPr/>
          <p:nvPr/>
        </p:nvCxnSpPr>
        <p:spPr>
          <a:xfrm>
            <a:off x="6270500" y="6136590"/>
            <a:ext cx="2556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6223008" y="5426759"/>
            <a:ext cx="24637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23" name="矩形 22"/>
          <p:cNvSpPr/>
          <p:nvPr/>
        </p:nvSpPr>
        <p:spPr>
          <a:xfrm>
            <a:off x="8686800" y="5438090"/>
            <a:ext cx="139700" cy="698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45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95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292742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版面配置區 7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schemeClr val="bg1"/>
                </a:solidFill>
              </a:rPr>
              <a:t>商業簡報網 </a:t>
            </a:r>
            <a:r>
              <a:rPr lang="en-US" altLang="zh-TW" smtClean="0">
                <a:solidFill>
                  <a:schemeClr val="bg1"/>
                </a:solidFill>
              </a:rPr>
              <a:t>X Matter Lab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>
                <a:solidFill>
                  <a:schemeClr val="bg1"/>
                </a:solidFill>
              </a:rPr>
              <a:t>96</a:t>
            </a:fld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1718495" y="457712"/>
            <a:ext cx="570701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Curve Shape Image Effects 046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155324" y="1058782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grpSp>
        <p:nvGrpSpPr>
          <p:cNvPr id="16" name="群組 15"/>
          <p:cNvGrpSpPr/>
          <p:nvPr/>
        </p:nvGrpSpPr>
        <p:grpSpPr>
          <a:xfrm>
            <a:off x="718574" y="1946436"/>
            <a:ext cx="3352566" cy="738664"/>
            <a:chOff x="560912" y="1927819"/>
            <a:chExt cx="3352566" cy="738664"/>
          </a:xfrm>
        </p:grpSpPr>
        <p:grpSp>
          <p:nvGrpSpPr>
            <p:cNvPr id="22" name="群組 21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4" name="橢圓 23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3" name="矩形 22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718574" y="2789871"/>
            <a:ext cx="3352566" cy="738664"/>
            <a:chOff x="560912" y="1927819"/>
            <a:chExt cx="3352566" cy="738664"/>
          </a:xfrm>
        </p:grpSpPr>
        <p:grpSp>
          <p:nvGrpSpPr>
            <p:cNvPr id="18" name="群組 17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0" name="橢圓 19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9" name="矩形 18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26" name="群組 25"/>
          <p:cNvGrpSpPr/>
          <p:nvPr/>
        </p:nvGrpSpPr>
        <p:grpSpPr>
          <a:xfrm>
            <a:off x="5083745" y="1946436"/>
            <a:ext cx="3352566" cy="738664"/>
            <a:chOff x="560912" y="1927819"/>
            <a:chExt cx="3352566" cy="738664"/>
          </a:xfrm>
        </p:grpSpPr>
        <p:grpSp>
          <p:nvGrpSpPr>
            <p:cNvPr id="27" name="群組 26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9" name="橢圓 28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8" name="矩形 27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31" name="群組 30"/>
          <p:cNvGrpSpPr/>
          <p:nvPr/>
        </p:nvGrpSpPr>
        <p:grpSpPr>
          <a:xfrm>
            <a:off x="5083745" y="2789871"/>
            <a:ext cx="3352566" cy="738664"/>
            <a:chOff x="560912" y="1927819"/>
            <a:chExt cx="3352566" cy="738664"/>
          </a:xfrm>
        </p:grpSpPr>
        <p:grpSp>
          <p:nvGrpSpPr>
            <p:cNvPr id="32" name="群組 31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34" name="橢圓 33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33" name="矩形 32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940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97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124807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98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4805634" y="239484"/>
            <a:ext cx="331853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Curve Shape </a:t>
            </a: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Image 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Effects 047</a:t>
            </a:r>
          </a:p>
        </p:txBody>
      </p:sp>
      <p:sp>
        <p:nvSpPr>
          <p:cNvPr id="8" name="矩形 7"/>
          <p:cNvSpPr/>
          <p:nvPr/>
        </p:nvSpPr>
        <p:spPr>
          <a:xfrm>
            <a:off x="5048226" y="1334510"/>
            <a:ext cx="2833352" cy="116362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9" name="矩形 8"/>
          <p:cNvSpPr/>
          <p:nvPr/>
        </p:nvSpPr>
        <p:spPr>
          <a:xfrm>
            <a:off x="4943560" y="1939500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0" name="矩形 9"/>
          <p:cNvSpPr/>
          <p:nvPr/>
        </p:nvSpPr>
        <p:spPr>
          <a:xfrm>
            <a:off x="4943560" y="2991060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1" name="矩形 10"/>
          <p:cNvSpPr/>
          <p:nvPr/>
        </p:nvSpPr>
        <p:spPr>
          <a:xfrm>
            <a:off x="4943560" y="4196392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2" name="矩形 11"/>
          <p:cNvSpPr/>
          <p:nvPr/>
        </p:nvSpPr>
        <p:spPr>
          <a:xfrm>
            <a:off x="4943560" y="5247952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3" name="群組 12"/>
          <p:cNvGrpSpPr/>
          <p:nvPr/>
        </p:nvGrpSpPr>
        <p:grpSpPr>
          <a:xfrm>
            <a:off x="4457594" y="3149807"/>
            <a:ext cx="421170" cy="421170"/>
            <a:chOff x="5023476" y="3019260"/>
            <a:chExt cx="421170" cy="421170"/>
          </a:xfrm>
        </p:grpSpPr>
        <p:sp>
          <p:nvSpPr>
            <p:cNvPr id="14" name="橢圓 13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5" name="加號 14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4457594" y="2098247"/>
            <a:ext cx="421170" cy="421170"/>
            <a:chOff x="5023476" y="3019260"/>
            <a:chExt cx="421170" cy="421170"/>
          </a:xfrm>
        </p:grpSpPr>
        <p:sp>
          <p:nvSpPr>
            <p:cNvPr id="17" name="橢圓 16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8" name="加號 17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4457594" y="4355139"/>
            <a:ext cx="421170" cy="421170"/>
            <a:chOff x="5023476" y="3019260"/>
            <a:chExt cx="421170" cy="421170"/>
          </a:xfrm>
        </p:grpSpPr>
        <p:sp>
          <p:nvSpPr>
            <p:cNvPr id="20" name="橢圓 19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1" name="加號 20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22" name="群組 21"/>
          <p:cNvGrpSpPr/>
          <p:nvPr/>
        </p:nvGrpSpPr>
        <p:grpSpPr>
          <a:xfrm>
            <a:off x="4457594" y="5406699"/>
            <a:ext cx="421170" cy="421170"/>
            <a:chOff x="5023476" y="3019260"/>
            <a:chExt cx="421170" cy="421170"/>
          </a:xfrm>
        </p:grpSpPr>
        <p:sp>
          <p:nvSpPr>
            <p:cNvPr id="23" name="橢圓 22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4" name="加號 23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55033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自訂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6BCBC5"/>
      </a:accent1>
      <a:accent2>
        <a:srgbClr val="F5C636"/>
      </a:accent2>
      <a:accent3>
        <a:srgbClr val="FF614C"/>
      </a:accent3>
      <a:accent4>
        <a:srgbClr val="9ACA9F"/>
      </a:accent4>
      <a:accent5>
        <a:srgbClr val="70758C"/>
      </a:accent5>
      <a:accent6>
        <a:srgbClr val="F79646"/>
      </a:accent6>
      <a:hlink>
        <a:srgbClr val="000000"/>
      </a:hlink>
      <a:folHlink>
        <a:srgbClr val="000000"/>
      </a:folHlink>
    </a:clrScheme>
    <a:fontScheme name="自訂 1">
      <a:majorFont>
        <a:latin typeface="Arial"/>
        <a:ea typeface="微軟正黑體"/>
        <a:cs typeface=""/>
      </a:majorFont>
      <a:minorFont>
        <a:latin typeface="Arial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5632</TotalTime>
  <Words>7633</Words>
  <Application>Microsoft Office PowerPoint</Application>
  <PresentationFormat>如螢幕大小 (4:3)</PresentationFormat>
  <Paragraphs>890</Paragraphs>
  <Slides>214</Slides>
  <Notes>5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214</vt:i4>
      </vt:variant>
    </vt:vector>
  </HeadingPairs>
  <TitlesOfParts>
    <vt:vector size="215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mwhan</dc:creator>
  <cp:lastModifiedBy>mwhan</cp:lastModifiedBy>
  <cp:revision>1255</cp:revision>
  <dcterms:created xsi:type="dcterms:W3CDTF">2017-01-05T11:17:00Z</dcterms:created>
  <dcterms:modified xsi:type="dcterms:W3CDTF">2017-09-12T04:34:35Z</dcterms:modified>
</cp:coreProperties>
</file>